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notesSlides/notesSlide1.xml" ContentType="application/vnd.openxmlformats-officedocument.presentationml.notesSlide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2" r:id="rId2"/>
    <p:sldMasterId id="2147483697" r:id="rId3"/>
  </p:sldMasterIdLst>
  <p:notesMasterIdLst>
    <p:notesMasterId r:id="rId24"/>
  </p:notesMasterIdLst>
  <p:sldIdLst>
    <p:sldId id="311" r:id="rId4"/>
    <p:sldId id="379" r:id="rId5"/>
    <p:sldId id="263" r:id="rId6"/>
    <p:sldId id="361" r:id="rId7"/>
    <p:sldId id="416" r:id="rId8"/>
    <p:sldId id="415" r:id="rId9"/>
    <p:sldId id="389" r:id="rId10"/>
    <p:sldId id="405" r:id="rId11"/>
    <p:sldId id="406" r:id="rId12"/>
    <p:sldId id="407" r:id="rId13"/>
    <p:sldId id="426" r:id="rId14"/>
    <p:sldId id="428" r:id="rId15"/>
    <p:sldId id="427" r:id="rId16"/>
    <p:sldId id="377" r:id="rId17"/>
    <p:sldId id="262" r:id="rId18"/>
    <p:sldId id="359" r:id="rId19"/>
    <p:sldId id="382" r:id="rId20"/>
    <p:sldId id="366" r:id="rId21"/>
    <p:sldId id="367" r:id="rId22"/>
    <p:sldId id="368" r:id="rId2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13569C"/>
    <a:srgbClr val="3C73AD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2" autoAdjust="0"/>
    <p:restoredTop sz="89332" autoAdjust="0"/>
  </p:normalViewPr>
  <p:slideViewPr>
    <p:cSldViewPr snapToGrid="0">
      <p:cViewPr varScale="1">
        <p:scale>
          <a:sx n="136" d="100"/>
          <a:sy n="136" d="100"/>
        </p:scale>
        <p:origin x="19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4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2303 3223 0 0,'0'0'10630'0'0,"-4"-6"-7332"0"0,4 6-3178 0 0,-1-2-1 0 0,1 1 1 0 0,-1 0 0 0 0,1 0-1 0 0,0 0 1 0 0,0 0-1 0 0,0-1 1 0 0,0 2 0 0 0,0-2-1 0 0,0 1 1 0 0,0 0-1 0 0,1 0 1 0 0,-1 0 0 0 0,0 0-1 0 0,1-1 1 0 0,-1 2-1 0 0,0-1 1 0 0,1-1 0 0 0,-1 2-1 0 0,1-1 1 0 0,0-1-1 0 0,-1 2 1 0 0,1-1 0 0 0,0 0-1 0 0,0 0 1 0 0,1-1 0 0 0,3-2-154 0 0,0 0 1 0 0,1 0-1 0 0,9-5 1 0 0,-2 1 220 0 0,5-5-44 0 0,-5 3 157 0 0,24-12 0 0 0,118-46 1486 0 0,15-7-566 0 0,-102 37-850 0 0,67-30-81 0 0,-46 31-223 0 0,-27 12 10 0 0,68-36-1 0 0,-42 9 100 0 0,-25 15-143 0 0,78-35 0 0 0,187-81 202 0 0,-154 79-51 0 0,18-10 181 0 0,-82 21-182 0 0,-23 12-105 0 0,93-33 8 0 0,-69 36-53 0 0,-14 0 1 0 0,-41 19 23 0 0,108-39-1 0 0,-78 38-34 0 0,0-3 1 0 0,121-67-1 0 0,12-4 172 0 0,-81 42-85 0 0,54-26 22 0 0,7 13-17 0 0,-140 57-113 0 0,0-4 0 0 0,95-51 0 0 0,-127 60 25 0 0,53-19 0 0 0,-34 16 1 0 0,19-10 85 0 0,68-38 1 0 0,104-49 69 0 0,-147 76 259 0 0,-82 34-178 0 0,-1 0 0 0 0,1-1 0 0 0,0-1 0 0 0,-1 1 0 0 0,0-1 0 0 0,0 1 0 0 0,10-11 0 0 0,-15 13-90 0 0,-1-4-76 0 0,0 4-49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9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137 146 6447 0 0,'15'-62'406'0'0,"-11"31"1694"0"0,-5-2 6541 0 0,0 38-8038 0 0,-1 1-1 0 0,1-1 1 0 0,-1 0 0 0 0,-4 8-1 0 0,-2 7-622 0 0,-20 79-106 0 0,25-87 106 0 0,2 0-1 0 0,-1 1 1 0 0,2 0 0 0 0,-1 0 0 0 0,2-1-1 0 0,1 15 1 0 0,-2-21 6 0 0,1 3-15 0 0,10 10-40 0 0,-10-17 46 0 0,0-2-1 0 0,1 2 0 0 0,-1-1 1 0 0,1 0-1 0 0,-1 1 1 0 0,1-2-1 0 0,-1 1 0 0 0,1 0 1 0 0,-1 0-1 0 0,1-1 1 0 0,-1 1-1 0 0,1 0 0 0 0,0 0 1 0 0,-1-1-1 0 0,2 0 1 0 0,-2 0-1 0 0,1 1 0 0 0,0-1 1 0 0,-1 0-1 0 0,2 0 1 0 0,-2 0-1 0 0,1-1 0 0 0,0 1 1 0 0,-1 0-1 0 0,5-1 1 0 0,-2-1-64 0 0,1 2 0 0 0,-1-2 1 0 0,1 0-1 0 0,-1 0 0 0 0,1 0 1 0 0,-1 0-1 0 0,0-1 1 0 0,7-5-1 0 0,-2 0-3 0 0,0 0 1 0 0,0-1-1 0 0,-1-1 0 0 0,0 0 1 0 0,-1 1-1 0 0,0-2 1 0 0,0 1-1 0 0,-1-2 0 0 0,-1 1 1 0 0,0 0-1 0 0,0-1 0 0 0,-1 0 1 0 0,4-21-1 0 0,1-33-135 0 0,-8 56 269 0 0,-1 0-1 0 0,0 1 1 0 0,-1 0-1 0 0,-4-18 0 0 0,5 25 1685 0 0,-6 73-852 0 0,1-20-949 0 0,10 213-276 0 0,1-135 351 0 0,-4-76-2 0 0,0-3 0 0 0,-5 65 0 0 0,2-111 15 0 0,1-1-1 0 0,0 0 1 0 0,-1 1 0 0 0,0 0-1 0 0,0-1 1 0 0,0 1 0 0 0,-1-1-1 0 0,1 0 1 0 0,-1 0-1 0 0,-2 5 1 0 0,2-7 14 0 0,1 1-1 0 0,0-1 0 0 0,0 1 1 0 0,-1-1-1 0 0,1 0 0 0 0,-1 1 1 0 0,1-2-1 0 0,-2 1 1 0 0,2 0-1 0 0,-1 0 0 0 0,1 0 1 0 0,-1-1-1 0 0,0 1 0 0 0,0 0 1 0 0,0-1-1 0 0,0 0 1 0 0,1 0-1 0 0,-2 1 0 0 0,2-1 1 0 0,-1 0-1 0 0,-3-1 1 0 0,-3 1 46 0 0,0-1 1 0 0,0-1 0 0 0,0 0 0 0 0,0 0 0 0 0,0 0-1 0 0,1-1 1 0 0,-10-5 0 0 0,-50-32 690 0 0,41 25-668 0 0,-64-48-1544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2 287 5983 0 0,'-1'-3'284'0'0,"0"0"170"0"0,1-2 3800 0 0,0-2 3621 0 0,0 7-7667 0 0,0 0 1 0 0,0-1-1 0 0,0 1 0 0 0,0-1 1 0 0,0 0-1 0 0,0 1 1 0 0,1 0-1 0 0,-1 0 0 0 0,0-1 1 0 0,0 1-1 0 0,0-1 1 0 0,1 1-1 0 0,-1-1 0 0 0,0 1 1 0 0,0 0-1 0 0,0 0 1 0 0,0 0-1 0 0,0-1 0 0 0,1 1 1 0 0,-1 0-1 0 0,1-1 1 0 0,-1 1-1 0 0,0 0 0 0 0,1-1 1 0 0,-1 1-1 0 0,6-2-445 0 0,5-1 355 0 0,0 1-1 0 0,0 0 1 0 0,13 0 0 0 0,10-2-106 0 0,4-2 26 0 0,1 0-35 0 0,48-13 0 0 0,-51 7-1752 0 0,45-23 0 0 0,-54 23-481 0 0,-25 11 1798 0 0,-1 1 103 0 0,0-1 1 0 0,1 0-1 0 0,-1 1 0 0 0,1 0 0 0 0,-2-1 1 0 0,2 0-1 0 0,-1 0 0 0 0,0 1 0 0 0,0-2 1 0 0,2 0-1 0 0,-4 0 245 0 0,0 1 0 0 0,1-1 0 0 0,0 2 0 0 0,-1-2 0 0 0,0 1 0 0 0,0-1-1 0 0,1 1 1 0 0,-2 0 0 0 0,1-1 0 0 0,-1-1 0 0 0,1 2 373 0 0,0 0 370 0 0,-1 0-427 0 0,2 1 0 0 0,-2-1 1 0 0,1-1-1 0 0,1 2 1 0 0,-1-1-1 0 0,-1-1 1 0 0,2 2-1 0 0,-2-3 1 0 0,0 0 1248 0 0,-6-12 6164 0 0,8 27-7349 0 0,-6 69-151 0 0,0 73-458 0 0,7-140-1941 0 0,5 24 1 0 0,-6-37 1752 0 0</inkml:trace>
  <inkml:trace contextRef="#ctx0" brushRef="#br0" timeOffset="1">596 5 16207 0 0,'2'0'744'0'0,"0"-1"-614"0"0,1 0-1 0 0,-1 0 1 0 0,1 1-1 0 0,0-1 0 0 0,0 1 1 0 0,0 0-1 0 0,0-1 1 0 0,0 1-1 0 0,-1 1 0 0 0,1-1 1 0 0,0 0-1 0 0,-1 1 1 0 0,1-1-1 0 0,0 1 1 0 0,-1 0-1 0 0,1 0 0 0 0,0-1 1 0 0,0 2-1 0 0,-1-1 1 0 0,0 1-1 0 0,5 2 0 0 0,-3 0 188 0 0,1 0-1 0 0,-1 0 0 0 0,0 1 0 0 0,1-1 0 0 0,-2 1 1 0 0,0 0-1 0 0,1 0 0 0 0,-1 1 0 0 0,3 6 0 0 0,2 8 79 0 0,0 0-1 0 0,-1 1 0 0 0,-1 0 0 0 0,-2 0 0 0 0,4 29 1 0 0,-5-18-147 0 0,-2 0 1 0 0,-5 62-1 0 0,2-79-88 0 0,0 0 0 0 0,-8 24 1 0 0,-3-6-1523 0 0,9-26-743 0 0,0-1-1 0 0,-8 11 1 0 0,-10 8-6010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0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1 228 13359 0 0,'0'0'1027'0'0,"1"-1"-451"0"0,3-2 177 0 0,-1 0 0 0 0,1 0 0 0 0,1 0 0 0 0,-2 1 0 0 0,2 0 0 0 0,-1 0 0 0 0,10-3 0 0 0,-4 1-114 0 0,2 1-1 0 0,14-2 1 0 0,-25 5-597 0 0,16-2 488 0 0,-1 0 0 0 0,19 1-1 0 0,-31 1-487 0 0,1 1 0 0 0,-1-1 0 0 0,1 0 0 0 0,-1 1-1 0 0,1 1 1 0 0,-1-2 0 0 0,1 2 0 0 0,-1 0-1 0 0,1 0 1 0 0,-1 0 0 0 0,-1 0 0 0 0,7 4-1 0 0,-8-5-36 0 0,-2 0 0 0 0,2 0 0 0 0,-1 1 0 0 0,-1-2-1 0 0,1 2 1 0 0,0-1 0 0 0,0 1 0 0 0,-1-1 0 0 0,1 0-1 0 0,0 1 1 0 0,0-1 0 0 0,-1 1 0 0 0,0-1 0 0 0,0 1-1 0 0,1-1 1 0 0,-1 1 0 0 0,0-1 0 0 0,0 1 0 0 0,0 0-1 0 0,0-1 1 0 0,0 2 0 0 0,-1 5 24 0 0,-1-1-1 0 0,1 0 1 0 0,-4 9-1 0 0,3-8-21 0 0,-6 11 135 0 0,0 0-1 0 0,-1 0 1 0 0,-17 25-1 0 0,26-43-140 0 0,-7 9 46 0 0,0-1-1 0 0,-2 1 1 0 0,1-2 0 0 0,-16 14 0 0 0,8-7-4 0 0,-8 3-1260 0 0</inkml:trace>
  <inkml:trace contextRef="#ctx0" brushRef="#br0" timeOffset="1">284 3 11055 0 0,'0'0'852'0'0,"1"-1"-149"0"0,0 1-314 0 0,-1 0 0 0 0,1 0-1 0 0,0-1 1 0 0,-1 1 0 0 0,1 0 0 0 0,0 0 0 0 0,0-1 0 0 0,-1 1 0 0 0,1 0-1 0 0,0 0 1 0 0,0 0 0 0 0,-1 0 0 0 0,1 1 0 0 0,0-1 0 0 0,0 0-1 0 0,-1 0 1 0 0,1 0 0 0 0,0 1 0 0 0,0-1 0 0 0,-1 0 0 0 0,3 1-1 0 0,-3 0-79 0 0,2 0 0 0 0,-1 0 0 0 0,0 0 0 0 0,0 0 0 0 0,0 1 0 0 0,0-1 1 0 0,0 0-1 0 0,0 1 0 0 0,-1-2 0 0 0,2 4 0 0 0,0 1-35 0 0,0 1 0 0 0,0 0 0 0 0,-1 0 0 0 0,2 11 0 0 0,-1 3 237 0 0,-1 1 0 0 0,-3 31 0 0 0,-8 42 348 0 0,4-55-619 0 0,6-37-235 0 0,-18 215-480 0 0,18-196-710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1.1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48 9671 0 0,'0'0'748'0'0,"0"-1"-492"0"0,13-13 14513 0 0,-13 14-14595 0 0,2 14 1847 0 0,-4 20-2534 0 0,-39 218 1578 0 0,36-234-999 0 0,3-15-40 0 0,1 2-1 0 0,0-1 0 0 0,-1 0 1 0 0,2 0-1 0 0,-2 8 1 0 0,2-6-2 0 0,0-5 32 0 0,0-3-10 0 0,1-1 1 0 0,-1 0 0 0 0,1 0 0 0 0,-1 0-1 0 0,2-4 1 0 0,0-1 30 0 0,39-140 85 0 0,-34 124-140 0 0,2 3 0 0 0,2-2 0 0 0,-1 2 0 0 0,20-28 0 0 0,-21 38 10 0 0,0 1-1 0 0,1 0 0 0 0,0 1 1 0 0,16-12-1 0 0,-23 19-20 0 0,-1 0 0 0 0,1 0 1 0 0,0 0-1 0 0,-1 2 0 0 0,1-2 0 0 0,6-1 0 0 0,-9 3-9 0 0,1 0 1 0 0,0 0 0 0 0,0 0 0 0 0,-1 0-1 0 0,0 0 1 0 0,1 0 0 0 0,0 0 0 0 0,-1 1-1 0 0,1-1 1 0 0,-1 0 0 0 0,0 0 0 0 0,1 1-1 0 0,0-1 1 0 0,0 0 0 0 0,-1 0 0 0 0,0 0-1 0 0,0 1 1 0 0,1-1 0 0 0,0 1 0 0 0,0 0-1 0 0,6 8-6 0 0,-4-4 4 0 0,0-1 0 0 0,-1 2 0 0 0,1-1 0 0 0,-2 0 0 0 0,1 0 0 0 0,0 1 0 0 0,-1 0-1 0 0,0-1 1 0 0,1 6 0 0 0,-2 10 4 0 0,0 22 0 0 0,0-33 0 0 0,-15 161 219 0 0,11-136-86 0 0,10-40-31 0 0,0-6-69 0 0,0 0-1 0 0,-2 0 1 0 0,1-1-1 0 0,4-14 1 0 0,-2 3-17 0 0,41-129-20 0 0,-44 143 0 0 0,-4 9 0 0 0,0 0 0 0 0,1 0 0 0 0,-1 0 0 0 0,0-1 0 0 0,0 1 0 0 0,0-1 0 0 0,0 1 0 0 0,1 0 0 0 0,-1-1 0 0 0,0 1 0 0 0,0 0 0 0 0,0 0 0 0 0,0 0 0 0 0,0 0 0 0 0,1 0 0 0 0,-1-1 0 0 0,0 1 0 0 0,1 0 0 0 0,-1 0 0 0 0,1-1 0 0 0,0 1 0 0 0,0 1 0 0 0,0-1 0 0 0,1 0 0 0 0,-1 1 0 0 0,0-1 0 0 0,0 0 0 0 0,0 1 0 0 0,0-1 0 0 0,0 1 0 0 0,0 0 0 0 0,0-1 0 0 0,0 1 0 0 0,0 0 0 0 0,0 0 0 0 0,0-1 0 0 0,0 1 0 0 0,-1 1 0 0 0,1-2 0 0 0,1 3 0 0 0,14 20 0 0 0,-16-23 0 0 0,11 19-3 0 0,0 1 0 0 0,9 27-1 0 0,-9-21-18 0 0,-10-24-135 0 0,-13 1-3412 0 0,8-2 2831 0 0,-5 1-1129 0 0,0-1-314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1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90 10591 0 0,'4'-15'1707'0'0,"8"-30"-2087"0"0,-8 30 5149 0 0,1 1 5810 0 0,-10 31-10306 0 0,-1-2 1 0 0,0 1 0 0 0,-1-1 0 0 0,-1 0-1 0 0,-1 0 1 0 0,-16 22 0 0 0,-41 35 106 0 0,-13 15-83 0 0,75-81-396 0 0,0-1-1 0 0,0 1 1 0 0,1 1 0 0 0,-6 12-1 0 0,4 1-7960 0 0,3-10-1099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1.9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18 17503 0 0,'-5'-1'9233'0'0,"13"-2"-9102"0"0,1 0-1 0 0,0 0 0 0 0,0 1 0 0 0,0 1 0 0 0,10-2 1 0 0,46 1-1848 0 0,-62 2 1524 0 0,9 2-5264 0 0</inkml:trace>
  <inkml:trace contextRef="#ctx0" brushRef="#br0" timeOffset="1">57 105 2759 0 0,'-15'6'21944'0'0,"24"-6"-21944"0"0,3-2 0 0 0,0 0-6560 0 0,0-1-1360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2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53 4607 0 0,'0'0'354'0'0,"-2"-2"-233"0"0,-8-11 9671 0 0,6 8-7046 0 0,3 4-1999 0 0,0-1 1 0 0,0 0 0 0 0,0 0 0 0 0,0 0 0 0 0,0 1 0 0 0,0-2-1 0 0,1 1 1 0 0,-1 1 0 0 0,1-2 0 0 0,-1-1 0 0 0,9 0-402 0 0,-2 3-340 0 0,0-1-1 0 0,0 1 0 0 0,1 0 0 0 0,-1 1 0 0 0,1-1 0 0 0,12 2 0 0 0,5-1-10 0 0,-18 0 6 0 0,-3 0-3 0 0,0 0 1 0 0,0 0-1 0 0,0 1 0 0 0,1-1 1 0 0,-1 0-1 0 0,6 3 0 0 0,-1-1-24 0 0,-4-1-466 0 0,1 1-1 0 0,0-1 1 0 0,0-1-1 0 0,0 1 1 0 0,6-1-1 0 0,5-2-1131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3.1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45 1375 0 0,'-5'-7'28862'0'0,"8"6"-31293"0"0,30-10 3059 0 0,61-11 1 0 0,-90 20-1378 0 0,1 2 0 0 0,-1-1 0 0 0,2 1 0 0 0,-2-1 0 0 0,9 2 0 0 0,-3-1-3867 0 0,3-1-3970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3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15 109 11975 0 0,'-1'0'923'0'0,"-12"-2"9433"0"0,15 1-9523 0 0,13-4-324 0 0,1 1-1 0 0,0 0 1 0 0,22-1 0 0 0,0 0-201 0 0,304-40 1483 0 0,-271 37-1614 0 0,-40 5-59 0 0,50-13 0 0 0,-75 13-72 0 0,-6 3-71 0 0,1 0 0 0 0,-1 0 1 0 0,0 0-1 0 0,0-1 0 0 0,0 1 0 0 0,0 0 0 0 0,0 0 1 0 0,0 0-1 0 0,0 0 0 0 0,0-1 0 0 0,0 1 0 0 0,0 0 1 0 0,0 0-1 0 0,0 0 0 0 0,0 0 0 0 0,0 0 1 0 0,0-1-1 0 0,0 1 0 0 0,0 0 0 0 0,0 0 0 0 0,0 0 1 0 0,0 0-1 0 0,0 0 0 0 0,0 0 0 0 0,0 0 1 0 0,0 0-1 0 0,0 0 0 0 0,-1 0 0 0 0,1 0 0 0 0,0 0 1 0 0,0-1-1 0 0,0 1 0 0 0,0 0 0 0 0,0-1-126 0 0,-1 1-1 0 0,0-1 1 0 0,0 1-1 0 0,1 0 1 0 0,-1 0-1 0 0,0-1 1 0 0,0 1 0 0 0,1 0-1 0 0,-1 0 1 0 0,0-1-1 0 0,0 1 1 0 0,1 0-1 0 0,-1 0 1 0 0,-1 0-1 0 0,0 0 1 0 0,-18 4-1707 0 0,-3 2-19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4.2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9 19439 0 0,'0'0'7359'0'0,"0"3"-6823"0"0,3 69-13 0 0,-4 0 0 0 0,-10 76 0 0 0,2-54-192 0 0,9-93-214 0 0,0-3-53 0 0,17-192 160 0 0,-15 177-224 0 0,1 0 0 0 0,1 0 0 0 0,0 0 0 0 0,1 1 0 0 0,1-1 0 0 0,0 1 0 0 0,2 1 0 0 0,16-28 0 0 0,-18 38 0 0 0,3 5-12 0 0,-7 0 10 0 0,0 1-1 0 0,0 1 1 0 0,0-2 0 0 0,0 2 0 0 0,0-1-1 0 0,-1 0 1 0 0,2 1 0 0 0,-2-1-1 0 0,1 1 1 0 0,-1 0 0 0 0,1-1 0 0 0,-1 1-1 0 0,0 0 1 0 0,0 0 0 0 0,1 0-1 0 0,0 3 1 0 0,3 5-5 0 0,-2 0 0 0 0,5 11 0 0 0,-6-13 7 0 0,0 0 0 0 0,0 0 0 0 0,-1 1 0 0 0,0 11 0 0 0,-2 38 0 0 0,-2-25 0 0 0,2-22 71 0 0,1-4 64 0 0,1-14-48 0 0,6-23-16 0 0,16-47 1 0 0,-19 66-74 0 0,1 0 0 0 0,1 0 1 0 0,0 0-1 0 0,0 0 0 0 0,1 1 1 0 0,15-18-1 0 0,-17 22 2 0 0,0 1 0 0 0,1 0 0 0 0,-1 0 0 0 0,1 1 0 0 0,0 0 0 0 0,0 0 0 0 0,8-4 0 0 0,-12 7 0 0 0,1 0 0 0 0,0 0 0 0 0,0 0 0 0 0,0 1 0 0 0,0-1 0 0 0,0 1 0 0 0,-1-1 0 0 0,1 1 0 0 0,0 0 0 0 0,0 0 0 0 0,0 0 0 0 0,-1 1 0 0 0,1-1 0 0 0,0 1 0 0 0,0-1 0 0 0,-1 1 0 0 0,1 1 0 0 0,0-2 0 0 0,0 2 0 0 0,-1-1 0 0 0,3 2 0 0 0,1 1 3 0 0,0 0 0 0 0,0 1 0 0 0,-1 0 0 0 0,1 0 0 0 0,-1 0 0 0 0,-1 0 0 0 0,1 1 0 0 0,-1 0 0 0 0,0 0 0 0 0,0 0 0 0 0,0 0 0 0 0,3 12 0 0 0,-3-8 8 0 0,0 0 0 0 0,-2 0 0 0 0,1 1 0 0 0,-2-1 0 0 0,1 1 0 0 0,-1-1 0 0 0,-1 2 1 0 0,0 9-1 0 0,0-10 5 0 0,0-10-7 0 0,0 0 0 0 0,0 0 0 0 0,0 0 0 0 0,0 0 0 0 0,0 1-1 0 0,-1-2 1 0 0,1 2 0 0 0,0-1 0 0 0,-2 2 0 0 0,-3 9 11 0 0,-2 3-287 0 0,7-14-110 0 0,-2-1-636 0 0,-4 0-442 0 0,-1-3-361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4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12 15199 0 0,'-5'-11'3710'0'0,"6"13"-1393"0"0,3 13-962 0 0,0 0 0 0 0,0-1 0 0 0,-2 1 0 0 0,2 16 0 0 0,-1 65-1000 0 0,-2-28 141 0 0,6 50-1244 0 0,-1-67-6363 0 0,2-9-1899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5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65 20935 0 0,'0'0'2097'0'0,"-1"1"-1918"0"0,0 3-167 0 0,-1 0 0 0 0,1 0 1 0 0,0 0-1 0 0,-1 0 0 0 0,2 0 0 0 0,0 0 0 0 0,-1 0 0 0 0,1 0 0 0 0,0 4 1 0 0,-1 4 178 0 0,0-3 6 0 0,1-1 0 0 0,0 0 0 0 0,0 0 0 0 0,1 1 0 0 0,0-1 0 0 0,0 0 0 0 0,5 14 0 0 0,-5-20-147 0 0,0 1 0 0 0,0-1 0 0 0,0 1 0 0 0,1-1 0 0 0,-2 0 0 0 0,2 0 0 0 0,-1 1-1 0 0,1-2 1 0 0,-1 1 0 0 0,1 0 0 0 0,0 0 0 0 0,0 0 0 0 0,0-1 0 0 0,0 1 0 0 0,0-1 0 0 0,0 1 0 0 0,0-1 0 0 0,0 1 0 0 0,1-2 0 0 0,-1 1 0 0 0,1 1 0 0 0,-1-2 0 0 0,0 1 0 0 0,1-1 0 0 0,0 1 0 0 0,-1-1 0 0 0,1 1 0 0 0,-1-1 0 0 0,3 0 0 0 0,-2-1-4 0 0,0 1-1 0 0,0-1 1 0 0,0 0 0 0 0,-1 1-1 0 0,1-1 1 0 0,-1-1 0 0 0,0 2-1 0 0,1-2 1 0 0,0 1 0 0 0,-1-1-1 0 0,0 1 1 0 0,0-1 0 0 0,1 1-1 0 0,-2-2 1 0 0,1 2 0 0 0,2-4-1 0 0,0 1 46 0 0,-1 0 0 0 0,0 0-1 0 0,0 0 1 0 0,-1-1 0 0 0,0 1-1 0 0,1-1 1 0 0,2-9-1 0 0,-4 9-27 0 0,1-1 0 0 0,-1 0-1 0 0,0 1 1 0 0,-1-1 0 0 0,1 0-1 0 0,-1 0 1 0 0,0 0 0 0 0,-1 0-1 0 0,0 0 1 0 0,-2-11 0 0 0,2 13-25 0 0,-1 0 1 0 0,1-1-1 0 0,-1 1 1 0 0,-1 0-1 0 0,1 0 1 0 0,0 0-1 0 0,0 0 1 0 0,-1 0-1 0 0,0 1 1 0 0,0 0-1 0 0,-1-1 1 0 0,1 1-1 0 0,-1 0 1 0 0,-5-4-1 0 0,0 1 59 0 0,-1 1 0 0 0,0 0-1 0 0,0-1 1 0 0,0 3 0 0 0,-1-2 0 0 0,-15-2 0 0 0,19 5-329 0 0,0 1 1 0 0,1 1 0 0 0,-2-1-1 0 0,1 0 1 0 0,1 1 0 0 0,-1 1-1 0 0,-1 0 1 0 0,2-1 0 0 0,-1 1-1 0 0,0 1 1 0 0,-10 3-1 0 0,7-1-1573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24415 0 0,'0'0'2648'0'0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6.3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 3223 0 0,'-5'11'321'0'0,"1"0"-1"0"0,0 0 1 0 0,1 1-1 0 0,-3 12 0 0 0,-4 47 10788 0 0,9-65-10213 0 0,1 0 1 0 0,0-1 0 0 0,0 0-1 0 0,0 1 1 0 0,1-1 0 0 0,0 1-1 0 0,2 9 1 0 0,-3-14-820 0 0,1 1 1 0 0,0-1-1 0 0,-1 0 0 0 0,1 0 0 0 0,-1 1 1 0 0,1-1-1 0 0,0 0 0 0 0,0 1 0 0 0,0-2 1 0 0,0 1-1 0 0,0 1 0 0 0,-1-2 0 0 0,2 1 1 0 0,-1 1-1 0 0,0-2 0 0 0,1 1 1 0 0,-2 0-1 0 0,2 0 0 0 0,-1-1 0 0 0,0 0 1 0 0,1 1-1 0 0,-1 0 0 0 0,1-1 0 0 0,-1 1 1 0 0,1-1-1 0 0,-2 0 0 0 0,2 0 0 0 0,-1 0 1 0 0,1 0-1 0 0,-1 0 0 0 0,1 0 0 0 0,-1 0 1 0 0,1 0-1 0 0,1-1 0 0 0,2-1 20 0 0,0 1 0 0 0,1-1 1 0 0,-2 0-1 0 0,1-1 0 0 0,0 1 0 0 0,0-1 0 0 0,0 0 0 0 0,-2 0 0 0 0,2 0 1 0 0,-1-1-1 0 0,0 0 0 0 0,6-7 0 0 0,-5 5-22 0 0,0-1-1 0 0,0 1 1 0 0,-1-1-1 0 0,1 0 1 0 0,-1 0-1 0 0,-1 0 1 0 0,0-1 0 0 0,2-7-1 0 0,-4 14-53 0 0,-1-1 0 0 0,0 2 0 0 0,0-1 0 0 0,0-1-1 0 0,0 2 1 0 0,0-2 0 0 0,0 1 0 0 0,0 1 0 0 0,0-2 0 0 0,0 1 0 0 0,0 0-1 0 0,0 0 1 0 0,0 0 0 0 0,0 0 0 0 0,0 0 0 0 0,-1 0 0 0 0,1 0 0 0 0,-1 0-1 0 0,0-1 1 0 0,0 0 31 0 0,-1 1 0 0 0,1 0 0 0 0,-1 0-1 0 0,1-1 1 0 0,-1 1 0 0 0,0 0 0 0 0,-2-1-1 0 0,-11-10-7989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6.6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17623 0 0,'0'1'804'0'0,"2"37"301"0"0,-2-29-618 0 0,0 1 0 0 0,0 0 0 0 0,1 0 0 0 0,1-1 0 0 0,-1 0 0 0 0,1 0 0 0 0,4 10 0 0 0,-6-18-391 0 0,0 0-1 0 0,1 0 0 0 0,0 0 0 0 0,0 0 0 0 0,-1 0 1 0 0,1 0-1 0 0,0 0 0 0 0,0 0 0 0 0,-1 0 0 0 0,1 0 1 0 0,0-1-1 0 0,0 1 0 0 0,0-1 0 0 0,0 1 0 0 0,0 0 1 0 0,0-1-1 0 0,0 0 0 0 0,0 1 0 0 0,0-1 0 0 0,1 1 1 0 0,-2-1-1 0 0,2 0 0 0 0,-1 1 0 0 0,0-1 0 0 0,0 0 1 0 0,0 0-1 0 0,0 0 0 0 0,1 0 0 0 0,-2 0 0 0 0,2 0 1 0 0,-1-1-1 0 0,0 1 0 0 0,0-1 0 0 0,0 1 0 0 0,0-1 0 0 0,2 0 1 0 0,1 0-31 0 0,-1 0 0 0 0,1-2 1 0 0,-1 2-1 0 0,0-1 1 0 0,0-1-1 0 0,0 1 0 0 0,0 0 1 0 0,-1 0-1 0 0,1-1 0 0 0,3-4 1 0 0,-5 5-40 0 0,0 0 1 0 0,1 0-1 0 0,-2 0 1 0 0,1 0-1 0 0,0 0 1 0 0,0 0-1 0 0,-1 0 0 0 0,1 0 1 0 0,-1 0-1 0 0,1-1 1 0 0,-1 1-1 0 0,0 0 1 0 0,0 0-1 0 0,0-1 1 0 0,0 1-1 0 0,0 0 1 0 0,-1 0-1 0 0,1-1 1 0 0,-1 1-1 0 0,1 0 1 0 0,-1 0-1 0 0,0 0 0 0 0,0 0 1 0 0,1 0-1 0 0,-3-2 1 0 0,0-1 25 0 0,0 2 0 0 0,0-1-1 0 0,0 0 1 0 0,0 1 0 0 0,0-1 0 0 0,0 1 0 0 0,-1 0 0 0 0,0 0 0 0 0,0 0 0 0 0,-8-3-1 0 0,6 3-530 0 0,-13-8 934 0 0,8 2-8440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7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75 5983 0 0,'14'-18'20149'0'0,"-13"23"-18243"0"0,-1 10-1749 0 0,0-1 0 0 0,-1 0 0 0 0,-1 0 0 0 0,0 0 0 0 0,-1 0 0 0 0,-8 24 0 0 0,-39 78 21 0 0,18-46-50 0 0,27-55-117 0 0,-8 27 1 0 0,13-41 41 0 0,0-2 0 0 0,15-65-42 0 0,9-33-9 0 0,-18 79-2 0 0,0 1-1 0 0,2 0 1 0 0,10-18-1 0 0,65-102 1 0 0,-82 136 5 0 0,1 0 0 0 0,-1 1 0 0 0,1-1 0 0 0,0 1 0 0 0,0 0 0 0 0,0 0 1 0 0,0 0-1 0 0,0 0 0 0 0,3-1 0 0 0,-4 2-3 0 0,0 0 1 0 0,0 0 0 0 0,0 1-1 0 0,0 0 1 0 0,1 0 0 0 0,-1-1-1 0 0,0 1 1 0 0,0 0 0 0 0,1-1-1 0 0,-1 1 1 0 0,0 0 0 0 0,1 0-1 0 0,-2 0 1 0 0,2 0 0 0 0,-1 1-1 0 0,0-1 1 0 0,1 0 0 0 0,-2 1-1 0 0,2-1 1 0 0,-1 0 0 0 0,0 0-1 0 0,0 1 1 0 0,0 0 0 0 0,2 0-1 0 0,0 2-1 0 0,0-1 0 0 0,0 0 0 0 0,0 1 0 0 0,0-1 0 0 0,0 1 0 0 0,0 0 0 0 0,-1 0 0 0 0,0 1 0 0 0,0-1 0 0 0,1 1 0 0 0,-2-1 0 0 0,1 1 0 0 0,1 3 0 0 0,1 4-2 0 0,0 1 0 0 0,-1 0 1 0 0,1 12-1 0 0,-1-9 12 0 0,-2 0 1 0 0,1 0-1 0 0,-2 0 0 0 0,-1 0 0 0 0,0 0 1 0 0,0 1-1 0 0,-2-1 0 0 0,0 0 0 0 0,0-1 1 0 0,-9 20-1 0 0,-11 31 174 0 0,23-63 31 0 0,0-4-191 0 0,1-1-1 0 0,0 1 0 0 0,-1 1 1 0 0,1-2-1 0 0,0 2 1 0 0,0-1-1 0 0,2-3 0 0 0,0 0 8 0 0,9-18 21 0 0,14-32 54 0 0,-8 8-107 0 0,2 2 0 0 0,36-60 0 0 0,-53 100 8 0 0,-1 1-1 0 0,1 1 1 0 0,0-1 0 0 0,0 0-1 0 0,1 1 1 0 0,5-5-1 0 0,-1 4 4 0 0,-6 4-9 0 0,0 1 1 0 0,0-1-1 0 0,0 1 0 0 0,0-1 0 0 0,1 0 1 0 0,-2 1-1 0 0,1 0 0 0 0,0 0 1 0 0,0 0-1 0 0,0 0 0 0 0,0 0 0 0 0,-1 1 1 0 0,3 1-1 0 0,2 1 9 0 0,0 2-1 0 0,7 7 1 0 0,-8-5-6 0 0,0-2 0 0 0,0 2 0 0 0,-1-1-1 0 0,0 1 1 0 0,0 0 0 0 0,0 0 0 0 0,-1 0 0 0 0,-1 0 0 0 0,0 1 0 0 0,0-1-1 0 0,0 1 1 0 0,-1 0 0 0 0,0 16 0 0 0,-2-5 6 0 0,1 0 1 0 0,-3-1-1 0 0,0 1 0 0 0,0-1 1 0 0,-9 21-1 0 0,12-38-123 0 0,0-1-1 0 0,0 1 1 0 0,-1 0-1 0 0,1-1 1 0 0,-1 1-1 0 0,0 0 1 0 0,1 0 0 0 0,-1-1-1 0 0,-1 1 1 0 0,-1 2-1 0 0,1-1-2290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7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23527 0 0,'0'0'7137'0'0,"1"2"-7045"0"0,0 0-461 0 0,0-1 0 0 0,1 2 0 0 0,-1-2-1 0 0,1 1 1 0 0,-1 0 0 0 0,1-1 0 0 0,-1 2 0 0 0,1-2-1 0 0,0 0 1 0 0,0 0 0 0 0,0 1 0 0 0,3 1-1 0 0,10 4-1379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8.2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31 128 6911 0 0,'2'-15'1228'0'0,"4"-16"0"0"0,6-14 11764 0 0,-9 40-10637 0 0,-3 5-2298 0 0,0 0-1 0 0,0 0 1 0 0,0-1-1 0 0,0 1 1 0 0,0 0-1 0 0,0 0 1 0 0,0 0 0 0 0,0 0-1 0 0,0 0 1 0 0,0-1-1 0 0,0 1 1 0 0,0 0-1 0 0,0 0 1 0 0,0 0-1 0 0,0 0 1 0 0,0 0-1 0 0,0 0 1 0 0,0 0-1 0 0,0-1 1 0 0,0 1-1 0 0,0 0 1 0 0,0 0-1 0 0,0 0 1 0 0,0 0-1 0 0,0 0 1 0 0,1 0-1 0 0,-1 0 1 0 0,0 0-1 0 0,0 0 1 0 0,0 0-1 0 0,0 0 1 0 0,0 0-1 0 0,0 0 1 0 0,0 0-1 0 0,1 0 1 0 0,-1 0-1 0 0,0 0 1 0 0,0 0-1 0 0,0 0 1 0 0,0 0-1 0 0,0 0 1 0 0,1 0-1 0 0,-1 0 1 0 0,0 0-1 0 0,0 0 1 0 0,5 33 206 0 0,-1-1 0 0 0,-1 1 0 0 0,-2 0 1 0 0,-4 37-1 0 0,-1-28-79 0 0,-1-2 0 0 0,-2 1 1 0 0,-23 70-1 0 0,13-48-27 0 0,16-61 95 0 0,1-4-141 0 0,-1-10-78 0 0,0 1 0 0 0,1 1 0 0 0,0-2 0 0 0,1 1 0 0 0,0 0 0 0 0,6-21 0 0 0,25-67 226 0 0,-19 63-229 0 0,-7 18-30 0 0,55-147 0 0 0,-52 146 0 0 0,1-1 0 0 0,21-30 0 0 0,-29 47 0 0 0,1 0 0 0 0,0 0 0 0 0,-1 1 0 0 0,4-3 0 0 0,1 0 0 0 0,-7 5 1 0 0,2 1 0 0 0,-1-1 1 0 0,0 0-1 0 0,1 0 0 0 0,-2 0 0 0 0,2 1 0 0 0,-1-1 1 0 0,0 0-1 0 0,0 1 0 0 0,0-1 0 0 0,0 1 0 0 0,1 0 0 0 0,-2-1 1 0 0,1 0-1 0 0,1 1 0 0 0,-2 0 0 0 0,1 0 0 0 0,0 0 1 0 0,0 0-1 0 0,-1 0 0 0 0,1-1 0 0 0,0 2 0 0 0,0-1 0 0 0,-1-1 1 0 0,1 2-1 0 0,0 0 0 0 0,1 3 5 0 0,0 0 1 0 0,1 0-1 0 0,-2 0 1 0 0,3 9-1 0 0,-1 5 5 0 0,-1-1 1 0 0,0 1-1 0 0,-2 0 1 0 0,0 0-1 0 0,-2-1 0 0 0,-4 29 1 0 0,-33 109 101 0 0,30-125-103 0 0,8-29 107 0 0,10-12-37 0 0,8-13-32 0 0,-1 0 0 0 0,-1-2 0 0 0,13-30 0 0 0,-16 30-52 0 0,2 1 0 0 0,0 0 0 0 0,23-30 0 0 0,-25 38 4 0 0,-9 11 0 0 0,1 1 0 0 0,-1-1 0 0 0,8-6 0 0 0,-10 10 0 0 0,1 0 0 0 0,-2 0 0 0 0,2 0 0 0 0,-1 1 0 0 0,1-2 0 0 0,-1 2 0 0 0,1-1 0 0 0,-1 1 0 0 0,1-1 0 0 0,-1 1 0 0 0,1-1 0 0 0,-1 1 0 0 0,2-1 0 0 0,-2 1 0 0 0,1 0 0 0 0,-1 0 0 0 0,3 0 0 0 0,-1 1-1 0 0,0-1 1 0 0,0 1-1 0 0,0 0 0 0 0,0-1 1 0 0,0 2-1 0 0,0-1 0 0 0,0 0 0 0 0,0 1 1 0 0,-1-1-1 0 0,1 1 0 0 0,-1-1 1 0 0,1 1-1 0 0,2 2 0 0 0,-1 0-2 0 0,-1 0 0 0 0,1 0 0 0 0,-1 1 0 0 0,0-1 0 0 0,0 1 0 0 0,5 8 0 0 0,-2 4-5 0 0,0 1-1 0 0,0 0 1 0 0,3 23 0 0 0,-9-39 8 0 0,5 19 11 0 0,-2-1-1 0 0,-1 1 1 0 0,0 0 0 0 0,-2 0-1 0 0,-1 21 1 0 0,0-33-84 0 0,1-8-298 0 0,-2-13-3526 0 0,1-4 2557 0 0,4-1-11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8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98 7367 0 0,'24'-61'749'0'0,"-9"25"19402"0"0,-18 46-18936 0 0,-5 3-1009 0 0,1 0 0 0 0,-2 1 0 0 0,0-2 0 0 0,-14 16 0 0 0,-47 43 13 0 0,55-57-151 0 0,-48 53 91 0 0,52-55-570 0 0,1 2-1 0 0,1-1 1 0 0,-12 25-1 0 0,10-17-493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9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96 103 11975 0 0,'-34'-15'844'0'0,"-1"0"289"0"0,14 4 6085 0 0,21 11-6976 0 0,-1 0 0 0 0,1 0 1 0 0,0-1-1 0 0,-1 1 0 0 0,1 0 0 0 0,-1-1 1 0 0,1 1-1 0 0,0 0 0 0 0,0 0 0 0 0,0 0 1 0 0,0 0-1 0 0,0-1 0 0 0,-1 1 0 0 0,1 0 0 0 0,0-1 1 0 0,0 1-1 0 0,-1-1 0 0 0,1 1 0 0 0,0 0 1 0 0,0 0-1 0 0,0 0 0 0 0,0-1 0 0 0,0 1 1 0 0,0-1-1 0 0,0 0-149 0 0,0 1 0 0 0,0 0 0 0 0,0-1 0 0 0,1 0 0 0 0,-1 1 0 0 0,0-1 0 0 0,0 1 0 0 0,1 0 0 0 0,-1-1 0 0 0,0 1 0 0 0,0-1 0 0 0,0 1 0 0 0,1-1 0 0 0,0 1 0 0 0,0-2-55 0 0,2 1 0 0 0,-2-1 0 0 0,1 1 0 0 0,0 0 0 0 0,0 0 0 0 0,3-1 0 0 0,1 0 52 0 0,2 0 0 0 0,-1 1 0 0 0,-1 0 0 0 0,10-1 0 0 0,15-1 20 0 0,-20 0-110 0 0,90-14-51 0 0,-77 13 0 0 0,-1 3 0 0 0,31 0 0 0 0,-47 2-138 0 0,0 0 0 0 0,0-1 0 0 0,0 2 0 0 0,-1 0 0 0 0,8 3 0 0 0,3 3-4308 0 0,-15-7 2780 0 0</inkml:trace>
  <inkml:trace contextRef="#ctx0" brushRef="#br0" timeOffset="1">17 276 21247 0 0,'0'0'2304'0'0,"13"0"-2304"0"0,4 0 0 0 0,4-3 0 0 0,5-1 80 0 0,3-3-80 0 0,5 1 80 0 0,1 1-80 0 0,-2 0 104 0 0,0 1-24 0 0,-1-1-8 0 0,2 1 0 0 0,-1-3-1224 0 0,3-1-240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59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9 485 5527 0 0,'-2'-2'267'0'0,"1"1"-178"0"0,1 0 1 0 0,-1 0 0 0 0,0 1 0 0 0,0-1-1 0 0,-1-9 10208 0 0,4 4-8446 0 0,-1 4-356 0 0,1 0-768 0 0,-1-1 1 0 0,1 1 0 0 0,0 0-1 0 0,-1 0 1 0 0,2 0 0 0 0,-1 1-1 0 0,2-4 1 0 0,0 3-139 0 0,1 0 0 0 0,-2-1-1 0 0,9-3 1 0 0,1 2-511 0 0,28-7 0 0 0,-18 6 583 0 0,24-8-285 0 0,-6 4-71 0 0,55-23-1 0 0,-87 28-280 0 0,80-29 85 0 0,38-11-775 0 0,-73 22-8077 0 0,-27 10-117 0 0</inkml:trace>
  <inkml:trace contextRef="#ctx0" brushRef="#br0" timeOffset="1">722 36 1375 0 0,'-17'-35'22173'0'0,"16"49"-13983"0"0,0 4-6002 0 0,-3 38-6138 0 0,2-36 6021 0 0,-65 535-1492 0 0,28-355-711 0 0,16-116-8680 0 0,8-33-1359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33 20959 0 0,'-34'-31'2235'0'0,"34"31"-2235"0"0,0 0 1 0 0,0 0 0 0 0,0 0-1 0 0,0 0 1 0 0,0 0 0 0 0,0 0-1 0 0,0 0 1 0 0,0 0 0 0 0,0 0-1 0 0,-1-1 1 0 0,1 1 0 0 0,0 0-1 0 0,0 0 1 0 0,0 0 0 0 0,0 0 0 0 0,0 0-1 0 0,0 0 1 0 0,0 0 0 0 0,0 0-1 0 0,0 0 1 0 0,-1 0 0 0 0,1 0-1 0 0,0 0 1 0 0,0 0 0 0 0,0 0-1 0 0,0 0 1 0 0,0 0 0 0 0,0 0-1 0 0,0 0 1 0 0,0 0 0 0 0,0 0-1 0 0,0 0 1 0 0,0 0 0 0 0,0 0-1 0 0,0 0 1 0 0,0 0 0 0 0,0 0-1 0 0,0 0 1 0 0,-1 0 0 0 0,1 0-1 0 0,0 0 1 0 0,0 0 0 0 0,0 0-1 0 0,0 0 1 0 0,0 0 0 0 0,0 0-1 0 0,0 1 1 0 0,0-1 0 0 0,0 0-1 0 0,0 0 1 0 0,-1 0 0 0 0,1 0-1 0 0,0 0 1 0 0,0 0 0 0 0,0 0-1 0 0,0 0 1 0 0,0 1 0 0 0,0-1-1 0 0,0 0 1 0 0,0 0 0 0 0,0 0-1 0 0,0 0 1 0 0,0 0 0 0 0,0 0-1 0 0,0 6 11 0 0,0-6-3 0 0,2 11 32 0 0,0-1-1 0 0,0 0 0 0 0,1 0 0 0 0,0 0 0 0 0,1-1 1 0 0,6 15-1 0 0,2-3 79 0 0,23 33 0 0 0,-14-24-64 0 0,1-2-1 0 0,2 0 0 0 0,51 45 1 0 0,-63-62-29 0 0,2-1 0 0 0,-1-1 0 0 0,2 0 0 0 0,-1 0 0 0 0,1-2 0 0 0,0 0 0 0 0,1 0 0 0 0,-1-2 0 0 0,1 0 0 0 0,31 5 0 0 0,-24-8 53 0 0,-1 0-1 0 0,2-2 0 0 0,-1 0 0 0 0,25-5 0 0 0,-8-1 85 0 0,59-17 1 0 0,-15-6-23 0 0,26-5-60 0 0,-79 26-68 0 0,55-10 30 0 0,-72 15-38 0 0,0 2 1 0 0,0 0-1 0 0,0 1 1 0 0,19 2-1 0 0,70 15-28 0 0,39 4-16 0 0,-88-20 58 0 0,0-1 0 0 0,104-17-1 0 0,47-8-3 0 0,-1 19-17 0 0,-118 8-13 0 0,86-10 0 0 0,81-27-16 0 0,-136 18 57 0 0,201-5 1 0 0,117 44 40 0 0,-313-12 740 0 0,178-7-1 0 0,-262-6-646 0 0,-1 0-1 0 0,1-3 1 0 0,-1-1 0 0 0,56-19-1 0 0,-84 23-258 0 0,-8 2-505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2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123 121 17967 0 0,'-2'1'1387'0'0,"0"0"-1291"0"0,0 0-1 0 0,-1 1 1 0 0,0-1 0 0 0,1 1 0 0 0,1-1-1 0 0,-2 1 1 0 0,1-1 0 0 0,1 1 0 0 0,-5 4-1 0 0,-12 22 888 0 0,11-17-596 0 0,2-4-166 0 0,1 1 1 0 0,0 0 0 0 0,0 0 0 0 0,1 0 0 0 0,0 1 0 0 0,0 0 0 0 0,1 0 0 0 0,-2 16 0 0 0,4-21-137 0 0,0 0 1 0 0,0-1-1 0 0,0 1 1 0 0,0 0-1 0 0,1 0 1 0 0,0 0-1 0 0,0 0 1 0 0,-1 0-1 0 0,2-1 1 0 0,1 4 0 0 0,-2-4-17 0 0,1-1 1 0 0,-1 1-1 0 0,1 0 1 0 0,0-1 0 0 0,0 0-1 0 0,0 0 1 0 0,0 0 0 0 0,0 0-1 0 0,1 0 1 0 0,-1 0 0 0 0,1-1-1 0 0,-1 1 1 0 0,0-1-1 0 0,6 2 1 0 0,-4 0-26 0 0,1-2 0 0 0,0 1 0 0 0,0-1 0 0 0,0 1-1 0 0,0-2 1 0 0,0 1 0 0 0,1-1 0 0 0,-1 1 0 0 0,0-1 0 0 0,0 0 0 0 0,0-1 0 0 0,7-1-1 0 0,-5 0 15 0 0,0 0 0 0 0,0 0-1 0 0,0-1 1 0 0,-1 1-1 0 0,0-2 1 0 0,1 0-1 0 0,10-8 1 0 0,-2 1 12 0 0,-3-2 0 0 0,1 0 0 0 0,-1 1-1 0 0,0-3 1 0 0,-1 1 0 0 0,11-20 0 0 0,-18 28-54 0 0,0-1-1 0 0,-1 0 1 0 0,0 0 0 0 0,0 1-1 0 0,0-2 1 0 0,0 1-1 0 0,0-9 1 0 0,-2 12-6 0 0,-1 1 0 0 0,0-1-1 0 0,0 1 1 0 0,0 0 0 0 0,0 0 0 0 0,-1-1 0 0 0,1 1-1 0 0,0-1 1 0 0,-1 1 0 0 0,-1 0 0 0 0,2-1-1 0 0,-2 1 1 0 0,1 0 0 0 0,-1 0 0 0 0,1 0-1 0 0,-1 0 1 0 0,0 1 0 0 0,-3-5 0 0 0,0 3 5 0 0,1-1 0 0 0,-1 2 0 0 0,0-1 0 0 0,0 0 0 0 0,0 0 0 0 0,0 1 0 0 0,0 0-1 0 0,-1 0 1 0 0,0 1 0 0 0,0 0 0 0 0,-8-3 0 0 0,-7 0 34 0 0,-41-4 0 0 0,52 8-32 0 0,-1-1-163 0 0,-126-20-2376 0 0,126 20 1233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47 123 6447 0 0,'0'0'586'0'0,"-1"-1"-486"0"0,-13-11 924 0 0,9 6 229 0 0,-5-6 1012 0 0,9 12-1162 0 0,-1 0-571 0 0,2-1 0 0 0,-1 0 0 0 0,0 1 0 0 0,0-1 0 0 0,0 1 0 0 0,0-1 0 0 0,0 0 0 0 0,1 0 0 0 0,-1 1 0 0 0,0-1 0 0 0,0-1 0 0 0,1 2 0 0 0,0-1-1 0 0,-2-1 1 0 0,0-4-324 0 0,1 5-113 0 0,1-1 0 0 0,0 1 0 0 0,0-1 1 0 0,0 2-1 0 0,0-2 0 0 0,1 1 0 0 0,-1-1 1 0 0,0 1-1 0 0,1 0 0 0 0,-1-1 0 0 0,0 2 1 0 0,0-2-1 0 0,1 1 0 0 0,0 0 1 0 0,0 0-1 0 0,0-2 0 0 0,16-17 756 0 0,-10 12-682 0 0,-6 7-153 0 0,0-1 18 0 0,0 1 1 0 0,1-1-1 0 0,-1 1 0 0 0,1-1 0 0 0,-2 1 1 0 0,2-1-1 0 0,0 1 0 0 0,0 0 0 0 0,-1 0 1 0 0,1 0-1 0 0,-1 0 0 0 0,1 0 0 0 0,0 0 0 0 0,0 0 1 0 0,0 0-1 0 0,0 1 0 0 0,-1 0 0 0 0,2-1 1 0 0,-1 1-1 0 0,3-1 0 0 0,3 1 61 0 0,1 1-1 0 0,-1 0 1 0 0,0 0 0 0 0,15 5-1 0 0,-17-4-90 0 0,-1 1 0 0 0,0-1 0 0 0,0 1 0 0 0,0 0 0 0 0,-1 0 0 0 0,1 1-1 0 0,-1-1 1 0 0,5 5 0 0 0,-3-1 12 0 0,0-1 0 0 0,0 2-1 0 0,0-1 1 0 0,0 1 0 0 0,-2 0-1 0 0,1 0 1 0 0,-1 1 0 0 0,0-1-1 0 0,0 1 1 0 0,-1 0 0 0 0,0 0 0 0 0,-1 0-1 0 0,-1 0 1 0 0,1 0 0 0 0,-1 1-1 0 0,0-1 1 0 0,-1 0 0 0 0,0 0-1 0 0,-1 1 1 0 0,1-1 0 0 0,-2 0 0 0 0,1 1-1 0 0,-2-1 1 0 0,1 0 0 0 0,-1 0-1 0 0,-7 14 1 0 0,4-9 24 0 0,-6 10 30 0 0,0 1 0 0 0,-1-1 0 0 0,-20 26 0 0 0,11-18 15 0 0,-5 6 14 0 0,24-34-79 0 0,0 0 1 0 0,-1-1-1 0 0,1 0 0 0 0,0 0 1 0 0,-1 0-1 0 0,0 0 0 0 0,-6 3 1 0 0,9-6 32 0 0,-6-8-456 0 0,6 7 161 0 0,0-2 0 0 0,0 2 0 0 0,0-1 0 0 0,1-1 0 0 0,-1 1-1 0 0,0 0 1 0 0,0 0 0 0 0,1 0 0 0 0,0 0 0 0 0,0-4-1 0 0,1-14-8066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13823 0 0,'5'-1'186'0'0,"1"1"0"0"0,-1 0 0 0 0,0 0-1 0 0,0 1 1 0 0,1-1 0 0 0,-1 1 0 0 0,6 2 0 0 0,-8-3-90 0 0,0 2 1 0 0,-1-1 0 0 0,1 0-1 0 0,0 1 1 0 0,0-1 0 0 0,-1 1 0 0 0,0 0-1 0 0,0-1 1 0 0,1 2 0 0 0,-1-1 0 0 0,-1 0-1 0 0,2 0 1 0 0,-2 1 0 0 0,4 3 0 0 0,-1 3 482 0 0,1-1 0 0 0,-2 1 1 0 0,1 0-1 0 0,-1 1 0 0 0,0-1 1 0 0,-1 0-1 0 0,2 14 0 0 0,-2-1 232 0 0,0 1 0 0 0,-2 24-1 0 0,-26 166 2418 0 0,5-65-2226 0 0,18-112-784 0 0,1 1 0 0 0,4 39 0 0 0,0-53-542 0 0,0 0 1 0 0,2-1-1 0 0,0 1 0 0 0,2-1 0 0 0,14 37 0 0 0,-9-37-1869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3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16 136 17047 0 0,'0'0'1776'0'0,"0"-1"-1682"0"0,0-1 167 0 0,0 0 0 0 0,1 0 1 0 0,-1 0-1 0 0,1 0 1 0 0,-1 0-1 0 0,0 0 1 0 0,1 0-1 0 0,0 0 1 0 0,0 0-1 0 0,-1 1 1 0 0,1-1-1 0 0,1 0 0 0 0,-2 0 1 0 0,3-1-1 0 0,0 0-10 0 0,0 0-1 0 0,-1 1 0 0 0,1 0 0 0 0,0 0 1 0 0,0-1-1 0 0,0 2 0 0 0,5-4 0 0 0,2 2-35 0 0,0-1 0 0 0,0 1 0 0 0,0 0 0 0 0,19-2 0 0 0,-7 2-60 0 0,111-16 317 0 0,-97 11-401 0 0,58-18 0 0 0,-67 17-49 0 0,-25 9 195 0 0,-4 0-116 0 0,-7 4-54 0 0,-61 18 183 0 0,-70 36 0 0 0,118-47-226 0 0,1 0-1 0 0,1 2 1 0 0,1-1-1 0 0,-1 3 1 0 0,1 0-1 0 0,1 0 1 0 0,-23 27-1 0 0,34-33-3 0 0,-14 21 0 0 0,13-15 0 0 0,8-7 0 0 0,1-5 0 0 0,3 5 0 0 0,-3-6 4 0 0,1-1 0 0 0,-1 1 0 0 0,1-2 0 0 0,-1 1 0 0 0,1 1-1 0 0,-1-2 1 0 0,1 1 0 0 0,0 0 0 0 0,-1 0 0 0 0,1-1 0 0 0,0 1 0 0 0,0 0 0 0 0,0-1-1 0 0,-1 1 1 0 0,2-1 0 0 0,-2 0 0 0 0,4 0 0 0 0,2 0 29 0 0,1 0-1 0 0,15-3 1 0 0,37-12 155 0 0,-13 2-72 0 0,54-7-14 0 0,-78 17-227 0 0,-1 1 1 0 0,35 1-1 0 0,-53 1 223 0 0,2 1-3540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3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3679 0 0,'0'0'284'0'0,"2"-1"-186"0"0,10-3 4339 0 0,16-8 1 0 0,0-1 2360 0 0,-9 6-5490 0 0,4 1-715 0 0,44-6-1 0 0,-52 11-437 0 0,-1 0-1 0 0,0 1 0 0 0,0 1 1 0 0,20 3-1 0 0,-31-4-113 0 0,0 0 0 0 0,0 1 1 0 0,0 0-1 0 0,0 0 0 0 0,0 0 0 0 0,0 1 0 0 0,0-1 0 0 0,0 1 0 0 0,-1-1 0 0 0,1 1 1 0 0,0 0-1 0 0,0-1 0 0 0,2 5 0 0 0,-3-3 35 0 0,1 0 1 0 0,-1 0-1 0 0,0 1 1 0 0,0 0-1 0 0,0 0 0 0 0,0-1 1 0 0,-1 1-1 0 0,1 0 1 0 0,0 7-1 0 0,1 2 182 0 0,-1 0 0 0 0,0-1 1 0 0,-1 2-1 0 0,-1-1 0 0 0,0 0 0 0 0,-3 14 0 0 0,-16 77 1296 0 0,10-68-1015 0 0,-3 39 0 0 0,11-68-593 0 0,1 0 1 0 0,0 0-1 0 0,1-1 1 0 0,0 1-1 0 0,2 10 0 0 0,-1-14-471 0 0,5 4-39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51 125 15199 0 0,'-1'-2'696'0'0,"0"-1"-470"0"0,0-1 1 0 0,1 0-1 0 0,-1 1 0 0 0,1-1 0 0 0,0 1 0 0 0,0-1 0 0 0,0 1 0 0 0,1-1 1 0 0,-1 0-1 0 0,0 1 0 0 0,1 0 0 0 0,1-1 0 0 0,-2 0 0 0 0,2 1 0 0 0,-1 0 1 0 0,1-1-1 0 0,-1 1 0 0 0,1 0 0 0 0,0 0 0 0 0,0 0 0 0 0,1 0 0 0 0,3-3 1 0 0,-3 2 91 0 0,1 0 0 0 0,1 0 0 0 0,-2 1 0 0 0,2 0 0 0 0,-1 0 1 0 0,1 0-1 0 0,0 0 0 0 0,0 1 0 0 0,0 0 0 0 0,0 0 1 0 0,0 0-1 0 0,0 1 0 0 0,0-1 0 0 0,9 0 0 0 0,-6 1-223 0 0,-1 1-1 0 0,1 0 1 0 0,-1 0 0 0 0,1 1-1 0 0,-1 0 1 0 0,1 0-1 0 0,-1 1 1 0 0,0 0 0 0 0,1 0-1 0 0,7 4 1 0 0,-10-4-32 0 0,0 1-1 0 0,0 0 1 0 0,1 0 0 0 0,-1 0 0 0 0,-1 0 0 0 0,1 1 0 0 0,7 7 0 0 0,-11-9-44 0 0,1 0 1 0 0,-1 0-1 0 0,0-1 1 0 0,1 1 0 0 0,-1 0-1 0 0,0 0 1 0 0,0 0 0 0 0,-1 0-1 0 0,1 0 1 0 0,0 0-1 0 0,0 1 1 0 0,-1-1 0 0 0,0 0-1 0 0,1 0 1 0 0,-1 1-1 0 0,0-2 1 0 0,0 1 0 0 0,0 1-1 0 0,0-1 1 0 0,-1 0 0 0 0,1 0-1 0 0,0 1 1 0 0,-1-1-1 0 0,-1 2 1 0 0,-2 5 49 0 0,-1 0-1 0 0,0-1 0 0 0,0-1 1 0 0,-1 2-1 0 0,0-2 1 0 0,-8 7-1 0 0,6-5 16 0 0,-19 18 178 0 0,-1-1 1 0 0,-39 27-1 0 0,26-21-145 0 0,26-21-262 0 0,0 0-530 0 0,1 1 0 0 0,-21 23 0 0 0,34-35-487 0 0,1-2-507 0 0,1 0 1245 0 0,0 0 0 0 0,-1-1-1 0 0,1 1 1 0 0,0 0 0 0 0,0 0-1 0 0,0-1 1 0 0,1 1 0 0 0,1-2-1 0 0,0-1-222 0 0,1-2 387 0 0,1 1 0 0 0,0-1-1 0 0,0 0 1 0 0,0 1 0 0 0,1 0-1 0 0,0 0 1 0 0,0 1 0 0 0,1 0-1 0 0,0-1 1 0 0,0 2 0 0 0,8-5-1 0 0,-12 8 322 0 0,0 0 0 0 0,0 0 0 0 0,1 1 0 0 0,-1-1 0 0 0,0 1 0 0 0,0-1 0 0 0,1 1 0 0 0,-1 0 0 0 0,0 1 0 0 0,1-1 0 0 0,-1 1 1 0 0,0 0-1 0 0,0-1 0 0 0,0 1 0 0 0,5 2 0 0 0,5 3 468 0 0,-1 0 1 0 0,15 10 0 0 0,-21-13-366 0 0,23 17 263 0 0,-16-11-133 0 0,18 11 1 0 0,-26-18-383 0 0,-2 0-1 0 0,2 0 1 0 0,-1-1 0 0 0,1 1 0 0 0,-1-1 0 0 0,1 0 0 0 0,-1 0 0 0 0,1-1-1 0 0,4 1 1 0 0,7-3-4642 0 0,2-6-1672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219 107 14279 0 0,'-3'-20'518'0'0,"0"-1"-1"0"0,0-28 0 0 0,6 33 9963 0 0,-2 18-9900 0 0,1 25-354 0 0,0-1-1 0 0,-2 0 1 0 0,-1 0 0 0 0,-1 1-1 0 0,-1-1 1 0 0,-2-1 0 0 0,-9 33-1 0 0,6-21-846 0 0,1 0 0 0 0,-2 52 0 0 0,6-57-1302 0 0,2-23 894 0 0,0 0 0 0 0,-1 0-1 0 0,0 0 1 0 0,-1 0 0 0 0,1-1 0 0 0,-2 1 0 0 0,0 0 0 0 0,1-1 0 0 0,-8 9 0 0 0,7-11 496 0 0,0 0 0 0 0,-1 0 0 0 0,0-1 0 0 0,0 1 0 0 0,0-1 0 0 0,-1-1 0 0 0,0 1 0 0 0,0-1 0 0 0,0 0 0 0 0,0 0 0 0 0,-12 5 0 0 0,-25 6 3423 0 0,43-15-2727 0 0,-1 0-1 0 0,1 0 1 0 0,-1 0 0 0 0,1 0 0 0 0,0 0 0 0 0,0 0 0 0 0,-1 0 0 0 0,1 0 0 0 0,-1 0 0 0 0,1 0-1 0 0,-1 0 1 0 0,1 0 0 0 0,0-1 0 0 0,0 1 0 0 0,-1 0 0 0 0,1 0 0 0 0,-1-1 0 0 0,1 1-1 0 0,-1 0 1 0 0,1 0 0 0 0,0 0 0 0 0,0 0 0 0 0,0-1 0 0 0,-1 1 0 0 0,1 0 0 0 0,0-1 0 0 0,0 1-1 0 0,-1-1 1 0 0,1 1 0 0 0,0 0 0 0 0,-1 0 0 0 0,1-1 0 0 0,0-1 300 0 0,0 2 0 0 0,-1-1 1 0 0,1 0-1 0 0,0 0 0 0 0,-1 0 0 0 0,1 0 0 0 0,0 0 1 0 0,0 0-1 0 0,0 0 0 0 0,0-1 0 0 0,1 0-301 0 0,0 0 0 0 0,-1 0-1 0 0,1 0 1 0 0,0 0 0 0 0,0 0 0 0 0,0 0 0 0 0,0 1-1 0 0,0-1 1 0 0,1 0 0 0 0,-1 1 0 0 0,0-1-1 0 0,1 1 1 0 0,0-1 0 0 0,-1 1 0 0 0,1-1 0 0 0,-1 1-1 0 0,2 0 1 0 0,-2 0 0 0 0,1 0 0 0 0,0 1-1 0 0,0-2 1 0 0,0 2 0 0 0,0-1 0 0 0,0 1 0 0 0,0-1-1 0 0,3 1 1 0 0,0-2-101 0 0,0 2-1 0 0,1 0 1 0 0,-1 0 0 0 0,0 0-1 0 0,0 0 1 0 0,1 0 0 0 0,-1 1-1 0 0,-1 0 1 0 0,11 3 0 0 0,-7-1-21 0 0,-1 0 0 0 0,0 0-1 0 0,0 1 1 0 0,0 0 0 0 0,-1 0 0 0 0,1 2 0 0 0,-1-2 0 0 0,8 9 0 0 0,-11-10-9 0 0,0 0 1 0 0,-1 0 0 0 0,0 1 0 0 0,0-1-1 0 0,1 0 1 0 0,-1 1 0 0 0,-1 0 0 0 0,1 0 0 0 0,-1 0-1 0 0,1 0 1 0 0,-1 0 0 0 0,0 0 0 0 0,0 0-1 0 0,0 0 1 0 0,-1 0 0 0 0,0 1 0 0 0,0 6-1 0 0,-1-7 16 0 0,0 0 0 0 0,0 1 0 0 0,0-2 0 0 0,-1 1 0 0 0,1 1 0 0 0,-1-2 0 0 0,0 1 0 0 0,0 0 0 0 0,0 0 0 0 0,-5 5 0 0 0,0-1 45 0 0,0-1 1 0 0,1 0 0 0 0,-13 10-1 0 0,5-6 29 0 0,-25 14 0 0 0,33-21-136 0 0,0-1 0 0 0,0 0 0 0 0,0 0 0 0 0,-1-1 0 0 0,0 1 0 0 0,0-2-1 0 0,-7 2 1 0 0,13-3-124 0 0,0 0-1 0 0,-1 0 1 0 0,2 0-1 0 0,-1 0 1 0 0,-1 0-1 0 0,2 0 1 0 0,-2 0 0 0 0,1-1-1 0 0,1 1 1 0 0,-2 0-1 0 0,1 0 1 0 0,-1-1-1 0 0,-5-4-936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4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156 217 10135 0 0,'3'-5'166'0'0,"1"1"0"0"0,-1-1 0 0 0,1 1 0 0 0,0 0 0 0 0,4-4-1 0 0,7 0 14911 0 0,-15 11-14955 0 0,-2 0 0 0 0,2 1-1 0 0,-1 0 1 0 0,-1-1 0 0 0,1 1 0 0 0,-1-1 0 0 0,0 0 0 0 0,1 0 0 0 0,-2 0 0 0 0,1 0 0 0 0,-4 5 0 0 0,1-1 61 0 0,-39 51 576 0 0,20-29-607 0 0,3 1 0 0 0,0 1 1 0 0,-21 44-1 0 0,38-67-306 0 0,1 1 1 0 0,0-1 0 0 0,1 0-1 0 0,-3 14 1 0 0,5-21-237 0 0,9-1-1422 0 0,25-8 743 0 0,-24 5 972 0 0,0 1 0 0 0,1 0-1 0 0,20-1 1 0 0,-24 3 86 0 0,0 0-30 0 0,1 0 0 0 0,0 0-1 0 0,11 3 1 0 0,-17-3-295 0 0,0 0 0 0 0,0 0 1 0 0,0 0-1 0 0,0 0 0 0 0,0 0 1 0 0,0 0-1 0 0,0 0 0 0 0,0-1 0 0 0,0 1 1 0 0,0-1-1 0 0,0 0 0 0 0,0 1 1 0 0,0-1-1 0 0,1-1 0 0 0,5-4-6899 0 0</inkml:trace>
  <inkml:trace contextRef="#ctx0" brushRef="#br0" timeOffset="1">143 386 10135 0 0,'0'0'919'0'0,"1"-1"-759"0"0,7-4 329 0 0,16-7 0 0 0,1 2 3985 0 0,32-7-1 0 0,-54 16-4477 0 0,5-1 94 0 0,11-4 225 0 0,-1 1 1 0 0,0-2 0 0 0,21-10-1 0 0,-30 13-1581 0 0,0-2-1 0 0,-1 1 0 0 0,0-1 1 0 0,0 0-1 0 0,-1-1 0 0 0,14-14 1 0 0,-11 9-4628 0 0</inkml:trace>
  <inkml:trace contextRef="#ctx0" brushRef="#br0" timeOffset="2">462 119 3679 0 0,'-4'-41'83'0'0,"0"2"4054"0"0,0 0 15346 0 0,4 41-18905 0 0,3 46-77 0 0,-3 0 0 0 0,-8 66 0 0 0,4-76-302 0 0,-17 176 346 0 0,11-72-3449 0 0,9-125 1312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17503 0 0,'-2'1'1352'0'0,"1"0"-1282"0"0,-1 1-1 0 0,0-1 0 0 0,0 1 1 0 0,1-1-1 0 0,-1 1 0 0 0,1 0 1 0 0,0 0-1 0 0,0 0 0 0 0,-1-1 1 0 0,1 2-1 0 0,1-1 0 0 0,-1-1 1 0 0,0 2-1 0 0,0 2 0 0 0,-3 7 775 0 0,-1 17-1 0 0,3-21-312 0 0,1 1-108 0 0,0 0 1 0 0,0 0 0 0 0,1-1-1 0 0,0 1 1 0 0,0-1 0 0 0,2 1-1 0 0,-2-1 1 0 0,2 1 0 0 0,5 14-1 0 0,-7-20-363 0 0,2 0 0 0 0,-1 0 0 0 0,1 0 0 0 0,-1 0 0 0 0,1 0 0 0 0,0 0-1 0 0,0-1 1 0 0,0 1 0 0 0,0-1 0 0 0,0 1 0 0 0,1-1 0 0 0,-1 0 0 0 0,1 0 0 0 0,-1 1-1 0 0,1-2 1 0 0,0 1 0 0 0,0-1 0 0 0,0 1 0 0 0,0-1 0 0 0,0 1 0 0 0,0-2 0 0 0,0 1-1 0 0,1 0 1 0 0,-1 0 0 0 0,0-1 0 0 0,1 0 0 0 0,-1 1 0 0 0,5-1 0 0 0,-4-1-86 0 0,1 1 0 0 0,-1 0 0 0 0,0-2 0 0 0,1 1 0 0 0,-1 0 1 0 0,0 0-1 0 0,0-1 0 0 0,8-3 0 0 0,-3-1-517 0 0,0 0-1 0 0,12-11 1 0 0,0-2-569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5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89 20935 0 0,'0'0'960'0'0,"-1"1"-21"0"0,-2 0-711 0 0,2 0-210 0 0,-1-1-1 0 0,2 0 1 0 0,-2 1 0 0 0,1 0 0 0 0,0 0 0 0 0,0-1 0 0 0,0 1 0 0 0,0 0 0 0 0,0 0-1 0 0,0-1 1 0 0,0 2 0 0 0,0-1 0 0 0,0-1 0 0 0,0 3 0 0 0,0-2 157 0 0,0 0 1 0 0,0 0-1 0 0,0 0 0 0 0,0 0 1 0 0,1 0-1 0 0,0 0 1 0 0,-1 0-1 0 0,0 0 0 0 0,0 0 1 0 0,1 1-1 0 0,0-1 1 0 0,0 0-1 0 0,-1 0 0 0 0,1 0 1 0 0,-1 3-1 0 0,2-3-107 0 0,-1-1 0 0 0,0 1 0 0 0,1 0-1 0 0,-1 0 1 0 0,0-1 0 0 0,0 1 0 0 0,0 0 0 0 0,1 0-1 0 0,0-1 1 0 0,-1 0 0 0 0,1 1 0 0 0,-1 0 0 0 0,1 0 0 0 0,-1-1-1 0 0,1 0 1 0 0,0 1 0 0 0,-1 0 0 0 0,1-1 0 0 0,0 1-1 0 0,0-1 1 0 0,-1 0 0 0 0,1 0 0 0 0,0 1 0 0 0,0-1-1 0 0,-1 0 1 0 0,3 1 0 0 0,0 0 16 0 0,1-1 0 0 0,0 1 0 0 0,0-1 0 0 0,-1 1 0 0 0,1-1 0 0 0,1 0 0 0 0,-2 0 0 0 0,6-2 0 0 0,31-6 191 0 0,-26 5-162 0 0,9-3 92 0 0,31-11 0 0 0,-45 13-152 0 0,1 0 0 0 0,-1-1-1 0 0,0 1 1 0 0,0-2 0 0 0,14-11 0 0 0,-20 15-31 0 0,-1-1 1 0 0,1 1 0 0 0,-1-1 0 0 0,1 0 0 0 0,-1 0-1 0 0,-1 0 1 0 0,2 0 0 0 0,-2-1 0 0 0,1 1 0 0 0,1-6-1 0 0,-3 8-11 0 0,0 1 0 0 0,0-1 0 0 0,0 1 0 0 0,0-1 0 0 0,1 1 0 0 0,-1-1 0 0 0,0 0 0 0 0,0 1 0 0 0,-1 0 0 0 0,1-1 0 0 0,0 0 0 0 0,0 1 0 0 0,0-1 0 0 0,0 1 0 0 0,0-1 0 0 0,-1-1 20 0 0,-3-6 56 0 0,3 7-86 0 0,-1 0 1 0 0,1 0-1 0 0,-2 0 1 0 0,2 0-1 0 0,-1 0 1 0 0,0 0 0 0 0,1 1-1 0 0,-1 0 1 0 0,0-1-1 0 0,0 1 1 0 0,0 0-1 0 0,-3-1 1 0 0,-25 1-21 0 0,8 2-109 0 0,1 2 0 0 0,-1 1 0 0 0,-20 7 0 0 0,22-7-184 0 0,-2 2-414 0 0,1 0 1 0 0,-1 2-1 0 0,1 0 1 0 0,0 2-1 0 0,1 0 0 0 0,0 2 1 0 0,1-1-1 0 0,-27 25 0 0 0,35-27 231 0 0,5-6 229 0 0,1 0 1 0 0,1 0-1 0 0,-1 0 0 0 0,1 2 0 0 0,0-2 0 0 0,-1 1 0 0 0,2 1 0 0 0,-4 5 1 0 0,6-10 237 0 0,1 0 1 0 0,0 1 0 0 0,0-1-1 0 0,0 0 1 0 0,0 0 0 0 0,0 0-1 0 0,0 1 1 0 0,1-1 0 0 0,-1 0-1 0 0,0 0 1 0 0,1 0 0 0 0,-1 1 0 0 0,0-2-1 0 0,1 3 1 0 0,0-2 3 0 0,2 1 184 0 0,4 1 33 0 0,-1 0 0 0 0,1-1 0 0 0,1-1 0 0 0,-2 1 1 0 0,2-1-1 0 0,-1-1 0 0 0,0 1 0 0 0,10-1 0 0 0,61-9 1599 0 0,-25 2-1102 0 0,-40 7-527 0 0,49-4 702 0 0,-55 4-755 0 0,0 1 0 0 0,1-1 0 0 0,-2 1 0 0 0,2 1 1 0 0,-1-1-1 0 0,10 4 0 0 0,-10 0-13 0 0,-1 2-17 0 0,-5-4-72 0 0,0 0 0 0 0,0-1-1 0 0,-1 1 1 0 0,0-1 0 0 0,1 1-1 0 0,-1-1 1 0 0,0 1 0 0 0,0 0 0 0 0,0 0-1 0 0,-1-1 1 0 0,1 1 0 0 0,-1 3-1 0 0,-2 6 88 0 0,-6 15 0 0 0,5-17-9 0 0,-27 67 511 0 0,-1 2 493 0 0,31-76-1002 0 0,0 1 0 0 0,0 0 1 0 0,0 0-1 0 0,1 0 0 0 0,-1 0 1 0 0,1 0-1 0 0,0 0 0 0 0,0 1 1 0 0,0-2-1 0 0,1 6 0 0 0,-1-8-61 0 0,1 1 0 0 0,-1 0 0 0 0,1-1 0 0 0,0 2 0 0 0,-1-2 1 0 0,1 1-1 0 0,1-1 0 0 0,-2 1 0 0 0,1-1 0 0 0,1 1 0 0 0,-2-1 0 0 0,2 1 0 0 0,-1-1 0 0 0,1 0 0 0 0,-1 0 0 0 0,0 0 0 0 0,1 1 0 0 0,-1-2 0 0 0,1 1 0 0 0,0 0 0 0 0,-1 0 1 0 0,1-1-1 0 0,-1 1 0 0 0,4 1 0 0 0,2-1 7 0 0,-1 1 0 0 0,1-2 0 0 0,0 1 0 0 0,0-1 0 0 0,0 0 0 0 0,0 0 0 0 0,0-1 0 0 0,0 1 0 0 0,0-2 0 0 0,0 1 0 0 0,-1-1 0 0 0,8-2 0 0 0,9-5-23 0 0,0-2 1 0 0,22-13-1 0 0,-11 5-343 0 0,1 1-1535 0 0,1 1-4753 0 0,5-2-2596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6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60 207 9215 0 0,'-10'-13'207'0'0,"-2"0"1594"0"0,-9-14 1 0 0,18 23-114 0 0,0-1 0 0 0,0 0 0 0 0,1 0 0 0 0,-2-5 0 0 0,4 8-1430 0 0,-1-1 0 0 0,1 1 0 0 0,-1 0 0 0 0,1 0 0 0 0,0-1 1 0 0,0 1-1 0 0,0 0 0 0 0,1 0 0 0 0,-1-1 0 0 0,1 1 0 0 0,-1 0 1 0 0,0 0-1 0 0,1-1 0 0 0,0 1 0 0 0,0 1 0 0 0,0-2 1 0 0,0 1-1 0 0,0 1 0 0 0,0-2 0 0 0,1 2 0 0 0,-1-1 0 0 0,1 0 1 0 0,-1 1-1 0 0,4-4 0 0 0,2-2 20 0 0,1 1 0 0 0,1 0-1 0 0,16-9 1 0 0,-25 15-248 0 0,9-6 6 0 0,0 1 0 0 0,0 1-1 0 0,0 0 1 0 0,1 1-1 0 0,0 0 1 0 0,-1 0 0 0 0,1 1-1 0 0,0 0 1 0 0,0 1-1 0 0,0-1 1 0 0,0 2 0 0 0,0 0-1 0 0,0 0 1 0 0,0 1-1 0 0,0 0 1 0 0,14 4 0 0 0,-17-4-30 0 0,0 2 0 0 0,0 0 0 0 0,0-1 0 0 0,0 2 0 0 0,0-1 0 0 0,-1 0 0 0 0,0 1 1 0 0,1 1-1 0 0,-1-1 0 0 0,-1 1 0 0 0,9 7 0 0 0,-10-7-3 0 0,-1 0 0 0 0,1 0 0 0 0,0 0 0 0 0,-1 0 0 0 0,0 0 0 0 0,-1 1 0 0 0,0 0-1 0 0,1 0 1 0 0,-1-1 0 0 0,-1 1 0 0 0,1 0 0 0 0,-1 0 0 0 0,-1 0 0 0 0,2 10 0 0 0,-2-8 1 0 0,-1-1-1 0 0,1 0 0 0 0,-1 0 1 0 0,0 0-1 0 0,-1 1 1 0 0,0-1-1 0 0,1-1 1 0 0,-2 1-1 0 0,0 0 1 0 0,-6 11-1 0 0,3-8 16 0 0,0-1 0 0 0,-1 0 0 0 0,-1 0 0 0 0,1-1 0 0 0,-1-1 0 0 0,-12 11 0 0 0,-99 72 221 0 0,-12 5-1452 0 0,129-94 410 0 0,2-4-1345 0 0,1 0 1966 0 0,0 0 0 0 0,-1 0 1 0 0,0 0-1 0 0,2 0 0 0 0,-1 0 0 0 0,-1 0 0 0 0,2 0 1 0 0,-1 0-1 0 0,1 0 0 0 0,-1 1 0 0 0,2-1 1 0 0,-2 1-1 0 0,1 0 0 0 0,0-1 0 0 0,3-2 0 0 0,5-3-17 0 0,0 0-1 0 0,17-12 0 0 0,-26 20 174 0 0,7-5 87 0 0,-1 1 0 0 0,1 0 0 0 0,1 0 1 0 0,-1 1-1 0 0,0 0 0 0 0,0 1 0 0 0,1-1 0 0 0,0 2 0 0 0,0-1 0 0 0,0 1 0 0 0,0 1 0 0 0,0-1 1 0 0,0 1-1 0 0,12 2 0 0 0,10 4 443 0 0,-1 0-1 0 0,54 20 1 0 0,-50-15-419 0 0,-30-9-72 0 0,-3-1-15 0 0,1-1 1 0 0,-1 1 0 0 0,1 0 0 0 0,-1-1 0 0 0,1 0 0 0 0,-2 0 0 0 0,2 0 0 0 0,-1 1 0 0 0,1-1-1 0 0,-1 0 1 0 0,1 0 0 0 0,1-1 0 0 0,-2 1-157 0 0,1 0 0 0 0,-1 0 0 0 0,1 0 0 0 0,-1 0 0 0 0,1 0 0 0 0,-1-1-1 0 0,1 1 1 0 0,-1-1 0 0 0,0 0 0 0 0,1 1 0 0 0,-1 0 0 0 0,1-1 0 0 0,-2 0 0 0 0,2 0 0 0 0,-1 0 0 0 0,2-1-1 0 0,3-6-1299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6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260 109 8287 0 0,'-1'-23'846'0'0,"1"-31"-1"0"0,5 22 18379 0 0,-12 230-17801 0 0,-1-40-1261 0 0,-2-34-538 0 0,-5-42-3687 0 0,12-64 2155 0 0,-1 0-61 0 0</inkml:trace>
  <inkml:trace contextRef="#ctx0" brushRef="#br0" timeOffset="1">0 715 14279 0 0,'0'0'1103'0'0,"0"-2"-720"0"0,0 0-68 0 0,0 1 1 0 0,0-2 0 0 0,1 2-1 0 0,-1-1 1 0 0,1 0 0 0 0,-1 0-1 0 0,0 0 1 0 0,1 0 0 0 0,0 1-1 0 0,0-1 1 0 0,-1 1 0 0 0,2-2-1 0 0,-1 2 1 0 0,2-4 0 0 0,-1 3 125 0 0,1 0 0 0 0,-1 0 0 0 0,0 0 0 0 0,1 0 0 0 0,0 0 0 0 0,0 0 1 0 0,0 1-1 0 0,4-2 0 0 0,1-1-235 0 0,1 1 1 0 0,-1 1 0 0 0,0-1-1 0 0,1 1 1 0 0,-1 1-1 0 0,1-1 1 0 0,0 1 0 0 0,0 1-1 0 0,0 0 1 0 0,0 0-1 0 0,-1 1 1 0 0,1 0 0 0 0,0 0-1 0 0,-1 2 1 0 0,0-1-1 0 0,1 0 1 0 0,0 1 0 0 0,-1 0-1 0 0,-1 1 1 0 0,2 0-1 0 0,8 6 1 0 0,-10-4-158 0 0,1 0 0 0 0,-1 1 1 0 0,1 0-1 0 0,-1-1 0 0 0,-1 2 0 0 0,0-1 0 0 0,0 1 0 0 0,-1 0 0 0 0,0 0 1 0 0,0 1-1 0 0,4 12 0 0 0,-6-15-33 0 0,-1-1 0 0 0,-1 0 0 0 0,1 0 0 0 0,-1 1 0 0 0,-1 0 0 0 0,1-1 0 0 0,0 1 0 0 0,-1-1 0 0 0,0 1 0 0 0,0-1 0 0 0,-1 1 0 0 0,0 0 0 0 0,0-1 0 0 0,0 1 0 0 0,0-1 0 0 0,-2 0 1 0 0,2 1-1 0 0,-1-1 0 0 0,-1 0 0 0 0,0 0 0 0 0,-3 6 0 0 0,-2-1 71 0 0,0-1 1 0 0,0 0-1 0 0,-1-1 1 0 0,-19 15-1 0 0,21-18-377 0 0,0 0 1 0 0,0-1-1 0 0,-1 1 0 0 0,0-1 1 0 0,0-1-1 0 0,0 0 0 0 0,-13 4 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18 16007 0 0,'0'-1'731'0'0,"0"-2"-443"0"0,2 2-256 0 0,-3-12 4244 0 0,-5 21-2684 0 0,1 4-1234 0 0,0-1 1 0 0,0 0-1 0 0,1 0 0 0 0,-4 22 1 0 0,1-9-257 0 0,5-14-79 0 0,-25 94 401 0 0,21-77-57 0 0,-3 52 1 0 0,9-71-312 0 0,0 0-1 0 0,1-1 1 0 0,0 2 0 0 0,0-2 0 0 0,1 1 0 0 0,0-1-1 0 0,0 1 1 0 0,0-1 0 0 0,1 1 0 0 0,1-2 0 0 0,-1 1-1 0 0,2 1 1 0 0,-2-2 0 0 0,12 12 0 0 0,-11-12-227 0 0,1-1-1 0 0,0-1 1 0 0,0 2-1 0 0,0-3 1 0 0,1 2 0 0 0,0-1-1 0 0,0-1 1 0 0,0 1-1 0 0,0-1 1 0 0,0 0 0 0 0,0-1-1 0 0,1 1 1 0 0,-1-1-1 0 0,1-1 1 0 0,0 1 0 0 0,0-1-1 0 0,7 1 1 0 0,4-3-2512 0 0,-1-1-5125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6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2 116 19807 0 0,'-1'-6'382'0'0,"0"0"-1"0"0,1 0 1 0 0,0 0 0 0 0,2-9-1 0 0,-2 13-310 0 0,1 0 0 0 0,-1 0 0 0 0,1-1 0 0 0,0 1 0 0 0,0 0 0 0 0,0 0 0 0 0,0 0 0 0 0,0 1-1 0 0,1-2 1 0 0,-1 2 0 0 0,1-1 0 0 0,-1 0 0 0 0,1 1 0 0 0,-1-1 0 0 0,4-2 0 0 0,3-2 196 0 0,0 1 0 0 0,0 1 0 0 0,1-1 0 0 0,0 1 0 0 0,0 0 1 0 0,0 1-1 0 0,0 0 0 0 0,0 0 0 0 0,1 1 0 0 0,0 0 0 0 0,0 1 0 0 0,-1 0 1 0 0,0 0-1 0 0,1 1 0 0 0,0 1 0 0 0,18 2 0 0 0,-19-1-209 0 0,-2 0 0 0 0,1 1-1 0 0,0 0 1 0 0,-1 0 0 0 0,0 0 0 0 0,1 1-1 0 0,-2 0 1 0 0,1 0 0 0 0,0 2 0 0 0,11 9-1 0 0,-14-11-41 0 0,-1 0 0 0 0,1 0 0 0 0,0 2 0 0 0,-1-2-1 0 0,0 1 1 0 0,0 0 0 0 0,-1 0 0 0 0,0 0 0 0 0,1 1-1 0 0,-1-1 1 0 0,-1 1 0 0 0,1-1 0 0 0,-1 0 0 0 0,-1 1-1 0 0,1 0 1 0 0,0 7 0 0 0,-2-3 36 0 0,0 0 1 0 0,1-1-1 0 0,-3 0 0 0 0,1 1 1 0 0,0 0-1 0 0,-1-1 0 0 0,-8 18 1 0 0,-1-4 204 0 0,-26 37 0 0 0,31-49-68 0 0,0-2-1 0 0,-12 14 1 0 0,-2-7-1932 0 0,18-13 136 0 0,-1-2 1 0 0,1 1-1 0 0,-1 0 0 0 0,-6 2 1 0 0,-4-1-7013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0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11975 0 0,'0'2'6470'0'0,"-18"82"986"0"0,-14 42-4949 0 0,0-2-1784 0 0,29-111-744 0 0,1 0-1 0 0,-2 23 1 0 0,4-36-64 0 0,0 0 0 0 0,0 1 1 0 0,0-1-1 0 0,0 1 0 0 0,0 0 0 0 0,0-1 0 0 0,0 0 1 0 0,0 1-1 0 0,0-1 0 0 0,1 1 0 0 0,-1 0 0 0 0,0-1 0 0 0,0 0 1 0 0,0 0-1 0 0,0 1 0 0 0,0-1 0 0 0,1 1 0 0 0,-1 0 1 0 0,0-1-1 0 0,1 0 0 0 0,-1 0 0 0 0,1 0 0 0 0,-1 1 0 0 0,0-1 1 0 0,0 1-1 0 0,1-1 0 0 0,-1 0 0 0 0,1 1 0 0 0,0-1 1 0 0,-1 0-1 0 0,0 0 0 0 0,0 0 0 0 0,1 0 0 0 0,0 0 0 0 0,-1 0 1 0 0,1 0-1 0 0,-1 0 0 0 0,0 0 0 0 0,1 0 0 0 0,0 0 1 0 0,-1 0-1 0 0,1 0 0 0 0,0 0 0 0 0,1 0-178 0 0,1-1 1 0 0,0 0-1 0 0,0 0 0 0 0,-1 1 1 0 0,5-3-1 0 0,1-2-31 0 0,0 1 1 0 0,0-1-1 0 0,-1 0 0 0 0,1 0 0 0 0,-2-1 1 0 0,1 0-1 0 0,0-1 0 0 0,7-10 0 0 0,39-52 4074 0 0,-53 72-3063 0 0,2 4-523 0 0,-1 0 0 0 0,-1 0 0 0 0,1 0-1 0 0,-1 0 1 0 0,-1 0 0 0 0,1 0 0 0 0,-1 0-1 0 0,-3 12 1 0 0,1-8-23 0 0,-1-1 0 0 0,1-1-1 0 0,-1 0 1 0 0,-1 1 0 0 0,-9 13-1 0 0,4-10-64 0 0,0 1 0 0 0,-1-2 0 0 0,-1 0 0 0 0,0 0 0 0 0,0 0 0 0 0,-2-2 0 0 0,-19 13 0 0 0,-15 6 77 0 0,-70 29 0 0 0,100-49-158 0 0,16-8 130 0 0,4-1-67 0 0,25-1 42 0 0,0-2-1 0 0,48-12 1 0 0,-47 9-70 0 0,86-22 187 0 0,-47 11 34 0 0,84-11-1 0 0,-16 10-132 0 0,-115 14-721 0 0,36-12 1 0 0,-34 8-95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2278 338 11663 0 0,'-13'-17'379'0'0,"-1"2"-1"0"0,-1 0 1 0 0,0 0-1 0 0,-24-17 1 0 0,27 22 360 0 0,-130-91 5159 0 0,121 88-5629 0 0,-1 1 1 0 0,0 2-1 0 0,0 0 1 0 0,-38-11-1 0 0,-98-16 511 0 0,131 32-612 0 0,-22-4 111 0 0,-1 2-1 0 0,0 2 1 0 0,0 2-1 0 0,0 3 1 0 0,-68 8-1 0 0,60-1-243 0 0,-1 4 1 0 0,2 1-1 0 0,0 3 0 0 0,-87 37 0 0 0,-129 79-34 0 0,5 16-13 0 0,224-122-22 0 0,-43 34-1 0 0,66-42 21 0 0,0 1-1 0 0,0 1 0 0 0,-28 35 0 0 0,26-24-6 0 0,1 0 0 0 0,1 2 0 0 0,1 1-1 0 0,-18 43 1 0 0,29-54-28 0 0,2 1-1 0 0,-1-1 1 0 0,2 1 0 0 0,1 1-1 0 0,1-1 1 0 0,1 0 0 0 0,0 48-1 0 0,4-51-26 0 0,0 0-1 0 0,2 0 0 0 0,0 1 1 0 0,1-2-1 0 0,13 37 1 0 0,-12-44 23 0 0,1 0 0 0 0,0 0 0 0 0,1 0 0 0 0,-1-1 0 0 0,2 0 0 0 0,0 0 0 0 0,0-1 0 0 0,1 0 1 0 0,1 0-1 0 0,11 8 0 0 0,-1-3-35 0 0,1-1-1 0 0,0-1 1 0 0,1-1 0 0 0,28 11 0 0 0,99 30-220 0 0,-11-12 152 0 0,1-8 0 0 0,149 18 1 0 0,289-6-77 0 0,-408-47 197 0 0,202-27-1 0 0,-118-11 114 0 0,-2-12 52 0 0,-213 43-115 0 0,689-191 813 0 0,-551 128-438 0 0,-137 53-155 0 0,-3-2-1 0 0,51-38 0 0 0,-58 38 240 0 0,-1-1 0 0 0,49-53 0 0 0,-70 66-303 0 0,1 0-1 0 0,-1-2 1 0 0,-1 1 0 0 0,0 0 0 0 0,6-14-1 0 0,-9 16-38 0 0,0-1-1 0 0,-1 1 0 0 0,0-1 1 0 0,0 1-1 0 0,-1-1 0 0 0,0 1 0 0 0,0-1 1 0 0,-1-10-1 0 0,-2 2 69 0 0,0 0 0 0 0,-1 1 0 0 0,-1-1 0 0 0,-11-30 0 0 0,6 24 37 0 0,-1 2 1 0 0,-23-39-1 0 0,21 42-165 0 0,-1 0 0 0 0,-1 2-1 0 0,-1-1 1 0 0,0 2 0 0 0,-22-17 0 0 0,-91-59 158 0 0,110 79-200 0 0,-64-40-67 0 0,-2 3-1 0 0,-100-41 1 0 0,115 62-505 0 0,-1 3 0 0 0,-2 2 0 0 0,-99-16 0 0 0,-77 10-2740 0 0,116 22 637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36 6911 0 0,'-30'-35'15835'0'0,"28"35"-15630"0"0,0 0 1 0 0,0 0 0 0 0,0 0-1 0 0,1 0 1 0 0,-2 1 0 0 0,2-1-1 0 0,-1 1 1 0 0,0-1 0 0 0,1 0-1 0 0,-2 1 1 0 0,2 0 0 0 0,-3 1-1 0 0,-21 15 88 0 0,16-10-69 0 0,-33 23 57 0 0,3 2 0 0 0,-67 70 0 0 0,98-93-413 0 0,-1 1 1 0 0,1 0-1 0 0,1 0 0 0 0,1 2 0 0 0,-1-2 0 0 0,1 1 1 0 0,1 1-1 0 0,0 0 0 0 0,1 0 0 0 0,0 0 0 0 0,0 0 1 0 0,-1 20-1 0 0,4-32-54 0 0,1 1 1 0 0,0-1 0 0 0,0 0-1 0 0,0 1 1 0 0,0-1 0 0 0,0 1-1 0 0,0-1 1 0 0,0 1-1 0 0,0-1 1 0 0,0 0 0 0 0,1 1-1 0 0,-1-1 1 0 0,0 1 0 0 0,0-1-1 0 0,0 1 1 0 0,1-1 0 0 0,-1 0-1 0 0,0 0 1 0 0,0 1-1 0 0,0 0 1 0 0,1-1 27 0 0,-1 0 1 0 0,0 0-1 0 0,1 1 0 0 0,-1-1 0 0 0,0 0 1 0 0,1 0-1 0 0,-1 0 0 0 0,0 0 1 0 0,0 0-1 0 0,0 0 0 0 0,1 0 0 0 0,-1 0 1 0 0,0 0-1 0 0,1 0 0 0 0,-1 0 1 0 0,0 0-1 0 0,1 0 0 0 0,-1-1 0 0 0,0 1 1 0 0,0 0-1 0 0,0 0 0 0 0,1-1 1 0 0,1 0-175 0 0,0 1 1 0 0,-1-2 0 0 0,2 1 0 0 0,-2-1 0 0 0,1 1-1 0 0,1-3 1 0 0,6-9-578 0 0,0 0 0 0 0,11-20 0 0 0,-14 20 932 0 0,1 1 0 0 0,1 0-1 0 0,17-21 1 0 0,-22 30 134 0 0,0-1 0 0 0,0 1-1 0 0,0 1 1 0 0,1-1 0 0 0,0 1-1 0 0,0-1 1 0 0,0 1 0 0 0,0 0 0 0 0,0 0-1 0 0,0 0 1 0 0,1 1 0 0 0,-2 0-1 0 0,2-1 1 0 0,-1 2 0 0 0,1-1 0 0 0,7 0-1 0 0,4 2 23 0 0,-1 0-1 0 0,1 1 0 0 0,0 0 1 0 0,24 8-1 0 0,-22-5-238 0 0,0-1 0 0 0,-1-1-1 0 0,20 1 1 0 0,-33-4-188 0 0,0 0 1 0 0,0 0-1 0 0,1 0 1 0 0,-1 0-1 0 0,1-1 1 0 0,-1 0-1 0 0,0 0 1 0 0,7-3-1 0 0,3-3-615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63 117 2759 0 0,'-11'-81'1097'0'0,"3"46"17178"0"0,3 155-15654 0 0,2-27-2334 0 0,-11 41 305 0 0,4-15-303 0 0,7-76-210 0 0,3 7-43 0 0,0-26-520 0 0,0-19-842 0 0,1-9-108 0 0,0-11 715 0 0,-2 2 632 0 0,-6-61-165 0 0,5 67 230 0 0,2 5 213 0 0,1 1-117 0 0,0-1-97 0 0,1 1 0 0 0,0-1-1 0 0,0 0 1 0 0,-1 1-1 0 0,1 0 1 0 0,0-1-1 0 0,-1 2 1 0 0,2-2 0 0 0,2 0-1 0 0,23-8-953 0 0,-7 3 130 0 0,18-10-1613 0 0,-16 5 505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69 120 5063 0 0,'-20'-15'496'0'0,"12"10"-490"0"0,-15-14 0 0 0,22 18 461 0 0,-1-1 0 0 0,-1-1 0 0 0,2 0 0 0 0,-1 1 0 0 0,0 0 1 0 0,-1-4-1 0 0,3 5 328 0 0,-1 0 1 0 0,1-1 0 0 0,-1 1 0 0 0,1-1-1 0 0,0 1 1 0 0,-1-1 0 0 0,1 1-1 0 0,0-1 1 0 0,0 1 0 0 0,0-4 0 0 0,0 4-419 0 0,1 0 0 0 0,-1-1 0 0 0,1 1 0 0 0,-1-1 0 0 0,0 1 0 0 0,1 0 0 0 0,0 0 1 0 0,0-1-1 0 0,-1 1 0 0 0,2-2 0 0 0,-1 2-261 0 0,1-1 1 0 0,-1 0-1 0 0,2 1 1 0 0,-2-1-1 0 0,1 1 1 0 0,1-1-1 0 0,-2 1 1 0 0,1 0-1 0 0,1-1 1 0 0,-1 2-1 0 0,0-1 1 0 0,0 0-1 0 0,4 0 0 0 0,5-2-64 0 0,0 1 0 0 0,1 1-1 0 0,-1-1 1 0 0,1 2-1 0 0,0 0 1 0 0,13 2 0 0 0,-18-2-31 0 0,0 2 0 0 0,0-1 0 0 0,1 1 1 0 0,-2 0-1 0 0,1 0 0 0 0,1 1 0 0 0,-2 0 0 0 0,0 0 1 0 0,1 0-1 0 0,11 9 0 0 0,-16-10-9 0 0,-1-1 1 0 0,1 2-1 0 0,0-2 0 0 0,-1 1 0 0 0,0 0 1 0 0,1-1-1 0 0,-1 2 0 0 0,0-1 0 0 0,0-1 1 0 0,0 2-1 0 0,0-1 0 0 0,0 0 0 0 0,-1 0 1 0 0,2 4-1 0 0,-2-2 14 0 0,1 0 1 0 0,-1 0-1 0 0,0 0 1 0 0,0 0 0 0 0,-1 0-1 0 0,0-1 1 0 0,0 1-1 0 0,-1 4 1 0 0,0 0 19 0 0,0-1 1 0 0,-1-1-1 0 0,-1 1 0 0 0,1 0 1 0 0,-1 0-1 0 0,0-1 0 0 0,-1 0 1 0 0,-8 9-1 0 0,-7 3-13 0 0,-1-2 1 0 0,0 0-1 0 0,-30 16 0 0 0,50-31-124 0 0,-5 3-173 0 0,-2 0 1 0 0,-13 6-1 0 0,5-7-4020 0 0,16-5 3905 0 0,0 2 1 0 0,0-2-1 0 0,0 1 1 0 0,0-1-1 0 0,1 1 1 0 0,-1 0-1 0 0,1-1 1 0 0,0-1-1 0 0,0 1 294 0 0,1 1 0 0 0,-1-2 0 0 0,1 2 0 0 0,0-1 0 0 0,-1 0 1 0 0,2 1-1 0 0,-1-1 0 0 0,-1 1 0 0 0,2 0 0 0 0,-1-1 0 0 0,0 2 0 0 0,0-2 0 0 0,1 1 0 0 0,-1 1 0 0 0,0-1 0 0 0,0 0 0 0 0,1 0 0 0 0,0 1 0 0 0,-1 0 0 0 0,4 0 0 0 0,0 0-70 0 0,0 0 0 0 0,-1 0 0 0 0,1 1 0 0 0,0 0 0 0 0,0 0 0 0 0,-1 0 0 0 0,10 4 0 0 0,-5-1 433 0 0,0 1-1 0 0,0 0 0 0 0,-1 1 1 0 0,0 0-1 0 0,12 10 0 0 0,-19-16-262 0 0,-1 1-1 0 0,0 0 1 0 0,0 0-1 0 0,0-1 1 0 0,0 0-1 0 0,1 1 1 0 0,-2-1-1 0 0,2 1 1 0 0,-1-1-1 0 0,0 1 1 0 0,1-1-1 0 0,-1 0 1 0 0,0 0-1 0 0,0 0 1 0 0,1 0-1 0 0,-1 0 0 0 0,0 0 1 0 0,1 0-1 0 0,-2 0 1 0 0,2-1-1 0 0,-1 1 1 0 0,0-1-1 0 0,1 1 1 0 0,-1-1-1 0 0,0 1 1 0 0,0-1-1 0 0,0 1 1 0 0,1-2-1 0 0,5-4-386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16239 0 0,'0'0'1790'0'0,"2"-1"-1462"0"0,4-4 2 0 0,1 1 1 0 0,13-8 0 0 0,-14 9-98 0 0,1 0-1 0 0,-1-1 0 0 0,1-1 1 0 0,9-7-1 0 0,-10 6-445 0 0,0-1 0 0 0,0 1-1 0 0,-1-1 1 0 0,-1 0 0 0 0,9-14-1 0 0,-11 17 106 0 0,0-1-1 0 0,-1 0 0 0 0,1 1 1 0 0,-1-1-1 0 0,0 0 0 0 0,0 0 1 0 0,0 1-1 0 0,-1-1 0 0 0,0-1 1 0 0,0 2-1 0 0,-1-9 0 0 0,-6-26 436 0 0,7 38 266 0 0,-1-1-239 0 0,1 2-342 0 0,0 0 0 0 0,0 0 1 0 0,0 0-1 0 0,0 1 1 0 0,0-1-1 0 0,0 0 1 0 0,0 0-1 0 0,0 0 1 0 0,0 0-1 0 0,0 0 1 0 0,0 0-1 0 0,0 0 1 0 0,0 0-1 0 0,0 0 1 0 0,0 0-1 0 0,0 0 1 0 0,0 0-1 0 0,0 0 0 0 0,0 0 1 0 0,0 0-1 0 0,0 0 1 0 0,0 0-1 0 0,-1 0 1 0 0,1 1-1 0 0,0-1 1 0 0,0 0-1 0 0,0 0 1 0 0,0 0-1 0 0,0 0 1 0 0,0 0-1 0 0,0 0 1 0 0,0 0-1 0 0,0-1 1 0 0,-1 1-1 0 0,1 0 0 0 0,0 0 1 0 0,0 0-1 0 0,0 0 1 0 0,0 0-1 0 0,0 0 1 0 0,0 0-1 0 0,0 0 1 0 0,0 0-1 0 0,0 0 1 0 0,0 0-1 0 0,0 0 1 0 0,-1 0-1 0 0,1 0 1 0 0,0 0-1 0 0,0 0 1 0 0,0 0-1 0 0,0-1 0 0 0,0 1 1 0 0,0 0-1 0 0,0 0 1 0 0,0 0-1 0 0,0 0 1 0 0,0 0-1 0 0,0 0 1 0 0,0 0-1 0 0,-2 11 1418 0 0,0 19 880 0 0,2-27-2268 0 0,1 239 22 0 0,2-211-1194 0 0,-1-21 111 0 0,-1 1-1 0 0,-1-1 1 0 0,0 19-1 0 0,-1-21-804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0,'1'2'603'0'0,"0"25"820"0"0,-1-18 13 0 0,0 0-1 0 0,2 1 0 0 0,-1-1 0 0 0,1 1 1 0 0,3 12-1 0 0,-3-19-1153 0 0,-2-1-1 0 0,2 0 1 0 0,-1 0-1 0 0,0 1 1 0 0,1-1-1 0 0,-1 0 1 0 0,1 0 0 0 0,0 1-1 0 0,0-2 1 0 0,2 3-1 0 0,-2-2-319 0 0,0 0-1 0 0,1-1 1 0 0,0 0 0 0 0,-1 0-1 0 0,1 1 1 0 0,-1-1 0 0 0,1-1-1 0 0,0 1 1 0 0,-1 0 0 0 0,1 0-1 0 0,3-1 1 0 0,-1 0 23 0 0,-1 0 1 0 0,-1 0-1 0 0,2-1 0 0 0,-1 1 1 0 0,-1-2-1 0 0,1 2 1 0 0,0-1-1 0 0,0-1 0 0 0,-1 1 1 0 0,1-1-1 0 0,6-4 1 0 0,14-9-2066 0 0,-3-2-3694 0 0,-9 5 112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13 235 13447 0 0,'0'0'1216'0'0,"0"-2"-1000"0"0,-4-10 35 0 0,4 11 922 0 0,0-1-553 0 0,0 1 0 0 0,0-1 0 0 0,0 1 0 0 0,0 0 0 0 0,0 0 0 0 0,0-1-1 0 0,1 1 1 0 0,1-3 0 0 0,-2 2-424 0 0,0 2-55 0 0,1-2 0 0 0,0 1 0 0 0,-1 1-1 0 0,1-1 1 0 0,-1-1 0 0 0,1 2 0 0 0,1-1 0 0 0,-2 0 0 0 0,1 0 0 0 0,0 1 0 0 0,0-1 0 0 0,0 1 0 0 0,0-1-1 0 0,0 0 1 0 0,2 1 0 0 0,15-6 323 0 0,-9 6-436 0 0,0-1-1 0 0,0 1 0 0 0,0 0 0 0 0,1 1 0 0 0,-1 0 0 0 0,1 1 0 0 0,-1-1 0 0 0,0 2 0 0 0,0-1 0 0 0,0 1 0 0 0,-1 1 0 0 0,1 0 0 0 0,14 9 0 0 0,-21-12-15 0 0,0 1 1 0 0,0-1-1 0 0,0 1 0 0 0,-1-1 1 0 0,2 1-1 0 0,-2 0 0 0 0,1 0 1 0 0,-1 0-1 0 0,1 0 0 0 0,-1 0 1 0 0,1 0-1 0 0,0 4 0 0 0,-1-4-2 0 0,-1-1 0 0 0,0 2 0 0 0,0-2 1 0 0,1 1-1 0 0,-1 0 0 0 0,0-1 0 0 0,0 1 0 0 0,-1 0 0 0 0,1 0 0 0 0,0-1 0 0 0,0 1 0 0 0,0 0 0 0 0,-1-1 1 0 0,0 1-1 0 0,0-1 0 0 0,1 2 0 0 0,-1-2 0 0 0,-1 3 0 0 0,-6 6 60 0 0,1-1 1 0 0,-2 1-1 0 0,0-1 0 0 0,-18 15 1 0 0,23-20-47 0 0,-67 48 143 0 0,33-26-1347 0 0,35-25 1253 0 0,2 1-465 0 0,0-1-1 0 0,-1 0 0 0 0,2 0 0 0 0,-2 0 0 0 0,1-1 0 0 0,-1 1 1 0 0,1 0-1 0 0,-1 0 0 0 0,1-1 0 0 0,-1 1 0 0 0,1-1 0 0 0,-1 1 0 0 0,0-1 1 0 0,0 0-1 0 0,-2 1 0 0 0,4-2 258 0 0,0 1 0 0 0,-1-1 1 0 0,1 0-1 0 0,0 1 0 0 0,0 0 1 0 0,0-1-1 0 0,0 0 0 0 0,0 1 0 0 0,0-1 1 0 0,0 1-1 0 0,0 0 0 0 0,0-1 1 0 0,0 0-1 0 0,0 1 0 0 0,0-1 1 0 0,1 0-1 0 0,-1 1-22 0 0,1-4 41 0 0,-1 0-1 0 0,1 1 0 0 0,1-1 0 0 0,-2 0 1 0 0,2 0-1 0 0,0 1 0 0 0,0 0 0 0 0,0-1 1 0 0,0 1-1 0 0,0 0 0 0 0,1 0 1 0 0,-1 0-1 0 0,1 0 0 0 0,-1 0 0 0 0,1 1 1 0 0,5-4-1 0 0,-5 3 288 0 0,0 2-1 0 0,0-1 1 0 0,0 1-1 0 0,0-1 1 0 0,0 1-1 0 0,0 0 1 0 0,1 0-1 0 0,-1 1 1 0 0,1-1-1 0 0,-1 0 1 0 0,1 1 0 0 0,-1-1-1 0 0,0 1 1 0 0,0 1-1 0 0,1-1 1 0 0,0 1-1 0 0,-1-1 1 0 0,1 1-1 0 0,2 1 1 0 0,9 4 239 0 0,0 0 0 0 0,-2 1 1 0 0,21 13-1 0 0,-15-9-302 0 0,1 4-36 0 0,-15-11-52 0 0,0 0 0 0 0,12 6 0 0 0,-16-9-156 0 0,2 0-1 0 0,-2-1 1 0 0,1 1-1 0 0,1 0 1 0 0,-1 0 0 0 0,-1-1-1 0 0,2 0 1 0 0,-1 0 0 0 0,0 0-1 0 0,0 0 1 0 0,1 0 0 0 0,-1 0-1 0 0,2 0 1 0 0,6-3-583 0 0</inkml:trace>
  <inkml:trace contextRef="#ctx0" brushRef="#br0" timeOffset="1">369 0 17071 0 0,'0'0'3934'0'0,"0"2"-2795"0"0,4 115 1129 0 0,-2 63-1161 0 0,-22 144 337 0 0,21-253-4548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260 159 19695 0 0,'-2'-9'327'0'0,"0"-30"3623"0"0,0 39-2778 0 0,0 0-1019 0 0,0 0-1 0 0,0 0 0 0 0,0 0 1 0 0,0 0-1 0 0,0 1 0 0 0,-1 0 0 0 0,1 0 1 0 0,0-1-1 0 0,0 1 0 0 0,-1 0 1 0 0,2 0-1 0 0,-1-1 0 0 0,0 2 1 0 0,-2 1-1 0 0,-6 4 37 0 0,-13 13 1 0 0,5-5-20 0 0,-15 12-214 0 0,-47 49 1 0 0,37-27-3522 0 0,30-36 1351 0 0,12-12 1277 0 0,9-5-2813 0 0,-1 2 3721 0 0,0-1 1 0 0,0 1-1 0 0,0 0 0 0 0,1 0 0 0 0,-1 1 1 0 0,0 0-1 0 0,0 1 0 0 0,11 0 0 0 0,6 2 56 0 0,37 7-1 0 0,-41-5-818 0 0,-1-1-1 0 0,1-1 1 0 0,22 1 0 0 0,-31-5-4363 0 0</inkml:trace>
  <inkml:trace contextRef="#ctx0" brushRef="#br0" timeOffset="1">337 139 5983 0 0,'-19'-91'1781'0'0,"10"53"6489"0"0,3 29-189 0 0,6 9-8003 0 0,0 0 0 0 0,0 0 1 0 0,0 0-1 0 0,0 0 0 0 0,0 0 0 0 0,0 1 0 0 0,0-1 0 0 0,0 0 1 0 0,0 0-1 0 0,0 0 0 0 0,0 0 0 0 0,0 0 0 0 0,-3 20 2717 0 0,3-18-3434 0 0,-4 151 580 0 0,2-43 22 0 0,1-12-6196 0 0,1-70 3097 0 0,0-12-4551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15719 0 0,'0'0'6712'0'0,"0"2"-5909"0"0,6 145 3823 0 0,-4-129-4407 0 0,-2 1-325 0 0,2 0 1 0 0,0 0-1 0 0,2-1 1 0 0,9 34-1 0 0,-7-38-310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17071 0 0,'0'-1'786'0'0,"2"-6"-21"0"0,1 1-490 0 0,-2 5-153 0 0,1 0 0 0 0,-1 0 0 0 0,1 0 0 0 0,-1 1 0 0 0,1-1 0 0 0,-1 0 0 0 0,1 0 1 0 0,-1 1-1 0 0,1-1 0 0 0,-1 1 0 0 0,1 0 0 0 0,-1-1 0 0 0,1 1 0 0 0,0 0 0 0 0,-1 0 1 0 0,1 0-1 0 0,-1 0 0 0 0,1 0 0 0 0,0 0 0 0 0,1 1 0 0 0,4 0 96 0 0,0 1-1 0 0,-1 0 1 0 0,9 3-1 0 0,-9-2-183 0 0,0 0-1 0 0,0 0 0 0 0,-1 1 1 0 0,0 0-1 0 0,0 0 1 0 0,0 0-1 0 0,0 0 1 0 0,0 1-1 0 0,-2 0 1 0 0,2 0-1 0 0,-1 0 0 0 0,-1 0 1 0 0,0 1-1 0 0,0-1 1 0 0,0 1-1 0 0,0 0 1 0 0,0 0-1 0 0,2 10 1 0 0,-3-9-24 0 0,0 1 0 0 0,-1-1 1 0 0,1 1-1 0 0,-2-1 0 0 0,0 1 1 0 0,0 0-1 0 0,0-1 1 0 0,0 1-1 0 0,-1-1 0 0 0,0 1 1 0 0,0-1-1 0 0,-1 1 0 0 0,0-1 1 0 0,-1 0-1 0 0,-5 11 0 0 0,5-13-191 0 0,0 0 0 0 0,0-1-1 0 0,-1 0 1 0 0,-1 0 0 0 0,2 0 0 0 0,-2-1-1 0 0,1 1 1 0 0,-1-1 0 0 0,-8 5-1 0 0,5-3-7466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1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6911 0 0,'2'0'3816'0'0,"5"3"629"0"0,11 4 2286 0 0,-7-3-6271 0 0,-1 1 1 0 0,14 8-1 0 0,-13-6-347 0 0,-1 1 0 0 0,1 0 0 0 0,-1 1 0 0 0,0 0 0 0 0,8 11 0 0 0,-10-11-105 0 0,-5-6-2 0 0,0-1 0 0 0,0 1 1 0 0,0 1-1 0 0,-1-1 0 0 0,0 0 1 0 0,0 1-1 0 0,1-1 0 0 0,-2 1 1 0 0,1-1-1 0 0,1 6 0 0 0,-3-1 5 0 0,0-4-6 0 0,-1-1 1 0 0,0 0 0 0 0,0 0-1 0 0,0-1 1 0 0,-1 1 0 0 0,1 0-1 0 0,-1 0 1 0 0,1-1 0 0 0,-1 1-1 0 0,0-1 1 0 0,0 1 0 0 0,0-1-1 0 0,-1 0 1 0 0,1 0 0 0 0,0 1-1 0 0,0-2 1 0 0,-1 1 0 0 0,0 0-1 0 0,-4 2 1 0 0,-6 2 34 0 0,0 0 0 0 0,0-1 0 0 0,-14 4 0 0 0,24-8-31 0 0,-50 15 290 0 0,52-15 373 0 0,1 0-654 0 0,1 2-1 0 0,-1-2 0 0 0,0 1 1 0 0,0 0-1 0 0,0-1 1 0 0,1 2-1 0 0,0-2 0 0 0,-1 1 1 0 0,1-1-1 0 0,-1 1 1 0 0,2 0-1 0 0,-1-1 0 0 0,-1 1 1 0 0,2-1-1 0 0,-1 1 1 0 0,2 2-1 0 0,3 1-32 0 0,0 0-1 0 0,11 8 1 0 0,-7-5 37 0 0,30 21-20 0 0,-24-19 8 0 0,-2 1 0 0 0,1 1 1 0 0,-1 0-1 0 0,14 16 0 0 0,-27-27 5 0 0,0 0 0 0 0,0 0-1 0 0,0 1 1 0 0,0-2 0 0 0,-1 2-1 0 0,1-1 1 0 0,0 1 0 0 0,0-1-1 0 0,-1 0 1 0 0,0 1-1 0 0,1-1 1 0 0,-1 1 0 0 0,0-1-1 0 0,1 1 1 0 0,-1-1 0 0 0,0 1-1 0 0,0-2 1 0 0,0 2-1 0 0,0-1 1 0 0,0 1 0 0 0,0-1-1 0 0,-1 1 1 0 0,1-1 0 0 0,-1 1-1 0 0,1-1 1 0 0,0 1 0 0 0,-1-1-1 0 0,0 0 1 0 0,0 1-1 0 0,1-1 1 0 0,-1 0 0 0 0,0 0-1 0 0,0 0 1 0 0,-1 2 0 0 0,-4 2 134 0 0,0 1 0 0 0,0-1 1 0 0,0-1-1 0 0,-1 1 1 0 0,-8 3-1 0 0,9-4-32 0 0,-118 60 1232 0 0,17-10-1488 0 0,75-37-82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53 2303 0 0,'-34'2'299'0'0,"12"-3"2974"0"0,0 1 7051 0 0,15 0-3593 0 0,43-1-6644 0 0,56-7 0 0 0,-70 4-18 0 0,0-1-1 0 0,0-1 1 0 0,35-14 0 0 0,-55 20 58 0 0,3-5 870 0 0,-8 4-978 0 0,0 0 0 0 0,0 1 0 0 0,1-1 1 0 0,-1 0-1 0 0,0 1 0 0 0,0 0 0 0 0,0 0 0 0 0,0 0 0 0 0,0 0 0 0 0,0 1 0 0 0,0-1 0 0 0,0 1 0 0 0,0-1 1 0 0,1 1-1 0 0,-7 2 0 0 0,-3 3 85 0 0,0 0 0 0 0,-14 10 0 0 0,11-7-74 0 0,-103 65-91 0 0,103-63 58 0 0,-41 31 3 0 0,53-39 0 0 0,-3 1 0 0 0,2 13 0 0 0,3-14-14 0 0,0-1 0 0 0,1 1 0 0 0,0 0 0 0 0,0-1 0 0 0,1 4 0 0 0,3 2-34 0 0,-3-6 47 0 0,1-1 0 0 0,1 1 0 0 0,-1-1-1 0 0,0 1 1 0 0,0-1 0 0 0,1 0 0 0 0,-1 0 0 0 0,0 0-1 0 0,0-1 1 0 0,6 2 0 0 0,25 2 2 0 0,-18-4 10 0 0,-1 0-1 0 0,1-1 0 0 0,0-1 1 0 0,19-5-1 0 0,2 0 2 0 0,-20 5-104 0 0,-1 0-345 0 0,0-1 0 0 0,17-6 0 0 0,-16 3-1466 0 0,-1 2-3339 0 0,3-1-1850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3.4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225 1639 1839 0 0,'-12'-14'10204'0'0,"22"14"-8419"0"0,-7 0-1456 0 0,85-2 378 0 0,43-10-236 0 0,135-5-471 0 0,-199 14 0 0 0,232-2 92 0 0,-120 5-8 0 0,512-2 948 0 0,-622 2-952 0 0,288-6 591 0 0,-100 0-76 0 0,368-11 646 0 0,-517 12-1096 0 0,-3 2-64 0 0,266-9 133 0 0,-256 7-162 0 0,62 1 13 0 0,-111 5-71 0 0,84 4 236 0 0,-80 0 402 0 0,-68-4-599 0 0,-1-1 7 0 0,1 0-1 0 0,0 0 0 0 0,-1 0 1 0 0,1 0-1 0 0,-1 0 1 0 0,1 0-1 0 0,-1 0 0 0 0,1 0 1 0 0,-1 0-1 0 0,1 0 1 0 0,-1-1-1 0 0,8-2 2032 0 0,-9 3-2024 0 0,0-1 0 0 0,0 1-1 0 0,0-1 1 0 0,1 1 0 0 0,-1 0-1 0 0,0 0 1 0 0,0-1 0 0 0,1 1-1 0 0,-1-1 1 0 0,0 1-1 0 0,0-1 1 0 0,0 1 0 0 0,0 0-1 0 0,0-1 1 0 0,0 1 0 0 0,0-1-1 0 0,0 1 1 0 0,0-1 0 0 0,0 1-1 0 0,0-1 1 0 0,-2-10 237 0 0,2 11-337 0 0,-4-17 214 0 0,0 5-146 0 0,0-1 0 0 0,1 1 0 0 0,1-1 0 0 0,-2-16 0 0 0,4-9-15 0 0,0 1 0 0 0,3-1 0 0 0,1 1 0 0 0,13-52 0 0 0,59-318-600 0 0,-68 357 548 0 0,-2-1 0 0 0,-3 0-1 0 0,-2-1 1 0 0,-10-88 0 0 0,8 125 51 0 0,-2 1 1 0 0,-1 0-1 0 0,0 0 0 0 0,0 0 1 0 0,-2 0-1 0 0,-12-24 0 0 0,12 28 15 0 0,-1 0 0 0 0,-1 0 0 0 0,1 1 0 0 0,-1 0 0 0 0,0 1-1 0 0,-1 0 1 0 0,0 0 0 0 0,-18-12 0 0 0,3 7-3 0 0,0 0 0 0 0,-1 1 0 0 0,0 1 0 0 0,-1 2 0 0 0,0 0 0 0 0,-32-5 0 0 0,21 8-10 0 0,-51-3 0 0 0,15 3-14 0 0,46 3 3 0 0,-117-10-33 0 0,-165-2 43 0 0,198 13 0 0 0,-48-4 0 0 0,-42-19-26 0 0,-27-2-28 0 0,-390 7-279 0 0,301 26 225 0 0,4 14 16 0 0,246-12 81 0 0,-98 7-42 0 0,67-11 41 0 0,-107 8 13 0 0,112-3-1 0 0,-80 9 0 0 0,113-13-21 0 0,0 2-1 0 0,-66 17 1 0 0,78-11 1 0 0,0 3 0 0 0,1 1 0 0 0,-47 24 0 0 0,82-34 15 0 0,0 1 0 0 0,1 0 0 0 0,0 0 0 0 0,0 0 0 0 0,1 2 0 0 0,-1 0 0 0 0,2 0-1 0 0,0 0 1 0 0,0 1 0 0 0,1 1 0 0 0,1-1 0 0 0,-1 1 0 0 0,-5 14 0 0 0,-5 16-19 0 0,2 0-1 0 0,-17 73 1 0 0,32-112 24 0 0,-24 101 50 0 0,6 1 0 0 0,-8 111 0 0 0,20-88-1749 0 0,12 175 0 0 0,3-206-5445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3.8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107 54 12175 0 0,'-27'-13'544'0'0,"12"5"104"0"0,-2-1-520 0 0,2 2-128 0 0,2-1 0 0 0,-7 0 3008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4.2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65 5063 0 0,'2'1'232'0'0,"22"4"516"0"0,1 0 0 0 0,29 1-1 0 0,-16-1-647 0 0,-37-5-398 0 0,1 0 0 0 0,-1 0 0 0 0,1 0 0 0 0,-1 1 0 0 0,1-1 0 0 0,-1 1 0 0 0,1 0 0 0 0,-1-1 1 0 0,1 1-1 0 0,-1 0 0 0 0,1 0 0 0 0,-1 0 0 0 0,0 0 0 0 0,0 0 0 0 0,1 0 0 0 0,0 2 0 0 0,12 7 130 0 0,-7-7 561 0 0,0-1 1 0 0,0 0 0 0 0,0 0-1 0 0,1-1 1 0 0,7 1-1 0 0,39 0 1266 0 0,-39-1-1317 0 0,371-14 1242 0 0,-174 3-1568 0 0,75-4-1 0 0,-56 2 42 0 0,158-8 119 0 0,113-5-28 0 0,17 10-8 0 0,-152 11-136 0 0,-68 2-22 0 0,604-6 971 0 0,-617 7-377 0 0,316 9 564 0 0,-80 7-644 0 0,-54 0-284 0 0,303-3 28 0 0,-528-6-232 0 0,349 9 301 0 0,-425-11-131 0 0,113 5 340 0 0,-241-7-439 0 0,630 36 1234 0 0,101-9-307 0 0,-698-27-980 0 0,73 0 102 0 0,-48-3-4497 0 0,-32 0-662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4.6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 27 21655 0 0,'0'0'1920'0'0,"-4"-12"-1536"0"0,-1 3 2160 0 0,-2 6-1656 0 0,-5 1-1184 0 0,-2 2 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6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55 5527 0 0,'-2'-1'239'0'0,"0"0"0"0"0,-1 1 0 0 0,1 0 0 0 0,0 0 0 0 0,0-1 0 0 0,-1 1 0 0 0,1 0 0 0 0,0 0 0 0 0,0 1 0 0 0,-1-1 0 0 0,1 0 0 0 0,0 0 0 0 0,0 1 0 0 0,-1 0 0 0 0,2 0 0 0 0,-4 1 0 0 0,2 0 588 0 0,0 0-1 0 0,0 0 1 0 0,1 0-1 0 0,-1 0 0 0 0,1 1 1 0 0,0-1-1 0 0,-1 0 1 0 0,1 1-1 0 0,1-1 1 0 0,-3 4-1 0 0,-1 3 1141 0 0,2-1 0 0 0,-1 0-1 0 0,-4 16 1 0 0,0 8-4068 0 0,3-10 2576 0 0,-2 30 0 0 0,6-45-346 0 0,1-1-1 0 0,0 2 1 0 0,0-1 0 0 0,1-1-1 0 0,0 1 1 0 0,0 0 0 0 0,1 0-1 0 0,3 11 1 0 0,-4-17 10 0 0,0-1-19 0 0,1 0-100 0 0,0 0 0 0 0,0-1 1 0 0,-1 1-1 0 0,1 0 1 0 0,-1 0-1 0 0,1-1 0 0 0,0 0 1 0 0,-1 0-1 0 0,1 1 0 0 0,-1-1 1 0 0,1 0-1 0 0,-1 0 0 0 0,0 1 1 0 0,1-2-1 0 0,-1 1 0 0 0,1 0 1 0 0,-2-1-1 0 0,2 2 0 0 0,-1-2 1 0 0,1-2-1 0 0,5-4 86 0 0,-1-2-1 0 0,5-8 0 0 0,-8 12-52 0 0,1-2 18 0 0,-1 0 0 0 0,1 0 0 0 0,-1-1-1 0 0,-1 0 1 0 0,1 1 0 0 0,-1-1 0 0 0,-1 0 0 0 0,0 0 0 0 0,1-17 0 0 0,-2 21-35 0 0,-1 0-1 0 0,1 0 1 0 0,-1 0-1 0 0,0 0 1 0 0,0 1 0 0 0,0-1-1 0 0,0 0 1 0 0,-1 0-1 0 0,0 1 1 0 0,0-1 0 0 0,-1 2-1 0 0,1-2 1 0 0,-1 1-1 0 0,1 0 1 0 0,-1 0 0 0 0,0 0-1 0 0,-1 1 1 0 0,0-1-1 0 0,-6-5 1 0 0,9 8-10 0 0,0 0 0 0 0,-1 1 0 0 0,1-1 1 0 0,0 0-1 0 0,-1 0 0 0 0,1 1 0 0 0,-1 0 0 0 0,1-1 0 0 0,-1 1 0 0 0,1-1 0 0 0,-1 1 1 0 0,1 0-1 0 0,-1 0 0 0 0,1-1 0 0 0,-1 1 0 0 0,1 1 0 0 0,-1-1 0 0 0,1 0 0 0 0,-1 0 1 0 0,1 1-1 0 0,-1-1 0 0 0,-1 2 0 0 0,0-1-9 0 0,0 0 0 0 0,1 2 1 0 0,0-2-1 0 0,0 1 0 0 0,-1 0 0 0 0,1-1 1 0 0,1 2-1 0 0,-2-1 0 0 0,2 0 1 0 0,-1 0-1 0 0,-2 5 0 0 0,-1 2-7 0 0,2-1 0 0 0,-2 1 1 0 0,2 0-1 0 0,0 0 0 0 0,0 0 0 0 0,1 1 0 0 0,-1 12 0 0 0,2-16-15 0 0,0 0 0 0 0,1 0 0 0 0,0 0 0 0 0,0 0 0 0 0,1 0 0 0 0,0 0 0 0 0,0 0 0 0 0,0 0 0 0 0,1-1 0 0 0,0 1 0 0 0,-1-1 0 0 0,7 11 0 0 0,-7-14 5 0 0,0 1 0 0 0,1-2 0 0 0,-2 1 0 0 0,2 0 0 0 0,-1 0 0 0 0,1 0 0 0 0,-1-1 0 0 0,1 1 0 0 0,0-1 0 0 0,0 1 0 0 0,0-1 0 0 0,-1 0 0 0 0,2 0 0 0 0,-2 0 0 0 0,1 1 0 0 0,1-2 0 0 0,-1 1 0 0 0,0 0 0 0 0,0 0 0 0 0,0-1 0 0 0,0 0 0 0 0,0 0 0 0 0,1 1 0 0 0,-1-1 0 0 0,1 0 0 0 0,-1 0 0 0 0,0 0 0 0 0,1-1 0 0 0,-1 1 0 0 0,0 0 0 0 0,0-1 0 0 0,0 1 0 0 0,0-1 0 0 0,0 0 0 0 0,1 0 0 0 0,1-1 0 0 0,4-4 0 0 0,1 1 0 0 0,-2 0-1 0 0,1-1 1 0 0,-1-1 0 0 0,9-9 0 0 0,-13 13 11 0 0,0 0 0 0 0,0-1 0 0 0,0 0 0 0 0,-1 0-1 0 0,0 1 1 0 0,1-1 0 0 0,-1-1 0 0 0,0 2 0 0 0,0-2 0 0 0,-1 1 0 0 0,1-1 0 0 0,-2 1 0 0 0,2-7 0 0 0,-2 7 3 0 0,0 1 1 0 0,-1-1-1 0 0,0 0 0 0 0,1 0 0 0 0,-1 1 1 0 0,-1 0-1 0 0,1-1 0 0 0,-1 0 0 0 0,1 1 1 0 0,-1-1-1 0 0,0 1 0 0 0,0 0 1 0 0,0 0-1 0 0,-1 0 0 0 0,-3-4 0 0 0,0 0 26 0 0,-1 0-1 0 0,-1 1 0 0 0,1 0 0 0 0,-1 1 1 0 0,-8-5-1 0 0,12 7-19 0 0,0 1 1 0 0,0 0-1 0 0,0 0 0 0 0,0 1 1 0 0,0-1-1 0 0,-1 1 1 0 0,2 0-1 0 0,-2 0 0 0 0,1 1 1 0 0,-6-1-1 0 0,7 1-7 0 0,0 1 0 0 0,0-1-1 0 0,0 0 1 0 0,-1 1 0 0 0,1 0 0 0 0,0 0 0 0 0,0 0-1 0 0,0 0 1 0 0,1 0 0 0 0,-1 1 0 0 0,0-1 0 0 0,1 2-1 0 0,-1-2 1 0 0,-4 5 0 0 0,2-1-13 0 0,1-1 0 0 0,0 1 0 0 0,0-1 0 0 0,1 1 0 0 0,0 1 0 0 0,0-1 0 0 0,0 0 0 0 0,0 0 0 0 0,0 1 0 0 0,1 0 0 0 0,1 0 0 0 0,-2 0 0 0 0,1 6 0 0 0,1-4 0 0 0,0 0 0 0 0,0 0 0 0 0,1 0 0 0 0,0 0 0 0 0,0 0 0 0 0,1 1 0 0 0,0-2 0 0 0,1 1 0 0 0,3 11 0 0 0,-4-16 0 0 0,0 0 0 0 0,1 0 0 0 0,-1 0 0 0 0,1 0 0 0 0,-1 0 0 0 0,1-1 0 0 0,0 1 0 0 0,0 0 0 0 0,0-1 0 0 0,0 1 0 0 0,1-1 0 0 0,-1 0 0 0 0,1 0 0 0 0,0 0 0 0 0,4 3 0 0 0,-5-5 0 0 0,0 1 0 0 0,0 0 0 0 0,0 0 0 0 0,1-1 0 0 0,-1 1 0 0 0,0-1 0 0 0,0 1 0 0 0,0-1 0 0 0,0 0 0 0 0,0 0 0 0 0,1 0 0 0 0,-1 0 0 0 0,0 0 0 0 0,0-1 0 0 0,1 1 0 0 0,-1-1 0 0 0,0 1 0 0 0,0-1 0 0 0,1 0 0 0 0,-2 0 0 0 0,1 1 0 0 0,1-2 0 0 0,0-1 0 0 0,6-4 8 0 0,0 0 1 0 0,-1-1-1 0 0,0 0 1 0 0,-1-1-1 0 0,0 1 0 0 0,0-2 1 0 0,-1 1-1 0 0,0-1 1 0 0,5-11-1 0 0,-8 15 14 0 0,0-2 1 0 0,0 1-1 0 0,-1 0 0 0 0,0-1 0 0 0,0 1 1 0 0,-1-1-1 0 0,0 0 0 0 0,0 1 0 0 0,-1-11 1 0 0,0 12 14 0 0,-1 0 1 0 0,0 1-1 0 0,0-1 1 0 0,0 1-1 0 0,-1 0 1 0 0,0-1-1 0 0,1 1 1 0 0,-2 0-1 0 0,0 0 1 0 0,1 0-1 0 0,-1 1 1 0 0,0-1-1 0 0,-7-7 1 0 0,-11-9 161 0 0,21 21-196 0 0,0 0 1 0 0,-1 0-1 0 0,1 1 1 0 0,-1-1-1 0 0,1 0 1 0 0,-1 0-1 0 0,1 1 1 0 0,0-1 0 0 0,0 0-1 0 0,0 0 1 0 0,-1 0-1 0 0,1 0 1 0 0,-1 1-1 0 0,1-1 1 0 0,0 0-1 0 0,0 1 1 0 0,-1-1-1 0 0,1 1 1 0 0,0-1 0 0 0,0 0-2 0 0,0 1-25 0 0,-1 0 0 0 0,1 0 0 0 0,-1 0 0 0 0,1 0 0 0 0,-1 0 1 0 0,1 0-1 0 0,0 0 0 0 0,0 0 0 0 0,0 0 0 0 0,0 1 0 0 0,0-2 0 0 0,0 1 0 0 0,0 1 0 0 0,0-2 0 0 0,0 2 0 0 0,1-1 0 0 0,-1-1 0 0 0,0 2 1 0 0,1-1-1 0 0,-1-1 0 0 0,1 2 0 0 0,-1-1 0 0 0,2 1 0 0 0,0 2-373 0 0,0 0 0 0 0,1 0 1 0 0,6 6-1 0 0,7 5-2518 0 0,5 0-6943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8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5 7831 0 0,'-1'0'603'0'0,"-14"-3"-1325"0"0,11 2 1740 0 0,0 1 0 0 0,1-1 0 0 0,0 1 0 0 0,-6 1 0 0 0,7-1-489 0 0,0 0 0 0 0,0 1 1 0 0,0-1-1 0 0,1 0 1 0 0,-2 1-1 0 0,2 0 1 0 0,-1 0-1 0 0,0 0 0 0 0,0 0 1 0 0,0 0-1 0 0,1 0 1 0 0,-1 1-1 0 0,1-2 0 0 0,-1 2 1 0 0,1-1-1 0 0,-1 1 1 0 0,2-1-1 0 0,-4 4 0 0 0,-2 6-39 0 0,0 0-1 0 0,1 1 0 0 0,0 0 1 0 0,-5 21-1 0 0,7-23-385 0 0,-4 21 188 0 0,0 0-1 0 0,-3 59 1 0 0,8-11 8 0 0,2-68-266 0 0,2-1 0 0 0,-1 1 0 0 0,1-2 1 0 0,0 2-1 0 0,6 14 0 0 0,-3-13-34 0 0,2-5-101 0 0,-6-6 29 0 0,0-1 0 0 0,0 1 0 0 0,0-1 1 0 0,0 0-1 0 0,0 0 0 0 0,0 1 0 0 0,0-1 0 0 0,0 0 1 0 0,0 1-1 0 0,0-1 0 0 0,0 0 0 0 0,0 0 0 0 0,0 0 1 0 0,0 0-1 0 0,1 0 0 0 0,-2-1 0 0 0,1 1 0 0 0,1 0 1 0 0,-2-1-1 0 0,1 1 0 0 0,1 0 0 0 0,-2 0 0 0 0,1-1 1 0 0,1 1-1 0 0,-2-1 0 0 0,3-1 0 0 0,0 0-417 0 0,0-1 0 0 0,0 0 0 0 0,0 0 0 0 0,0 0 0 0 0,4-6 0 0 0,4-7-1665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8.6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2 111 5983 0 0,'0'-3'464'0'0,"0"1"-917"0"0,0-14 393 0 0,3-8 6096 0 0,-3 21-4838 0 0,1-1 0 0 0,1 1 0 0 0,-2 0 0 0 0,2 1 0 0 0,2-7 0 0 0,8-5 791 0 0,-9 11-1816 0 0,1 0-1 0 0,1 0 0 0 0,-2 1 1 0 0,2 0-1 0 0,-1-1 0 0 0,0 1 1 0 0,1 1-1 0 0,-1-2 0 0 0,1 2 1 0 0,0 0-1 0 0,-1 0 0 0 0,1 0 1 0 0,0 1-1 0 0,0-1 0 0 0,0 1 1 0 0,-1 0-1 0 0,2 0 0 0 0,-2 1 1 0 0,1-1-1 0 0,0 1 0 0 0,-1 0 1 0 0,6 2-1 0 0,-2-1-160 0 0,-1 1 0 0 0,1 0 0 0 0,-1 0 0 0 0,1 1-1 0 0,-2 0 1 0 0,1 0 0 0 0,0 1 0 0 0,0 0 0 0 0,-1 0 0 0 0,0 1 0 0 0,0-1 0 0 0,6 10 0 0 0,-8-11 8 0 0,1 3 0 0 0,1 1 0 0 0,-2-2 0 0 0,6 12 0 0 0,-9-15 2 0 0,0-1 1 0 0,0 1-1 0 0,0 0 0 0 0,-1-1 1 0 0,1 1-1 0 0,0 0 0 0 0,-1 0 1 0 0,0 0-1 0 0,0 0 1 0 0,0-1-1 0 0,0 1 0 0 0,0 0 1 0 0,-2 6-1 0 0,0-4 45 0 0,1 0 0 0 0,-2 0 1 0 0,2-1-1 0 0,-2 1 0 0 0,1-1 0 0 0,-1 1 0 0 0,0-1 1 0 0,0 0-1 0 0,-6 6 0 0 0,-3 2 276 0 0,-21 16 0 0 0,10-10-165 0 0,-122 104 422 0 0,127-108-621 0 0,17-13-361 0 0,0-10-3556 0 0,4-3 1487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5527 0 0,'-16'1'189'0'0,"1"0"0"0"0,-2 2-1 0 0,1 0 1 0 0,-24 9-1 0 0,32-10 367 0 0,1 2-1 0 0,0-1 0 0 0,0 0 0 0 0,1 2 0 0 0,-1-1 1 0 0,0 1-1 0 0,1-1 0 0 0,0 2 0 0 0,0-1 0 0 0,1 1 0 0 0,-9 10 1 0 0,8-5 19 0 0,-1-1 1 0 0,1 2 0 0 0,1-1 0 0 0,-1 1 0 0 0,-4 19-1 0 0,-12 65-5 0 0,20-87-462 0 0,-10 61 141 0 0,-5 72 0 0 0,15-105-242 0 0,2-1 1 0 0,2 0 0 0 0,10 68-1 0 0,-9-89-5 0 0,0-2 0 0 0,2 2 0 0 0,-1-2 0 0 0,13 24 0 0 0,-12-28-15 0 0,0 0 0 0 0,1-1-1 0 0,0 0 1 0 0,0 0 0 0 0,1-1-1 0 0,0 1 1 0 0,15 11 0 0 0,-11-11-977 0 0,0 0 0 0 0,2-1 0 0 0,-1 0 0 0 0,16 6 0 0 0,9-1-4473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9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15 5527 0 0,'-8'-15'18096'0'0,"8"17"-17221"0"0,-5 15-556 0 0,1-1 0 0 0,1 2 0 0 0,0-2 0 0 0,0 20 0 0 0,0-2-229 0 0,-11 184 326 0 0,14-203-351 0 0,4 29 0 0 0,-3-40-60 0 0,-1 1 0 0 0,1-2 1 0 0,0 1-1 0 0,0 0 1 0 0,1 0-1 0 0,-1-1 1 0 0,1 1-1 0 0,0 0 0 0 0,0-1 1 0 0,0 1-1 0 0,0-1 1 0 0,5 5-1 0 0,1-3-5 0 0,-6-4-115 0 0,0-1 0 0 0,-1 1 0 0 0,2-1 0 0 0,-2 0 0 0 0,1 0 0 0 0,0 0 0 0 0,-1 0 0 0 0,1 0-1 0 0,0 0 1 0 0,0 0 0 0 0,-1 0 0 0 0,1 0 0 0 0,3-2 0 0 0,-1 1-432 0 0,-1-1 0 0 0,1 1 1 0 0,0-2-1 0 0,6-3 0 0 0,5-4-1012 0 0</inkml:trace>
  <inkml:trace contextRef="#ctx0" brushRef="#br0" timeOffset="1">235 255 17935 0 0,'0'0'6201'0'0,"1"2"-4827"0"0,0 5-1051 0 0,1 1 1 0 0,-1-1-1 0 0,0 1 0 0 0,0-1 1 0 0,-2 13-1 0 0,2 9 10 0 0,-1-10-147 0 0,-3 29-1 0 0,0-1-1033 0 0,3-45 373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9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5983 0 0,'0'2'4960'0'0,"-57"120"12301"0"0,55-118-17202 0 0,-13 31-262 0 0,6-16-810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29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68 6911 0 0,'-7'-5'18398'0'0,"4"10"-14624"0"0,-1 16-6656 0 0,4-17 4328 0 0,-6 108-982 0 0,5-79-324 0 0,1-23-92 0 0,0-1 0 0 0,1 0 0 0 0,0 0 0 0 0,0 1 0 0 0,5 11 0 0 0,-2-11-24 0 0,1-5 24 0 0,-4-4-46 0 0,0-1-1 0 0,-1 0 1 0 0,0 1 0 0 0,1-1-1 0 0,0 0 1 0 0,0 0-1 0 0,-1 0 1 0 0,1 0 0 0 0,0 0-1 0 0,0 0 1 0 0,-1 0 0 0 0,1 0-1 0 0,-1 0 1 0 0,1 0 0 0 0,0 0-1 0 0,-1 0 1 0 0,1-1-1 0 0,0 1 1 0 0,0 0 0 0 0,-1-1-1 0 0,3 1 3 0 0,-2-2 0 0 0,1 1 0 0 0,-1 0 1 0 0,1 0-1 0 0,-1 0 0 0 0,0-1 0 0 0,2-1 0 0 0,1-2-15 0 0,-1 0 0 0 0,1-1 0 0 0,3-6 0 0 0,-1-3 3 0 0,0 1 0 0 0,-1 0 1 0 0,0 0-1 0 0,-2-1 0 0 0,3-15 0 0 0,3-78-22 0 0,-5 60 85 0 0,-3 27 20 0 0,-1 19 229 0 0,1 4-244 0 0,3 7-57 0 0,0 0-1 0 0,-1 1 0 0 0,0 1 1 0 0,-1-2-1 0 0,2 12 1 0 0,3 55-5 0 0,-4-45 1 0 0,-2 3 1 0 0,0-1 0 0 0,-3 1 0 0 0,0 0 0 0 0,-14 62 0 0 0,15-89 18 0 0,-1 1 0 0 0,0-1 0 0 0,0-1-1 0 0,-1 2 1 0 0,0-1 0 0 0,0-1 0 0 0,-1 0 0 0 0,0 1-1 0 0,1-1 1 0 0,-6 6 0 0 0,3-5-6 0 0,-3 0-112 0 0,6-6-199 0 0,1-1-423 0 0,-2-3-1464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30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1 354 5983 0 0,'0'0'20067'0'0,"1"1"-19185"0"0,0 1-744 0 0,0-1-1 0 0,1 1 0 0 0,-1-1 0 0 0,0 1 0 0 0,0 0 0 0 0,0-1 0 0 0,0 2 0 0 0,0-2 0 0 0,-1 1 0 0 0,1 0 0 0 0,0-1 1 0 0,0 5-1 0 0,4 27 348 0 0,-4-21-279 0 0,0 0-53 0 0,0 0 0 0 0,-2 14 1 0 0,0-16-230 0 0,1-1-1 0 0,0 0 1 0 0,1 0 0 0 0,0 0 0 0 0,0 1 0 0 0,1-1 0 0 0,0 0 0 0 0,4 11-1 0 0,-5-19-909 0 0</inkml:trace>
  <inkml:trace contextRef="#ctx0" brushRef="#br0" timeOffset="0.37">154 3 6911 0 0,'2'0'4668'0'0,"-2"-1"-3921"0"0,1 1-1 0 0,0 0 0 0 0,0-1 0 0 0,-1 1 0 0 0,1 0 0 0 0,0 0 1 0 0,0 0-1 0 0,0 0 0 0 0,0 0 0 0 0,0 0 0 0 0,-1 0 0 0 0,1 0 1 0 0,0 1-1 0 0,1-1 0 0 0,12 7 3033 0 0,-9-3-3480 0 0,0 1 0 0 0,0-1-1 0 0,4 6 1 0 0,1 3 20 0 0,-1-1 1 0 0,0 1 0 0 0,-1 1 0 0 0,0-1-1 0 0,8 21 1 0 0,20 75 386 0 0,-27-79-564 0 0,-2 0 0 0 0,-1 1 0 0 0,2 54 1 0 0,-7-70-147 0 0,-2 0 1 0 0,1 0 0 0 0,-2 0-1 0 0,0-1 1 0 0,-1 1 0 0 0,-1-1 0 0 0,0 1-1 0 0,-1-1 1 0 0,-13 26 0 0 0,-1-7-144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30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 16127 0 0,'-2'0'115'0'0,"-1"0"-1"0"0,0 1 1 0 0,0-1-1 0 0,1 1 0 0 0,-1-1 1 0 0,0 1-1 0 0,1 0 1 0 0,-1 0-1 0 0,0 0 1 0 0,0 1-1 0 0,1-2 1 0 0,-3 4-1 0 0,1-1 182 0 0,0 0-1 0 0,1 0 1 0 0,0 1-1 0 0,-1 0 1 0 0,1-1 0 0 0,-4 7-1 0 0,-1 3 944 0 0,1 0-1 0 0,0 1 0 0 0,-6 22 1 0 0,2-3-894 0 0,3 1 1 0 0,1-1-1 0 0,1 2 1 0 0,2-1 0 0 0,0 70-1 0 0,5-84-267 0 0,0 0 0 0 0,6 31-1 0 0,-5-44-229 0 0,0 0 0 0 0,-1 0 1 0 0,2-1-1 0 0,0 1 0 0 0,0 0 0 0 0,0-1 0 0 0,0 0 0 0 0,1 1 0 0 0,0-2 1 0 0,9 11-1 0 0,-1-5-739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31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81 275 21191 0 0,'-1'-4'151'0'0,"0"1"0"0"0,1-1-1 0 0,-1 1 1 0 0,1 0 0 0 0,0-1-1 0 0,0 1 1 0 0,0 0 0 0 0,1 0-1 0 0,-1-1 1 0 0,1 1 0 0 0,0 0-1 0 0,-1-1 1 0 0,2 1 0 0 0,-1 0-1 0 0,0 0 1 0 0,1 0 0 0 0,-1 0-1 0 0,4-3 1 0 0,-2 0 224 0 0,1 1 1 0 0,0 0 0 0 0,0-1-1 0 0,1 2 1 0 0,0-1-1 0 0,0 1 1 0 0,0-1-1 0 0,8-3 1 0 0,-11 7-304 0 0,0-1 1 0 0,0 1 0 0 0,1 1 0 0 0,0-1-1 0 0,-1 0 1 0 0,1 0 0 0 0,-1 1-1 0 0,1 0 1 0 0,-1 0 0 0 0,1-1-1 0 0,0 1 1 0 0,0 0 0 0 0,-1 1 0 0 0,1-1-1 0 0,-1 0 1 0 0,5 2 0 0 0,-3-1-66 0 0,0 1 0 0 0,0-1 0 0 0,0 1 0 0 0,-1-1 0 0 0,0 2 1 0 0,1-1-1 0 0,-1 0 0 0 0,1 0 0 0 0,-1 1 0 0 0,4 3 0 0 0,0 5 4 0 0,-5-7 3 0 0,1 1 0 0 0,-1-1 0 0 0,-1 2 0 0 0,2-2-1 0 0,-3 1 1 0 0,2 1 0 0 0,-1-2 0 0 0,-1 1 0 0 0,1 1 0 0 0,-1-1 0 0 0,0 8-1 0 0,-1-5 13 0 0,0-1 0 0 0,-1 0 1 0 0,0 1-1 0 0,0-2 0 0 0,-1 2 0 0 0,1-1 0 0 0,-7 8 0 0 0,1 1 71 0 0,-2 1 1 0 0,0-2-1 0 0,-1 0 1 0 0,-1-1-1 0 0,-16 17 1 0 0,20-23-99 0 0,-1-1 1 0 0,0 0-1 0 0,0 0 1 0 0,-1 0-1 0 0,0-1 1 0 0,0-1-1 0 0,0 0 1 0 0,-1 0-1 0 0,-16 4 1 0 0,24-8-184 0 0,0 0-1 0 0,0-1 1 0 0,0 1 0 0 0,0-1 0 0 0,0 0 0 0 0,1 0 0 0 0,-5 0-1 0 0,-4-3-728 0 0</inkml:trace>
  <inkml:trace contextRef="#ctx0" brushRef="#br0" timeOffset="1">287 0 21623 0 0,'0'0'1959'0'0,"0"2"-1613"0"0,-2 41 1011 0 0,-7 43 0 0 0,-1-3-140 0 0,7-46-640 0 0,4 74 1 0 0,-1-104-558 0 0,4 28 123 0 0,-3-32-172 0 0,0 0 1 0 0,-1 0-1 0 0,2-1 0 0 0,-1 1 1 0 0,0 0-1 0 0,1-1 0 0 0,-1 1 1 0 0,4 4-1 0 0,-5-6-105 0 0,0-1 0 0 0,1 0 0 0 0,-1 1 0 0 0,1-1 1 0 0,-1 1-1 0 0,1-1 0 0 0,-1 0 0 0 0,0 1 0 0 0,1-1 0 0 0,-1 0 0 0 0,1 0 0 0 0,0 0 0 0 0,-1 0 0 0 0,0 0 1 0 0,1 0-1 0 0,0 1 0 0 0,0-1 0 0 0,1 0-327 0 0,9 2-1236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31.4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9215 0 0,'1'-1'4198'0'0,"4"1"-3709"0"0,-1 1 0 0 0,0-1-1 0 0,0 1 1 0 0,0-1 0 0 0,0 1 0 0 0,0 1 0 0 0,0-1 0 0 0,0 0 0 0 0,0 1 0 0 0,0 0 0 0 0,-1 0 0 0 0,1-1 0 0 0,0 2 0 0 0,-1 0 0 0 0,1-1 0 0 0,-1 1 0 0 0,4 4 0 0 0,-5-4-193 0 0,1-1-1 0 0,-1 0 1 0 0,0 1 0 0 0,0-1-1 0 0,0 1 1 0 0,0 0 0 0 0,0 0 0 0 0,-1 0-1 0 0,1 0 1 0 0,-2 0 0 0 0,2 0-1 0 0,-1 0 1 0 0,-1 0 0 0 0,1 0 0 0 0,0 0-1 0 0,0 0 1 0 0,-1 1 0 0 0,0-1-1 0 0,0 0 1 0 0,0 1 0 0 0,0-1 0 0 0,-1 0-1 0 0,-1 5 1 0 0,1-6-296 0 0,0 1 0 0 0,0-1 0 0 0,-1 0 0 0 0,1 0 0 0 0,-1 0 0 0 0,1-1 0 0 0,-2 2 0 0 0,2-2 0 0 0,-1 1 0 0 0,0-1 0 0 0,0 1 0 0 0,0-1 0 0 0,0 1 0 0 0,0-2 0 0 0,0 2 0 0 0,-1-1 0 0 0,-3 1 0 0 0,-4 1 0 0 0,1-1 0 0 0,-1 0 0 0 0,-9 1 0 0 0,15-3 8 0 0,0 1 0 0 0,0-1 0 0 0,1 0 0 0 0,0 0 0 0 0,-1-1 0 0 0,0 1 0 0 0,1 0 0 0 0,-1-2 0 0 0,-6-1 0 0 0,9 3 892 0 0,7-8-720 0 0,-4 6-205 0 0,1 1-1 0 0,-2-1 1 0 0,1 0-1 0 0,1 1 1 0 0,0 0-1 0 0,-1-1 1 0 0,0 1-1 0 0,0 0 1 0 0,1 0-1 0 0,0 1 1 0 0,0-1-1 0 0,-1 0 1 0 0,1 0-1 0 0,-1 1 1 0 0,6 0-1 0 0,4 0-394 0 0,-1 0 1 0 0,16 4-1 0 0,-23-4 306 0 0,47 9-2102 0 0,-27-4 973 0 0</inkml:trace>
  <inkml:trace contextRef="#ctx0" brushRef="#br0" timeOffset="1">395 145 21023 0 0,'0'0'9593'0'0,"-1"1"-9131"0"0,-2 5-370 0 0,-1 1 1 0 0,2-1-1 0 0,-1 1 0 0 0,1 0 1 0 0,0 0-1 0 0,-2 9 1 0 0,2-6-134 0 0,0-1 0 0 0,-7 18 0 0 0,-5 0-1110 0 0,6-14 451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31.9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59 5527 0 0,'-2'1'15150'0'0,"-1"3"-14128"0"0,0 0 1 0 0,0 0-1 0 0,1 1 1 0 0,0-1-1 0 0,-1 1 1 0 0,-1 5-1 0 0,1-1-580 0 0,1-1-1 0 0,-1 1 0 0 0,0 9 1 0 0,2-4-429 0 0,0 0 0 0 0,1 0 0 0 0,0 0 1 0 0,4 20-1 0 0,-3-30-7 0 0,-1 0 0 0 0,2 0 0 0 0,-1 0 0 0 0,0 0-1 0 0,1 0 1 0 0,0 0 0 0 0,-1 0 0 0 0,2-1 0 0 0,3 7 0 0 0,-5-9-7 0 0,0 0 0 0 0,0 0 0 0 0,1 1 0 0 0,-1-1 0 0 0,0 0 0 0 0,1 0 1 0 0,-1 0-1 0 0,1 0 0 0 0,-1 0 0 0 0,1 0 0 0 0,0-1 0 0 0,-1 1 0 0 0,1 0 0 0 0,-1-1 0 0 0,2 1 0 0 0,-2-1 0 0 0,1 0 0 0 0,0 0 0 0 0,-1 0 0 0 0,1 0 0 0 0,0 0 0 0 0,0 0 0 0 0,0 0 0 0 0,-1 0 0 0 0,3 0 0 0 0,1-2-7 0 0,-2 1-1 0 0,2-1 0 0 0,-1 1 0 0 0,0-1 0 0 0,0 0 1 0 0,0 0-1 0 0,-1-1 0 0 0,1 0 0 0 0,-1 1 1 0 0,5-5-1 0 0,-2 1-21 0 0,-1 0 1 0 0,-1 0 0 0 0,1 0-1 0 0,-1 0 1 0 0,5-12 0 0 0,-1 2-20 0 0,-1-1 0 0 0,-1-1 0 0 0,-1 0 0 0 0,4-21 0 0 0,7-66 252 0 0,-16 103 658 0 0,4 11-735 0 0,-2-4-108 0 0,3 9-14 0 0,-1 0 0 0 0,-1 1 1 0 0,0-1-1 0 0,2 26 0 0 0,-4 61 35 0 0,-3-29 117 0 0,-4 0 1 0 0,-17 85-1 0 0,17-128-52 0 0,-2-1-1 0 0,-12 29 1 0 0,20-54-104 0 0,-1 2 0 0 0,-8 4 0 0 0,3-6-13 0 0,4-2-85 0 0,1-1 0 0 0,-1 0 0 0 0,1 0 0 0 0,-1 0 0 0 0,1-1 0 0 0,-1 1 0 0 0,1 0 0 0 0,-1 0 0 0 0,1 0 1 0 0,-1-1-1 0 0,1 1 0 0 0,0-1 0 0 0,-1 0 0 0 0,1 1 0 0 0,-3-3 0 0 0,-6-3-730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32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 19783 0 0,'3'-2'277'0'0,"1"0"-1"0"0,-1 0 0 0 0,1 1 0 0 0,-1-1 1 0 0,0 1-1 0 0,1 0 0 0 0,0 0 1 0 0,-1 1-1 0 0,1-1 0 0 0,-1 1 1 0 0,1-1-1 0 0,0 1 0 0 0,0 0 1 0 0,-1 0-1 0 0,1 1 0 0 0,0 0 1 0 0,0-1-1 0 0,-1 1 0 0 0,1 0 0 0 0,4 2 1 0 0,-5-2-9 0 0,1 1 0 0 0,0 0 0 0 0,-1 0-1 0 0,1 0 1 0 0,-1 0 0 0 0,0 1 0 0 0,0-1 0 0 0,0 1 0 0 0,0 0 0 0 0,0 0 0 0 0,0 0 0 0 0,-1 0 0 0 0,1 0 0 0 0,-2 1 0 0 0,2 0 0 0 0,-1-1 0 0 0,-1 1-1 0 0,3 5 1 0 0,-3-5-225 0 0,0 0 0 0 0,-1 0 0 0 0,0-1-1 0 0,0 1 1 0 0,0 0 0 0 0,0 0 0 0 0,0-1 0 0 0,-1 1-1 0 0,0 0 1 0 0,0 0 0 0 0,-2 5 0 0 0,-2 6 157 0 0,-11 18 1 0 0,13-29-272 0 0,2 0-1 0 0,-1 0 1 0 0,-1-1 0 0 0,0 0-1 0 0,1 0 1 0 0,-1 0 0 0 0,0 0-1 0 0,0 0 1 0 0,0 0 0 0 0,0 0-1 0 0,-1-1 1 0 0,1 1 0 0 0,0-2-1 0 0,-1 2 1 0 0,-5 1 0 0 0,7-4-51 0 0,2 0 10 0 0,0 0 125 0 0,0 0-1 0 0,0-1 0 0 0,-1 1 0 0 0,1 0 0 0 0,0 0 0 0 0,-1 0 0 0 0,1 0 0 0 0,0 0 0 0 0,-1 0 0 0 0,1-1 0 0 0,0 1 0 0 0,0 0 0 0 0,0-1 0 0 0,0 1 0 0 0,0 0 0 0 0,0-1 1 0 0,0 1-1 0 0,-1 0 0 0 0,1 0 0 0 0,0 0 0 0 0,0-1 0 0 0,0 1 0 0 0,0-1 0 0 0,0 1 0 0 0,0 0 0 0 0,0-1 0 0 0,0 1 0 0 0,0 0 0 0 0,0 0 0 0 0,0 0 0 0 0,0-1 1 0 0,0 1-1 0 0,0-1 0 0 0,0 1 0 0 0,0 0 0 0 0,1-1 0 0 0,2-11 196 0 0,-2 9-191 0 0,1 1 0 0 0,0-1 0 0 0,-1 1 0 0 0,2 0 1 0 0,-2 0-1 0 0,1 0 0 0 0,1 0 0 0 0,-1 0 0 0 0,0 1 0 0 0,0-1 0 0 0,1 1 0 0 0,0-1 1 0 0,0 1-1 0 0,-1 0 0 0 0,4-1 0 0 0,6-2-79 0 0,1 0 1 0 0,14-1-1 0 0,-10 1-3 0 0,35-5-311 0 0,2-1-2072 0 0,-19 1-5350 0 0,-13 1-940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32.6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0 12895 0 0,'0'0'998'0'0,"2"1"-213"0"0,-1-1-125 0 0,1 0 0 0 0,0 1 0 0 0,-1-1 0 0 0,1 0-1 0 0,-1 1 1 0 0,1 0 0 0 0,-1 0 0 0 0,1-1 0 0 0,-1 1 0 0 0,1 0 0 0 0,-1 0 0 0 0,2 2 0 0 0,0-1-112 0 0,-1 0 0 0 0,0 0 0 0 0,0 1 1 0 0,0 0-1 0 0,-1-1 0 0 0,3 4 0 0 0,1 4-51 0 0,-1 1-1 0 0,6 19 0 0 0,-9-24-260 0 0,6 20-28 0 0,-1 0 1 0 0,-1 0-1 0 0,-2 0 1 0 0,0 0-1 0 0,-2 1 0 0 0,-1 0 1 0 0,-1-1-1 0 0,-1 0 1 0 0,-8 38-1 0 0,7-53-157 0 0,0 0 1 0 0,-8 18-1 0 0,8-24-127 0 0,1 0 0 0 0,-1-1 0 0 0,0 1 0 0 0,0-1 0 0 0,0 1 1 0 0,-1-1-1 0 0,-7 7 0 0 0,-10 6-660 0 0,-4 1-51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19351 0 0,'0'0'2214'0'0,"0"2"-1708"0"0,5 12 94 0 0,0 0 1 0 0,-1 1-1 0 0,-1 0 0 0 0,0 16 0 0 0,0-13-841 0 0,0-1 0 0 0,6 21-1 0 0,-9-36-1182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39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49 14743 0 0,'-5'-4'311'0'0,"4"4"-197"0"0,0-2 1 0 0,-1 1 0 0 0,1 1 0 0 0,-1-2 0 0 0,1 1-1 0 0,-1 1 1 0 0,1-1 0 0 0,-1 1 0 0 0,1-1 0 0 0,-3 0 0 0 0,-13-4 5650 0 0,17 5-5614 0 0,-1 0 0 0 0,0-1 0 0 0,0 1 0 0 0,1 0 0 0 0,-1 0 0 0 0,0 0 0 0 0,0 0 0 0 0,1 0 0 0 0,0 0 0 0 0,-1 0 0 0 0,0 1 0 0 0,0-1 0 0 0,1 0 0 0 0,-1 0 0 0 0,0 1 0 0 0,0-1 0 0 0,1 1 0 0 0,0-1 0 0 0,-1 0 0 0 0,0 0 0 0 0,0 1 0 0 0,1-1 0 0 0,0 1 0 0 0,-1 0 0 0 0,0-1 0 0 0,1 0 0 0 0,-1 1 0 0 0,1 0 0 0 0,0-1 0 0 0,0 1 0 0 0,-1-1 0 0 0,0 2 0 0 0,-1 2-126 0 0,0 0-1 0 0,-1 1 1 0 0,-1 6-1 0 0,-2 5 5 0 0,1 1-1 0 0,1 0 1 0 0,-2 22 0 0 0,4-29-29 0 0,2 0 1 0 0,0-1 0 0 0,0 1-1 0 0,0 0 1 0 0,2-1 0 0 0,-1 1-1 0 0,4 13 1 0 0,-1-14 60 0 0,3-3 19 0 0,-6-6-73 0 0,0 1-1 0 0,0-1 0 0 0,1 0 0 0 0,-2 1 0 0 0,2-1 0 0 0,-1 0 1 0 0,0 1-1 0 0,1-1 0 0 0,-1 0 0 0 0,0 0 0 0 0,0 0 1 0 0,1 0-1 0 0,-1 0 0 0 0,0-1 0 0 0,1 1 0 0 0,1-1 0 0 0,0 0 13 0 0,-1 0-1 0 0,1 0 1 0 0,-1-1-1 0 0,1 1 1 0 0,-1-1-1 0 0,5-3 1 0 0,-1 0 50 0 0,0-1 1 0 0,0 0 0 0 0,-1 0-1 0 0,7-10 1 0 0,-9 11-24 0 0,0 1-1 0 0,0-1 1 0 0,-1 0 0 0 0,0 0-1 0 0,0 0 1 0 0,0-1 0 0 0,0 1-1 0 0,-1 0 1 0 0,0 0 0 0 0,0-1-1 0 0,0 0 1 0 0,0 1 0 0 0,-1-1-1 0 0,0 1 1 0 0,0-1 0 0 0,-1 1-1 0 0,0-1 1 0 0,0 0 0 0 0,0 1-1 0 0,-1 0 1 0 0,1 0 0 0 0,-1-1-1 0 0,-4-6 1 0 0,3 5 49 0 0,-1-1-1 0 0,-1 2 1 0 0,1-2-1 0 0,-1 1 1 0 0,-7-6 0 0 0,10 11-48 0 0,1-1 0 0 0,-2 1 0 0 0,1 1 0 0 0,0-2 1 0 0,0 2-1 0 0,-1-1 0 0 0,1 1 0 0 0,0-1 0 0 0,-1 1 0 0 0,1-1 1 0 0,-1 2-1 0 0,0-2 0 0 0,0 1 0 0 0,0 1 0 0 0,0-1 0 0 0,0 1 1 0 0,1-1-1 0 0,-5 1 0 0 0,4 0-39 0 0,1 1 0 0 0,0 0 1 0 0,0-1-1 0 0,0 1 0 0 0,0 0 0 0 0,0 0 0 0 0,-1 0 0 0 0,2 0 1 0 0,-1 0-1 0 0,-1 0 0 0 0,2 1 0 0 0,-1-1 0 0 0,0 1 1 0 0,1 0-1 0 0,-1-1 0 0 0,-2 4 0 0 0,2-2-21 0 0,0 0 0 0 0,0 0 0 0 0,0 1 1 0 0,1-1-1 0 0,-1 0 0 0 0,1 0 0 0 0,0 0 0 0 0,-1 1 0 0 0,2 0 0 0 0,-2 3 0 0 0,2-4-136 0 0,0 0-1 0 0,0-1 1 0 0,1 1-1 0 0,-1 0 0 0 0,1 0 1 0 0,-1-1-1 0 0,1 1 1 0 0,0-1-1 0 0,0 1 1 0 0,2 4-1 0 0,0-5-1390 0 0,7 4-400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44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143 281 9671 0 0,'0'-2'748'0'0,"5"-70"1910"0"0,-3 48 1671 0 0,0 1 4471 0 0,-10 21-8448 0 0,6 1-342 0 0,0 1 0 0 0,0-1 1 0 0,0 1-1 0 0,0 0 1 0 0,-1 0-1 0 0,1 0 0 0 0,1 0 1 0 0,-2 0-1 0 0,1 0 0 0 0,0 1 1 0 0,0 0-1 0 0,0-1 1 0 0,0 1-1 0 0,0-1 0 0 0,0 1 1 0 0,0 0-1 0 0,0 0 0 0 0,0 0 1 0 0,1 1-1 0 0,-2-2 0 0 0,2 2 1 0 0,-1-1-1 0 0,1 1 1 0 0,-1-1-1 0 0,1 1 0 0 0,-1-1 1 0 0,2 1-1 0 0,-2 0 0 0 0,1 0 1 0 0,-2 3-1 0 0,-5 11-10 0 0,-7 17 0 0 0,14-30 0 0 0,0 0 0 0 0,0 0 0 0 0,0 0 0 0 0,1 0 0 0 0,0 0 0 0 0,-1 0 0 0 0,1 1 0 0 0,0 4 0 0 0,2 1 0 0 0,4-2 0 0 0,2-2 0 0 0,0-3 0 0 0,-6-2 9 0 0,1 0-1 0 0,-1-1 0 0 0,1 1 1 0 0,0-1-1 0 0,-1 1 1 0 0,1-1-1 0 0,-1 0 0 0 0,0 0 1 0 0,1 0-1 0 0,-1-1 1 0 0,0 1-1 0 0,0 0 1 0 0,1-1-1 0 0,-1 0 0 0 0,-1 1 1 0 0,2-1-1 0 0,-2 0 1 0 0,1 1-1 0 0,0-2 1 0 0,-1 1-1 0 0,3-4 0 0 0,-1 1 16 0 0,-1 0-1 0 0,1 0 0 0 0,-1 1 1 0 0,0-2-1 0 0,0 1 0 0 0,-1 0 1 0 0,0 0-1 0 0,0-1 0 0 0,0-8 1 0 0,0 1 105 0 0,-3-23 1 0 0,2 31-96 0 0,-1 1 0 0 0,0 0 0 0 0,0 0 0 0 0,0 0 0 0 0,-1 0 0 0 0,1 0 0 0 0,-1 0-1 0 0,0 1 1 0 0,-3-6 0 0 0,5 9-21 0 0,-1-1-1 0 0,0 0 1 0 0,1 0-1 0 0,0 1 1 0 0,-1 0-1 0 0,1-1 1 0 0,-1 1-1 0 0,0-1 1 0 0,1 1-1 0 0,-1-1 1 0 0,1 1-1 0 0,-1 0 1 0 0,0 0-1 0 0,1-1 0 0 0,-1 1 1 0 0,0 0-1 0 0,0 0 1 0 0,1-1-1 0 0,-1 1 1 0 0,0 0-1 0 0,0 0 1 0 0,1 0-1 0 0,-1 0 1 0 0,0 0-1 0 0,0 0 1 0 0,1 0-1 0 0,0 1 1 0 0,-1-1-1 0 0,0 0 1 0 0,0 0-1 0 0,1 1 1 0 0,-1-1-1 0 0,0 0 0 0 0,0 0 1 0 0,1 1-1 0 0,0-1 1 0 0,-1 1-1 0 0,0-1 1 0 0,0 1-1 0 0,1-1 1 0 0,0 0-1 0 0,-1 2 1 0 0,-3 1 82 0 0,1 1 1 0 0,-1-1 0 0 0,1 1-1 0 0,-3 5 1 0 0,0 1-97 0 0,1-1-1 0 0,1 1 0 0 0,-1-1 1 0 0,1 1-1 0 0,1 0 1 0 0,-3 12-1 0 0,6-21-1 0 0,0 0 0 0 0,0 0-1 0 0,0 0 1 0 0,0 1-1 0 0,1-2 1 0 0,-1 2 0 0 0,0-1-1 0 0,1 0 1 0 0,-1 0-1 0 0,1 0 1 0 0,-1 0 0 0 0,0 0-1 0 0,1 0 1 0 0,1 2-1 0 0,-2-3 2 0 0,6 6 2 0 0,-3-5 0 0 0,-1 0 0 0 0,1 0 0 0 0,-1-1 0 0 0,0 1 0 0 0,1-1 0 0 0,0 1 0 0 0,-1-1 0 0 0,0 0 0 0 0,1 0 0 0 0,-1 0-1 0 0,1-1 1 0 0,0 1 0 0 0,-1-1 0 0 0,0 1 0 0 0,0 0 0 0 0,1-1 0 0 0,0-1 0 0 0,1 0 0 0 0,0 1 1 0 0,0-1 0 0 0,-1 0 1 0 0,0 0-1 0 0,0-1 0 0 0,0 1 0 0 0,1-1 0 0 0,-2 1 1 0 0,1-1-1 0 0,0 0 0 0 0,4-6 0 0 0,-2 1 24 0 0,-2 1-1 0 0,1-1 1 0 0,-1 0 0 0 0,0 1-1 0 0,-1-2 1 0 0,1 1 0 0 0,-1 0-1 0 0,-1 0 1 0 0,0-1 0 0 0,0 0-1 0 0,-1 1 1 0 0,0-1 0 0 0,0 1-1 0 0,-1 0 1 0 0,0-1 0 0 0,-1 0-1 0 0,1 1 1 0 0,-2 0 0 0 0,-4-12-1 0 0,6 18-13 0 0,0 1-1 0 0,1 0 0 0 0,-1-1 1 0 0,0 2-1 0 0,0-2 1 0 0,1 1-1 0 0,-1 1 0 0 0,0-2 1 0 0,0 1-1 0 0,0 1 0 0 0,-1-1 1 0 0,2-1-1 0 0,-2 2 1 0 0,1-1-1 0 0,0 1 0 0 0,0-1 1 0 0,0 0-1 0 0,-1 1 0 0 0,1 0 1 0 0,0-1-1 0 0,-1 1 0 0 0,1 0 1 0 0,-1-1-1 0 0,1 1 1 0 0,-1 0-1 0 0,2 0 0 0 0,-2 0 1 0 0,1 0-1 0 0,-1 0 0 0 0,1 1 1 0 0,-1-1-1 0 0,1 0 0 0 0,0 1 1 0 0,-1-1-1 0 0,1 0 1 0 0,0 1-1 0 0,0 0 0 0 0,-1 0 1 0 0,-1 0-1 0 0,-2 4 7 0 0,0-2-1 0 0,0 2 1 0 0,0-1 0 0 0,0 1-1 0 0,2 0 1 0 0,-2 0 0 0 0,-3 7-1 0 0,-23 42-33 0 0,30-52 16 0 0,-4 7-14 0 0,1 0 1 0 0,0 0 0 0 0,0 1 0 0 0,-3 17 0 0 0,6-25 12 0 0,0-1 1 0 0,1 2-1 0 0,0-2 1 0 0,-1 1-1 0 0,1 0 0 0 0,0 0 1 0 0,0 0-1 0 0,1 0 1 0 0,-1-1-1 0 0,0 2 1 0 0,1-2-1 0 0,-1 1 1 0 0,1 0-1 0 0,-1-1 1 0 0,1 1-1 0 0,0 0 1 0 0,0 0-1 0 0,-1-1 1 0 0,2 1-1 0 0,-1-1 1 0 0,0 1-1 0 0,0-1 1 0 0,0 1-1 0 0,1-1 1 0 0,-1 0-1 0 0,1 0 1 0 0,-1 1-1 0 0,1-1 1 0 0,-1-1-1 0 0,1 2 1 0 0,-1-1-1 0 0,1-1 1 0 0,2 2-1 0 0,0-1 2 0 0,1 0 0 0 0,-2 0 0 0 0,1-1 0 0 0,0 1 0 0 0,0-1 0 0 0,0 0 0 0 0,0 0 0 0 0,0 0 0 0 0,0-1 0 0 0,0 0 0 0 0,0 0 0 0 0,-1 1 0 0 0,1-2 0 0 0,5-1 0 0 0,-2-1 0 0 0,0 1 0 0 0,1 0 0 0 0,-1-1 0 0 0,-1-1 0 0 0,0 1 0 0 0,8-7 0 0 0,-11 8 6 0 0,1 0-1 0 0,-1 0 1 0 0,0-1 0 0 0,0 0-1 0 0,0 0 1 0 0,-1 1-1 0 0,1-1 1 0 0,1-6 0 0 0,-2 7-3 0 0,-1 1 1 0 0,-1 0 0 0 0,0-1 0 0 0,1 1-1 0 0,-1 0 1 0 0,1-1 0 0 0,-1 1-1 0 0,0-1 1 0 0,0 1 0 0 0,-1-1-1 0 0,1 1 1 0 0,0 0 0 0 0,-1-1 0 0 0,1 1-1 0 0,-1-1 1 0 0,0 1 0 0 0,-2-4-1 0 0,2 2 28 0 0,-2 0-1 0 0,1 0 1 0 0,-1 0-1 0 0,1 0 1 0 0,-1 1-1 0 0,0-1 1 0 0,0 1-1 0 0,-1 0 1 0 0,1-1-1 0 0,-1 1 1 0 0,1 1-1 0 0,-7-4 1 0 0,8 4-14 0 0,-1 1 1 0 0,1 0 0 0 0,-1 0-1 0 0,1 1 1 0 0,-1-1 0 0 0,1 0-1 0 0,-1 1 1 0 0,0-1 0 0 0,0 1-1 0 0,1 0 1 0 0,-1 0 0 0 0,1 0-1 0 0,-1 0 1 0 0,1 1 0 0 0,-1-1-1 0 0,0 1 1 0 0,0 0 0 0 0,1-1-1 0 0,-1 1 1 0 0,1 1 0 0 0,0-2-1 0 0,-5 5 1 0 0,2-1-9 0 0,-1-1 1 0 0,1 2-1 0 0,0-1 0 0 0,0 1 0 0 0,-4 6 1 0 0,-21 30 32 0 0,23-31-52 0 0,5-8 10 0 0,1 0 0 0 0,0 0 0 0 0,0 0 0 0 0,-1 0 0 0 0,1 0 0 0 0,1 0 0 0 0,-1 0 0 0 0,0 0 0 0 0,0 0 0 0 0,1 1 0 0 0,-1-1 0 0 0,1 0 0 0 0,0 0 0 0 0,-1 1 0 0 0,1-1 0 0 0,0 0 0 0 0,0 0 0 0 0,1 1 0 0 0,0 2 0 0 0,2 4 0 0 0,-1-7-1 0 0,-1 0 0 0 0,2-1 0 0 0,-2 1-1 0 0,1-1 1 0 0,0 1 0 0 0,-1-2 0 0 0,2 2 0 0 0,-2-1 0 0 0,1 0 0 0 0,1 0-1 0 0,-1 0 1 0 0,-1-1 0 0 0,2 1 0 0 0,-1 0 0 0 0,0-1 0 0 0,0 1 0 0 0,1-1-1 0 0,-1 0 1 0 0,0 0 0 0 0,0 0 0 0 0,1 0 0 0 0,-1 0 0 0 0,0-1 0 0 0,0 1-1 0 0,5-2 1 0 0,2-1-395 0 0,0 0-1 0 0,0-1 1 0 0,0 0 0 0 0,13-8-1 0 0,-10 5-559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45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 2759 0 0,'0'0'19605'0'0,"1"-2"-19271"0"0,0 1-300 0 0,2-1 1 0 0,-2 0-1 0 0,1 1 1 0 0,1-1-1 0 0,-2 1 1 0 0,1-1-1 0 0,1 1 1 0 0,-1 0-1 0 0,0-1 1 0 0,5 0-1 0 0,29-8-3371 0 0,-31 9 2234 0 0,12-3-5791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45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1 172 4607 0 0,'0'0'13096'0'0,"8"-7"-12592"0"0,-2-2-504 0 0,3 0 0 0 0,2 0 0 0 0,1-3-7304 0 0</inkml:trace>
  <inkml:trace contextRef="#ctx0" brushRef="#br0" timeOffset="1">416 24 4143 0 0,'0'0'9880'0'0,"9"-5"-8600"0"0,-2-1-1096 0 0,-1-1-24 0 0,1 2-6408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46.0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0 316 12095 0 0,'0'0'7768'0'0,"2"0"-7546"0"0,7-1-567 0 0,1-1 1 0 0,0 1 0 0 0,-1-1 0 0 0,18-7 0 0 0,9-2-1606 0 0,98-12-5296 0 0,-105 18 4893 0 0,1 1-639 0 0</inkml:trace>
  <inkml:trace contextRef="#ctx0" brushRef="#br0" timeOffset="1">413 229 919 0 0,'2'0'4'0'0,"0"-1"0"0"0,1 1 0 0 0,-1-1-1 0 0,1 0 1 0 0,-1 1 0 0 0,0-1-1 0 0,0 0 1 0 0,1 0 0 0 0,2-2-1 0 0,12-6 391 0 0,-14 7 976 0 0,0 0 0 0 0,0 0 0 0 0,0 0 1 0 0,5-5 2368 0 0,-7 7-2331 0 0,13-8 237 0 0,16-7 74 0 0,59-26-2272 0 0,-70 32-3035 0 0,4 1-1230 0 0</inkml:trace>
  <inkml:trace contextRef="#ctx0" brushRef="#br0" timeOffset="2">955 34 6447 0 0,'1'0'298'0'0,"17"-5"90"0"0,6-2 10562 0 0,17-2-11268 0 0,-1 1-5062 0 0,-19 3 50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46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23 2303 0 0,'0'0'17927'0'0,"2"0"-17032"0"0,39-19-190 0 0,-32 15-1512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9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33 100 3223 0 0,'-1'-1'143'0'0,"-30"-8"19694"0"0,54 6-19108 0 0,4 0-469 0 0,0 0-1 0 0,42-12 1 0 0,120-50 532 0 0,-187 65-472 0 0,-30 15 25 0 0,-45 36-1 0 0,43-30-241 0 0,-55 47 394 0 0,73-59-458 0 0,7-4 45 0 0,5-5-83 0 0,0 0-1 0 0,0 1 1 0 0,0-1 0 0 0,0 0 0 0 0,0 0-1 0 0,-1 0 1 0 0,1 0 0 0 0,0 0-1 0 0,0 0 1 0 0,0 0 0 0 0,0 0-1 0 0,0 0 1 0 0,-1 0 0 0 0,1 0-1 0 0,0 1 1 0 0,0-1 0 0 0,0 0-1 0 0,0 0 1 0 0,0 0 0 0 0,0 1 0 0 0,0-1-1 0 0,0 0 1 0 0,0 0 0 0 0,0 1-1 0 0,0-1 1 0 0,0 0 0 0 0,0 0-1 0 0,0 0 1 0 0,0 0 0 0 0,0 0-1 0 0,0 0 1 0 0,0 0 0 0 0,0 0 0 0 0,0 1-1 0 0,0-1 1 0 0,0 0 0 0 0,1 0-1 0 0,-1 0 1 0 0,0 1 0 0 0,0-1-1 0 0,8 3 13 0 0,11-4-10 0 0,68-20-569 0 0,-57 13 73 0 0,41-7 0 0 0,-48 13-3523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9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66 4607 0 0,'-3'2'127'0'0,"2"-2"-104"0"0,0 0 0 0 0,0 0 0 0 0,0 1 1 0 0,0-1-1 0 0,-14-4 16477 0 0,21-1-11965 0 0,15-8-7189 0 0,-16 10 4339 0 0,10-5-1609 0 0,35-14 0 0 0,-41 19-80 0 0,-1 0 0 0 0,1 1 0 0 0,0 0 0 0 0,0 0 0 0 0,18 0 0 0 0,-16 4-38 0 0,-1 1 31 0 0,-7 0 11 0 0,-1-1 0 0 0,1 0 0 0 0,0 0-1 0 0,-1 1 1 0 0,-1-1 0 0 0,2 1 0 0 0,-1-1-1 0 0,-1 1 1 0 0,1 0 0 0 0,-1 0 0 0 0,1 0 0 0 0,-1 0-1 0 0,0 0 1 0 0,1 0 0 0 0,-2 1 0 0 0,2 6 0 0 0,-1 0 14 0 0,1 1 0 0 0,-1 1 0 0 0,-2 19 0 0 0,-7 38 1391 0 0,-31 117 0 0 0,29-141-1220 0 0,8-22-346 0 0,2-22-105 0 0,9-8-5523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32 19375 0 0,'0'0'892'0'0,"1"-2"-25"0"0,0 0-740 0 0,1 0-1 0 0,-1 0 1 0 0,1 0 0 0 0,-1 0 0 0 0,1 0-1 0 0,0 1 1 0 0,0-2 0 0 0,0 2 0 0 0,-1-1-1 0 0,2 1 1 0 0,-1 0 0 0 0,0 0 0 0 0,0-1-1 0 0,1 1 1 0 0,-1 1 0 0 0,1-1 0 0 0,-1 0-1 0 0,0 0 1 0 0,1 1 0 0 0,0 0 0 0 0,-1-1-1 0 0,1 1 1 0 0,-1 0 0 0 0,0 0 0 0 0,1 0-1 0 0,0 0 1 0 0,-1 1 0 0 0,1-1 0 0 0,-1 0-1 0 0,0 1 1 0 0,1 0 0 0 0,0 0 0 0 0,-1 0-1 0 0,0 0 1 0 0,0 0 0 0 0,1 1 0 0 0,-1-1-1 0 0,-1 0 1 0 0,2 1 0 0 0,-1 0 0 0 0,-1-1 0 0 0,1 2-1 0 0,0-2 1 0 0,1 4 0 0 0,0-2-100 0 0,-1 2 1 0 0,1-1 0 0 0,-1 1-1 0 0,0-1 1 0 0,0 1 0 0 0,-1 0-1 0 0,1 0 1 0 0,-2 0-1 0 0,1-1 1 0 0,0 2 0 0 0,0-2-1 0 0,-1 1 1 0 0,0 1 0 0 0,0-2-1 0 0,-1 1 1 0 0,1 0-1 0 0,-2 0 1 0 0,2 0 0 0 0,-2 0-1 0 0,1-1 1 0 0,-1 1 0 0 0,1 0-1 0 0,-2 0 1 0 0,1-1-1 0 0,-5 7 1 0 0,2-4 0 0 0,1-1 0 0 0,-2 1 0 0 0,0-1 0 0 0,1 0 0 0 0,-1 0 0 0 0,-1-1 0 0 0,1 0 0 0 0,0 0-1 0 0,-1-1 1 0 0,-1 1 0 0 0,1-1 0 0 0,-1-1 0 0 0,1 0 0 0 0,-15 5 0 0 0,20-7-25 0 0,-1 0-7 0 0,-7-2 69 0 0,6-1-77 0 0,2 1-52 0 0,4 3-208 0 0,20 17-129 0 0,-8-7 194 0 0,21 15 0 0 0,-30-24 10 0 0,0 0-1 0 0,-1 0 1 0 0,1-1 0 0 0,0 0-1 0 0,0 0 1 0 0,0 0-1 0 0,1-1 1 0 0,-1 0-1 0 0,7 1 1 0 0,-8-2-150 0 0,1 0 0 0 0,-1 0 1 0 0,1 0-1 0 0,-1 0 0 0 0,1-2 0 0 0,-1 1 1 0 0,1 0-1 0 0,5-2 0 0 0,-7 1-546 0 0,0 1-1 0 0,-1-1 1 0 0,1 1-1 0 0,0-1 0 0 0,-1 1 1 0 0,1-1-1 0 0,3-4 1 0 0,5-8-5437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0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14 331 1375 0 0,'-11'-11'136'0'0,"9"7"558"0"0,2 4-40 0 0,-1 0 1 0 0,4-12 13092 0 0,-2 11-13093 0 0,5-6 3414 0 0,-1 3-3629 0 0,-5 3-653 0 0,10-7 630 0 0,0 1-1 0 0,0-1 0 0 0,19-8 0 0 0,36-13-227 0 0,-43 20-885 0 0,0-1 0 0 0,34-22 0 0 0,-53 31 626 0 0,-1-1 1 0 0,-1 0-1 0 0,2 0 1 0 0,-1 0-1 0 0,-1-1 1 0 0,1 1-1 0 0,-1 0 1 0 0,1 0-1 0 0,-1-1 1 0 0,1 0-1 0 0,-1 1 1 0 0,0-1-1 0 0,0 1 1 0 0,0-1-1 0 0,-1 1 1 0 0,1-1-1 0 0,0 0 1 0 0,-1 0-1 0 0,0 0 1 0 0,1 0-1 0 0,-1 0 1 0 0,-1 0-1 0 0,0-2 1 0 0,0-6 476 0 0,-1 0 1 0 0,0 1-1 0 0,-1-1 0 0 0,-7-16 1 0 0,-6-13 4923 0 0,14 81-5001 0 0,-12 71 0 0 0,2-36-395 0 0,1 40-827 0 0,4-39-3712 0 0,5-49-3790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10 183 12439 0 0,'0'0'6643'0'0,"-1"2"-4956"0"0,-1 6-1424 0 0,0 0 1 0 0,0 0-1 0 0,1 0 1 0 0,0 0-1 0 0,1 0 1 0 0,0 13 0 0 0,1-7 46 0 0,0 1 1 0 0,6 26 0 0 0,-6-40-306 0 0,-1 0 1 0 0,0 0 0 0 0,0 0 0 0 0,0 0-1 0 0,1 0 1 0 0,-1-1 0 0 0,1 1-1 0 0,-1 0 1 0 0,1 0 0 0 0,-1-1-1 0 0,1 1 1 0 0,-1 0 0 0 0,1 0-1 0 0,0-1 1 0 0,-1 1 0 0 0,1 0 0 0 0,0 0-1 0 0,0-1 1 0 0,-1 0 0 0 0,1 1-1 0 0,1-1 1 0 0,-2 1 0 0 0,1-1-1 0 0,0 0 1 0 0,0 1 0 0 0,0-1-1 0 0,0 0 1 0 0,0 0 0 0 0,-1 0-1 0 0,2 0 1 0 0,-1 0 0 0 0,-1 0 0 0 0,1 0-1 0 0,1 0 1 0 0,-2 0 0 0 0,1 0-1 0 0,0 0 1 0 0,0 0 0 0 0,1-1-1 0 0,2-1 15 0 0,-1 1 0 0 0,1-1 0 0 0,-1 1-1 0 0,1-1 1 0 0,-1 0 0 0 0,0 1 0 0 0,1-2-1 0 0,3-3 1 0 0,-2 0 1 0 0,1 0-1 0 0,-2 0 1 0 0,1 0-1 0 0,-2 0 1 0 0,1 0-1 0 0,0-1 1 0 0,3-10-1 0 0,-1 4 13 0 0,-2-1 1 0 0,6-27-1 0 0,-9 26 14 0 0,1 0 1 0 0,-1 0-1 0 0,-2-19 0 0 0,-8-46 261 0 0,4 49-237 0 0,5 29 434 0 0,0 4-298 0 0,12 142-7 0 0,-8-108-192 0 0,3 15-8 0 0,25 90 0 0 0,-12-61-1 0 0,-11-38 18 0 0,-9-40 58 0 0,-1-3-60 0 0,-1 0-1 0 0,2 0 1 0 0,-2 0 0 0 0,1 0-1 0 0,0 0 1 0 0,0 0 0 0 0,0 0 0 0 0,-1-3-1 0 0,1 3 0 0 0,-3-5 24 0 0,2 4-22 0 0,-1 0 0 0 0,2-1 0 0 0,-1 0 0 0 0,0 1 0 0 0,-1-4 0 0 0,-5-11-3 0 0,6 13-162 0 0,1 0 0 0 0,-1 0 0 0 0,2 0 1 0 0,-2-7-1 0 0,1-8-8346 0 0,0 18 8420 0 0,0-9-7163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0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13823 0 0,'-1'1'3060'0'0,"-1"1"-2540"0"0,0 0 0 0 0,0 1 0 0 0,0 0 0 0 0,0-1 0 0 0,0 1 0 0 0,1-1 0 0 0,-1 1 0 0 0,2 0 0 0 0,-2 0 0 0 0,1 0 0 0 0,-1 5 0 0 0,-1 7 312 0 0,-1 17-1 0 0,3-25-521 0 0,-6 111 3012 0 0,7-116-2776 0 0,2-3-479 0 0,7-5-13 0 0,0 0 0 0 0,0-2-1 0 0,0 2 1 0 0,-1-2 0 0 0,14-17 0 0 0,0 2 27 0 0,-20 20-76 0 0,56-50 141 0 0,-58 55-131 0 0,1 0 0 0 0,0 0 0 0 0,-1-1 1 0 0,0 2-1 0 0,0-2 0 0 0,0 4 0 0 0,0 3 8 0 0,-2-1 0 0 0,1 1 0 0 0,-1-1-1 0 0,0 1 1 0 0,0-1 0 0 0,-4 8-1 0 0,2-4-37 0 0,3-10-391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107 116 5983 0 0,'1'-22'1059'0'0,"8"-33"0"0"0,0 17 18188 0 0,-9 43-17421 0 0,-4 14-2352 0 0,-43 105 1238 0 0,27-76-537 0 0,-2-2-40 0 0,16-34-510 0 0,-1 1-1 0 0,2 0 0 0 0,-1 0 1 0 0,-2 14-1 0 0,8-25-666 0 0,5-2-3522 0 0,-2-1 4343 0 0,-2 1 0 0 0,1-1 0 0 0,0 0 0 0 0,0 1 1 0 0,0-1-1 0 0,0 0 0 0 0,-1 0 0 0 0,1 0 0 0 0,-1 0 1 0 0,2 0-1 0 0,-2-1 0 0 0,1 1 0 0 0,-1 0 0 0 0,2-3 0 0 0,4-4 369 0 0,12-18-1 0 0,-9 11-320 0 0,-6 10 223 0 0,12-14 111 0 0,-16 17-144 0 0,1 1 0 0 0,0 1 0 0 0,0-1 0 0 0,0 0 0 0 0,0 0 0 0 0,0 1 0 0 0,0-1 0 0 0,0 1 0 0 0,0-1 0 0 0,0 0 0 0 0,1 1 0 0 0,-2 0-1 0 0,2 0 1 0 0,-1 0 0 0 0,0-1 0 0 0,1 1 0 0 0,1 0 0 0 0,-1 0-12 0 0,-1 0 0 0 0,1 0-1 0 0,-1 0 1 0 0,2 1 0 0 0,-2-1 0 0 0,1 0-1 0 0,-1 0 1 0 0,1 1 0 0 0,-1 0 0 0 0,1-1-1 0 0,-1 1 1 0 0,1-1 0 0 0,-1 2 0 0 0,1-1-1 0 0,1 1 1 0 0,2 2-1 0 0,20 13-1274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67 302 2759 0 0,'-3'-39'-471'0'0,"1"1"3291"0"0,1-77 13341 0 0,1 95-9388 0 0,1 22-6220 0 0,-1 22-211 0 0,0 0 0 0 0,-2 0 1 0 0,-5 27-1 0 0,4-30-243 0 0,-14 90 401 0 0,-14 119 336 0 0,31-192-851 0 0,0-36-59 0 0,-1-5-5 0 0,1-11 32 0 0,0 0 0 0 0,0 0 0 0 0,1-1 0 0 0,5-17 0 0 0,-2 10-14 0 0,2 0 0 0 0,9-23 1 0 0,-13 40-48 0 0,0 1 1 0 0,0-1-1 0 0,1 1 1 0 0,-1 0-1 0 0,1 0 1 0 0,0 0-1 0 0,1 0 0 0 0,-1 0 1 0 0,1 1-1 0 0,5-5 1 0 0,-3 4-372 0 0,0 0 0 0 0,0 0 0 0 0,1 0 0 0 0,-1 1 0 0 0,0 0 0 0 0,12-3 0 0 0,-11 4 147 0 0,5-1-803 0 0,1-1 1 0 0,-1 0 0 0 0,-1-1-1 0 0,21-11 1 0 0,-31 15 693 0 0,0 0 372 0 0,0 1 0 0 0,-1-1 1 0 0,0 0-1 0 0,1 0 1 0 0,-1 1-1 0 0,1-1 1 0 0,0 0-1 0 0,-1 0 0 0 0,0 0 1 0 0,0 0-1 0 0,0 0 1 0 0,0 1-1 0 0,1-4 2887 0 0,-2 5-2113 0 0,-1-1-616 0 0,1 1 0 0 0,0 0 0 0 0,0 0 0 0 0,0 0 0 0 0,0 0-1 0 0,-1 0 1 0 0,2 0 0 0 0,-1 1 0 0 0,0-2 0 0 0,0 2 0 0 0,1-1-1 0 0,-1 0 1 0 0,0 1 0 0 0,0-1 0 0 0,1 0 0 0 0,0 0-1 0 0,-1 1 1 0 0,1-1 0 0 0,0 1 0 0 0,-1-1 0 0 0,1 1 0 0 0,0-1-1 0 0,0 1 1 0 0,0-1 0 0 0,0 1 0 0 0,0-1 0 0 0,1 0 0 0 0,-1 1-1 0 0,1-1 1 0 0,-1 1 0 0 0,0-1 0 0 0,0 1 0 0 0,1-1-1 0 0,0 0 1 0 0,0 0 0 0 0,-1 1 0 0 0,1-1 0 0 0,0 0 0 0 0,0 0-1 0 0,0 0 1 0 0,1 2 0 0 0,0-2-76 0 0,0 0 1 0 0,0 0-1 0 0,-1 0 0 0 0,1 1 0 0 0,0-2 1 0 0,-1 1-1 0 0,2 0 0 0 0,-2 0 0 0 0,1-1 1 0 0,1 0-1 0 0,-2 1 0 0 0,1-1 0 0 0,1 1 1 0 0,-2-1-1 0 0,4 0 0 0 0,6-2 108 0 0,-9-1-102 0 0,0 1 1 0 0,-1 1-6 0 0,0 1-1 0 0,0-2 1 0 0,0 1-1 0 0,1 0 1 0 0,-2 0-1 0 0,1 0 1 0 0,1-1-1 0 0,-2 1 1 0 0,1 0-1 0 0,0-1 1 0 0,0 1-1 0 0,-1-1 0 0 0,0 1 1 0 0,1-1-1 0 0,0 1 1 0 0,-1-1-1 0 0,1 1 1 0 0,-1-1-1 0 0,0 1 1 0 0,0-1-1 0 0,0 1 1 0 0,0-1-1 0 0,0 1 1 0 0,0-1-1 0 0,0 1 1 0 0,-1-1-1 0 0,1 1 1 0 0,-1-1-1 0 0,0 1 1 0 0,1-1-1 0 0,0 1 1 0 0,-1-1-1 0 0,-1-1 1 0 0,-1-2 26 0 0,0 1-1 0 0,0 1 1 0 0,1-1 0 0 0,-1 1 0 0 0,-1-1-1 0 0,1 1 1 0 0,0 0 0 0 0,0 0 0 0 0,-1 0-1 0 0,-6-3 1 0 0,-8-1 0 0 0,14 4-414 0 0,-1 2 1 0 0,1-1-1 0 0,0 0 0 0 0,0 0 1 0 0,0-1-1 0 0,0 1 0 0 0,-6-7 1 0 0,5 1-8486 0 0</inkml:trace>
  <inkml:trace contextRef="#ctx0" brushRef="#br0" timeOffset="1">442 3 19519 0 0,'0'0'895'0'0,"1"-1"-18"0"0,6 0-398 0 0,-6 1-390 0 0,0 1 0 0 0,-1-1 0 0 0,1 0 0 0 0,0 1 0 0 0,0 0 0 0 0,-1-1 1 0 0,0 1-1 0 0,1-1 0 0 0,0 1 0 0 0,0 0 0 0 0,-1 0 0 0 0,0-1 0 0 0,1 1 0 0 0,-1 0 0 0 0,1 0 0 0 0,-1-1 1 0 0,1 3-1 0 0,5 15 1489 0 0,-3 3-621 0 0,-1-2 0 0 0,-1 1 0 0 0,-1 34 0 0 0,-12 63 677 0 0,6-63-1064 0 0,-6 56-88 0 0,-1 17-406 0 0,3-43-3088 0 0,9-73-4041 0 0,-1-1-2193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2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1 176 18311 0 0,'0'0'1660'0'0,"1"-1"-1368"0"0,1-2-119 0 0,0-1 0 0 0,1 1-1 0 0,0 0 1 0 0,0 0 0 0 0,0 0-1 0 0,0 1 1 0 0,0-1 0 0 0,0 0-1 0 0,0 1 1 0 0,0 1 0 0 0,1-2-1 0 0,0 2 1 0 0,3-2-1 0 0,5-2 176 0 0,0 2 0 0 0,-1 0-1 0 0,1 0 1 0 0,0 0-1 0 0,0 2 1 0 0,0-1 0 0 0,0 2-1 0 0,0 0 1 0 0,0 0-1 0 0,0 1 1 0 0,0 1 0 0 0,15 3-1 0 0,-24-4-279 0 0,0 0-1 0 0,0 0 1 0 0,0 0-1 0 0,-1 0 1 0 0,1 1-1 0 0,-1-1 1 0 0,1 1-1 0 0,0-1 1 0 0,0 1-1 0 0,-1 0 1 0 0,0 0-1 0 0,4 4 1 0 0,-5-4-49 0 0,0 0-1 0 0,0-1 1 0 0,0 1 0 0 0,0 0 0 0 0,-1 0-1 0 0,1 0 1 0 0,0-1 0 0 0,0 2 0 0 0,-1-2 0 0 0,0 1-1 0 0,0 1 1 0 0,0-2 0 0 0,1 1 0 0 0,-1 0-1 0 0,-1 0 1 0 0,1 0 0 0 0,0 0 0 0 0,0 0 0 0 0,0 0-1 0 0,-2 3 1 0 0,-2 7 22 0 0,-1-1 0 0 0,0 0 0 0 0,-1 1-1 0 0,0-2 1 0 0,-1 1 0 0 0,-15 17 0 0 0,-1-2 80 0 0,-30 27 0 0 0,39-40-236 0 0,-1-1 0 0 0,0 0-1 0 0,0 0 1 0 0,-18 9 0 0 0,31-21-220 0 0,1 0 290 0 0,1 0 0 0 0,0 0-1 0 0,0 0 1 0 0,0 0-1 0 0,0 0 1 0 0,-1 0 0 0 0,1 0-1 0 0,0 0 1 0 0,-1 0 0 0 0,1 0-1 0 0,0 0 1 0 0,-1 0-1 0 0,1-1 1 0 0,0 1 0 0 0,0 0-1 0 0,0 0 1 0 0,0-1 0 0 0,0 1-1 0 0,0 0 1 0 0,-1 0-1 0 0,1-1 1 0 0,0 1 0 0 0,0 0-1 0 0,0 0 1 0 0,-1-1-1 0 0,2-1-3 0 0,-1-1 0 0 0,1 0-1 0 0,-1 0 1 0 0,1 0-1 0 0,0 1 1 0 0,0-1-1 0 0,0 1 1 0 0,1 0 0 0 0,-1-1-1 0 0,1 0 1 0 0,-1 1-1 0 0,1 0 1 0 0,3-3-1 0 0,5-6-114 0 0,14-11 1 0 0,-18 17 96 0 0,80-64-664 0 0,-38 32 480 0 0,38-23-6 0 0,-36 28 213 0 0,-37 24 17 0 0,-1-1-1 0 0,20-20 1 0 0,-28 24 115 0 0,1 1 1 0 0,-1-2 0 0 0,0 0-1 0 0,0 1 1 0 0,-1-1 0 0 0,0 0 0 0 0,0 0-1 0 0,4-11 1 0 0,-5 10 364 0 0,-1 0-1 0 0,0 0 0 0 0,0 0 1 0 0,-1 0-1 0 0,0-9 2010 0 0,1 18-2387 0 0,3 26 32 0 0,-1 0 0 0 0,-2 51 0 0 0,-11 58 206 0 0,2-55-191 0 0,4-51 183 0 0,-1-6-1140 0 0,5-9-3650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19495 0 0,'2'-3'894'0'0,"4"-5"-516"0"0,0 0 0 0 0,1 0 1 0 0,0 1-1 0 0,0 0 1 0 0,1 0-1 0 0,0 1 1 0 0,9-6-1 0 0,-13 9-87 0 0,0 1 1 0 0,0 1-1 0 0,0-2 0 0 0,0 2 1 0 0,0-1-1 0 0,1 1 1 0 0,-1 0-1 0 0,0 0 0 0 0,1 0 1 0 0,-1 0-1 0 0,0 1 0 0 0,0 0 1 0 0,1 0-1 0 0,-1 0 0 0 0,1 0 1 0 0,-1 1-1 0 0,1 0 0 0 0,-1 0 1 0 0,7 2-1 0 0,-4 1-231 0 0,-1 0 1 0 0,1 0-1 0 0,0 1 1 0 0,-1 0-1 0 0,0 0 0 0 0,-1 0 1 0 0,1 1-1 0 0,-1 0 1 0 0,9 12-1 0 0,-12-15-53 0 0,0 0 0 0 0,-1 0 0 0 0,0-1 0 0 0,0 1 0 0 0,0 0 0 0 0,1 0 0 0 0,-2 0 0 0 0,1 0 0 0 0,-1 0 0 0 0,1 0 0 0 0,-1 0 0 0 0,1 0 0 0 0,-1 0 0 0 0,-1 0 0 0 0,1 0-1 0 0,0 0 1 0 0,-1 0 0 0 0,0 0 0 0 0,1 0 0 0 0,-1-1 0 0 0,0 1 0 0 0,0 0 0 0 0,-3 5 0 0 0,-2 2-13 0 0,-1 0 0 0 0,0 0 0 0 0,-1-1 0 0 0,-14 14-1 0 0,16-16-13 0 0,-6 5-27 0 0,-16 10 0 0 0,15-12 8 0 0,-15 16 0 0 0,21-18 39 0 0,1 4 1 0 0,7-8 5 0 0,-1-2 2 0 0,0-2-1 0 0,1 2 0 0 0,-1-1 0 0 0,0-1 0 0 0,1 2 0 0 0,-1-1 0 0 0,1-1 0 0 0,-1 2 0 0 0,0-1 0 0 0,1-1 0 0 0,-1 1 0 0 0,1 1 0 0 0,0-2 0 0 0,-1 1 0 0 0,1 0 0 0 0,0 0 0 0 0,0-1 0 0 0,-1 1 0 0 0,3 1 0 0 0,-2-2 5 0 0,1 2-1 0 0,1-1 1 0 0,-2-1 0 0 0,1 1-1 0 0,1 0 1 0 0,-1 0-1 0 0,0-1 1 0 0,3 1 0 0 0,0-1-7 0 0,-1 1 1 0 0,2-1-1 0 0,-2-1 0 0 0,1 1 1 0 0,-1-1-1 0 0,1 1 1 0 0,-1-1-1 0 0,6-2 0 0 0,-3 0-341 0 0,1 0-1 0 0,-1-1 1 0 0,-1 0-1 0 0,1 0 0 0 0,9-8 1 0 0,-9 6-578 0 0,-1 0 0 0 0,0-1-1 0 0,0 0 1 0 0,-1 1 0 0 0,0-1 0 0 0,0-1 0 0 0,0 1 0 0 0,3-10 0 0 0,1-4-1069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2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96 118 10135 0 0,'6'-71'3025'0'0,"-3"48"1780"0"0,0-1 6092 0 0,-2 27-10237 0 0,0 16-398 0 0,1 1 0 0 0,-4 25 0 0 0,-6 43 68 0 0,7-71-233 0 0,-22 161 643 0 0,-13 175 176 0 0,35-341-913 0 0,1-3 15 0 0,0 1 0 0 0,-2-1 0 0 0,-2 14 0 0 0,3-21 35 0 0,0-3-61 0 0,-2 0-208 0 0,1-1 0 0 0,0 1-1 0 0,-1-1 1 0 0,1 0 0 0 0,1 1 0 0 0,-2-2 0 0 0,2 1 0 0 0,-1 0-1 0 0,0 0 1 0 0,1-1 0 0 0,-1 1 0 0 0,1 0 0 0 0,-2-4-1 0 0,-2-2-1412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446 926 13359 0 0,'0'0'1210'0'0,"-1"-1"-996"0"0,0-1 266 0 0,0-1-1 0 0,0 2 0 0 0,-1-1 0 0 0,2-1 1 0 0,-2 2-1 0 0,1-1 0 0 0,-1 0 0 0 0,1 0 1 0 0,-1 0-1 0 0,1 1 0 0 0,-2-1 0 0 0,2 1 1 0 0,-1-1-1 0 0,0 1 0 0 0,-2-1 1 0 0,-1 0-3 0 0,1 1-1 0 0,-1-1 1 0 0,1 1 0 0 0,-1 0 0 0 0,-5-1 0 0 0,-3 1 78 0 0,-7-3-262 0 0,1 1 0 0 0,-1 1 0 0 0,1 0 0 0 0,-1 2 0 0 0,0 1 0 0 0,-22 3 0 0 0,32-3-289 0 0,1 2 0 0 0,0-1 0 0 0,0 1-1 0 0,-1 0 1 0 0,1 1 0 0 0,1-1-1 0 0,-1 2 1 0 0,0 0 0 0 0,1 0 0 0 0,0 1-1 0 0,0 0 1 0 0,1 0 0 0 0,-1 0-1 0 0,-8 12 1 0 0,6-6-9 0 0,1 0 0 0 0,1 0 0 0 0,0 1 0 0 0,1 1-1 0 0,0-1 1 0 0,-9 25 0 0 0,14-29 3 0 0,0-1-1 0 0,0 0 0 0 0,0 1 1 0 0,1-1-1 0 0,0 1 1 0 0,0 0-1 0 0,1-1 0 0 0,1 1 1 0 0,-1-1-1 0 0,1 0 1 0 0,1 1-1 0 0,-1 0 1 0 0,5 9-1 0 0,-6-15 5 0 0,2 0-1 0 0,-1-1 1 0 0,0 0 0 0 0,1 0-1 0 0,-1 1 1 0 0,1-1-1 0 0,-1 0 1 0 0,1 0 0 0 0,0 0-1 0 0,0-1 1 0 0,0 2-1 0 0,2 0 1 0 0,-2-3 0 0 0,-1 2 0 0 0,1-1 0 0 0,0-1 0 0 0,-1 1 0 0 0,1 0 0 0 0,-1-1 0 0 0,1 1 0 0 0,0-1 0 0 0,0 0 0 0 0,-1 0 0 0 0,1 1-1 0 0,0-1 1 0 0,-1 0 0 0 0,2 0 0 0 0,-2 0 0 0 0,1-1 0 0 0,0 1 0 0 0,-1 0 0 0 0,3-1 0 0 0,4-2 23 0 0,0-1-1 0 0,0 0 1 0 0,0 1 0 0 0,10-9-1 0 0,26-24 103 0 0,-43 36-125 0 0,26-24 42 0 0,0 1-1 0 0,38-47 1 0 0,-53 54-90 0 0,-1 0 0 0 0,0 0 0 0 0,-1-2 0 0 0,-1 1 0 0 0,0-1 0 0 0,8-28 0 0 0,-4 1-70 0 0,-2-2 0 0 0,7-81-1 0 0,-6-99-34 0 0,-9 137 162 0 0,6-252 1301 0 0,-6 315-699 0 0,-2 26-98 0 0,-1 2-288 0 0,2 15-186 0 0,0 0 1 0 0,-1-1 0 0 0,-1 22-1 0 0,-1-16-34 0 0,-4 185 178 0 0,-40 262 1 0 0,28-368 18 0 0,-14 101 179 0 0,25-139-503 0 0,0 77 1 0 0,6-133 48 0 0,2 27-228 0 0,-1-31 128 0 0,-1 0 1 0 0,0 0-1 0 0,0 0 0 0 0,1 0 1 0 0,0 0-1 0 0,0 0 1 0 0,-1 0-1 0 0,1 0 0 0 0,1-1 1 0 0,-2 1-1 0 0,1 0 0 0 0,3 2 1 0 0,5 1-2672 0 0,1-6-6559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4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50 15199 0 0,'0'-1'1172'0'0,"-2"-1"-962"0"0,2 2-175 0 0,0-1 0 0 0,-1 0-1 0 0,1 0 1 0 0,-1 1 0 0 0,1-1 0 0 0,-1 0 0 0 0,1 0-1 0 0,0 1 1 0 0,0-1 0 0 0,0 0 0 0 0,0 0 0 0 0,0 1-1 0 0,0-1 1 0 0,0-1 0 0 0,0 1 0 0 0,0-1 418 0 0,0 2 1 0 0,0-2 0 0 0,0 1-1 0 0,-1 0 1 0 0,2 0-1 0 0,-1 0 1 0 0,0 0 0 0 0,0-1-1 0 0,0 2 1 0 0,0-2-1 0 0,0 1 1 0 0,1 0-1 0 0,-1 0 1 0 0,1 0 0 0 0,-1 0-1 0 0,1 0 1 0 0,-1 0-1 0 0,1 0 1 0 0,1-1-1 0 0,-1 0-235 0 0,1 1-1 0 0,-2 1 0 0 0,2-1 0 0 0,-1-1 0 0 0,1 2 0 0 0,-1 0 0 0 0,1-1 1 0 0,-1 0-1 0 0,1 0 0 0 0,-1 1 0 0 0,1 0 0 0 0,2-1 0 0 0,2 1-180 0 0,0-1 1 0 0,1 1-1 0 0,0 1 0 0 0,-1 0 0 0 0,0-1 0 0 0,7 3 0 0 0,4 2-32 0 0,-1 1-1 0 0,-1 1 1 0 0,20 9-1 0 0,-3 0-63 0 0,5 6-2694 0 0,-27-16 1254 0 0</inkml:trace>
  <inkml:trace contextRef="#ctx0" brushRef="#br0" timeOffset="1">1 266 23295 0 0,'0'0'2575'0'0,"1"-1"-2085"0"0,0-2-346 0 0,0 1 0 0 0,1-1 0 0 0,0 1 0 0 0,-1 0-1 0 0,2 0 1 0 0,-2-1 0 0 0,1 1 0 0 0,1 1 0 0 0,-1-1-1 0 0,0 0 1 0 0,0 0 0 0 0,1 1 0 0 0,0-1 0 0 0,4-1-1 0 0,5-2 105 0 0,26-6 0 0 0,-27 9-87 0 0,17-5-755 0 0,1 2 0 0 0,56-2 0 0 0,-61 5-439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49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14 156 1839 0 0,'0'0'8787'0'0,"-1"0"-7675"0"0,-12-1 8257 0 0,20-1-2436 0 0,-2 1-8290 0 0,170-26 2379 0 0,-16 4-704 0 0,-78 10-250 0 0,2 3 0 0 0,0 4 0 0 0,152 7 0 0 0,-204 2-70 0 0,-15-1 8 0 0,24-1 1 0 0,106-5 419 0 0,14 2-220 0 0,-113 2-177 0 0,14 2-29 0 0,16 0 0 0 0,90-12 279 0 0,73-2 202 0 0,-138 17-385 0 0,0-1-45 0 0,-6-2 5 0 0,129-6 5 0 0,-126 2 119 0 0,8-1 21 0 0,-74-1-157 0 0,-1 0 47 0 0,42 1 1 0 0,22 1 8 0 0,-75 1-83 0 0,120-11 365 0 0,-55 4-253 0 0,2 5-16 0 0,-71 3-108 0 0,29 4 0 0 0,-33-3-4 0 0,69 4 271 0 0,-23-4 17 0 0,-57-1-66 0 0,-8-7-95 0 0,1 4-313 0 0,1 1-1 0 0,0-1 1 0 0,-1 0 0 0 0,1 1-1 0 0,-1 0 1 0 0,0 0 0 0 0,1 1-1 0 0,-2-1 1 0 0,-8-1 0 0 0,-2 1-962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49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8519 0 0,'0'0'5327'0'0,"0"-2"-4646"0"0,3-4 109 0 0,0 0 1 0 0,8-11-1 0 0,-10 16-386 0 0,7-12 11886 0 0,-4 27-12284 0 0,-1 1 0 0 0,2 29 0 0 0,-2 34-8 0 0,-3-51 1 0 0,6 348 1118 0 0,-8-164-378 0 0,0-150-248 0 0,2-60-173 0 0,0 0-259 0 0,0 4-60 0 0,0-3-162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0,'0'0'160'0'0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0 11055 0 0,'0'0'15916'0'0,"-1"2"-15816"0"0,0 1-10 0 0,-1-1 0 0 0,-1 1 0 0 0,2-1 1 0 0,-1 0-1 0 0,-1 1 0 0 0,0-1 0 0 0,1 0 0 0 0,-1 0 0 0 0,1 0 0 0 0,-1-1 0 0 0,0 1 0 0 0,0-1 0 0 0,0 1 1 0 0,0-1-1 0 0,0 0 0 0 0,0 0 0 0 0,-1 0 0 0 0,-5 0 0 0 0,-10 1 271 0 0,0-2-1 0 0,-1 0 0 0 0,-27-3 1 0 0,42 3-323 0 0,-48 0 130 0 0,27-1-93 0 0,25 1-33 0 0,-4-2-16 0 0,4 1 1135 0 0,1 2-1094 0 0,-3 9-57 0 0,1 1 1 0 0,1 0-1 0 0,0-1 0 0 0,0 1 1 0 0,3 17-1 0 0,-2-3 16 0 0,-1 25-67 0 0,0 21 345 0 0,2-60-624 0 0,0 0 0 0 0,0 1 0 0 0,1 0-1 0 0,5 12 1 0 0,0-4-553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2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 1375 0 0,'-4'2'77'0'0,"4"-2"-57"0"0,-1 0 0 0 0,-1 0 1 0 0,2 1-1 0 0,-1-1 0 0 0,-1 0 0 0 0,2 1 0 0 0,-2-1 0 0 0,1 0 0 0 0,1 0 0 0 0,-2 0 0 0 0,1 0 0 0 0,0-1 1 0 0,0 1-1 0 0,0 0 0 0 0,0-1 0 0 0,0 1 0 0 0,0 0 0 0 0,-2-1 0 0 0,-14-6 11247 0 0,17 8-10997 0 0,0 0 0 0 0,0-1 0 0 0,0 1 0 0 0,0 0 0 0 0,1 0 0 0 0,-1 0 0 0 0,0 0 0 0 0,1 0 0 0 0,-1-1 0 0 0,0 1 0 0 0,0 0 0 0 0,2 0 0 0 0,17 43-370 0 0,3-1-1 0 0,37 53 0 0 0,-48-81 213 0 0,-1-2 0 0 0,2 1-1 0 0,0-2 1 0 0,1 1 0 0 0,1-1-1 0 0,-1-1 1 0 0,1 0 0 0 0,1-1-1 0 0,29 14 1 0 0,-17-12-113 0 0,0-3 1 0 0,1 0-1 0 0,-1-1 1 0 0,2-2-1 0 0,-1-1 1 0 0,1-1 0 0 0,-1-1-1 0 0,2-2 1 0 0,-1-1-1 0 0,44-6 1 0 0,-46 3-6214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2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46 12895 0 0,'0'0'998'0'0,"-1"-1"-657"0"0,-4-3 1663 0 0,5 3-1713 0 0,-1 1-1 0 0,1-1 1 0 0,0 1-1 0 0,-1 0 1 0 0,1 0 0 0 0,-1-1-1 0 0,1 1 1 0 0,0-1-1 0 0,0 1 1 0 0,0-1 0 0 0,0 1-1 0 0,0 0 1 0 0,-1-1-1 0 0,1 1 1 0 0,0-1 0 0 0,0 1-1 0 0,0-1 1 0 0,0 1-1 0 0,0 0 1 0 0,0-1 0 0 0,0 0-1 0 0,0 1 1 0 0,0-1 0 0 0,0 1-1 0 0,1-1 1 0 0,-1 0-140 0 0,0 0 1 0 0,1 0 0 0 0,-1 0-1 0 0,1 0 1 0 0,0 1-1 0 0,-1-1 1 0 0,1 0 0 0 0,0 0-1 0 0,0 1 1 0 0,-1-1-1 0 0,3-1 1 0 0,0 0-203 0 0,0 0 0 0 0,1 0 1 0 0,0 0-1 0 0,6-2 0 0 0,-6 3 46 0 0,0-1 1 0 0,0 2-1 0 0,0-1 0 0 0,1 1 0 0 0,-2-1 0 0 0,1 1 1 0 0,1 0-1 0 0,-2 0 0 0 0,2 1 0 0 0,-1-1 0 0 0,0 1 1 0 0,0-1-1 0 0,0 2 0 0 0,-1-1 0 0 0,1 0 0 0 0,1 1 1 0 0,-2 0-1 0 0,0-1 0 0 0,6 5 0 0 0,0 1-6 0 0,-4 3-31 0 0,-4-7 46 0 0,-1-1 0 0 0,1 0 0 0 0,0 1 0 0 0,0 0 0 0 0,-1-1 1 0 0,0 0-1 0 0,0 1 0 0 0,0-1 0 0 0,0 1 0 0 0,0 0 0 0 0,0-1 0 0 0,-1 4 0 0 0,-1-2-4 0 0,1 1 0 0 0,-1-1 0 0 0,0 1 0 0 0,1-1 0 0 0,-2 0 0 0 0,-3 5 0 0 0,0 1 18 0 0,-2 0 1 0 0,0-1 0 0 0,0 0 0 0 0,-13 9-1 0 0,4-4 1 0 0,1-2 0 0 0,-2 0-1 0 0,0-2 1 0 0,-37 18 0 0 0,52-26-280 0 0,-1-1 1 0 0,0 1 0 0 0,1-2-1 0 0,0 1 1 0 0,-1 0 0 0 0,0 0-1 0 0,0-1 1 0 0,1 0 0 0 0,-2 0-1 0 0,1 0 1 0 0,-3 0 0 0 0,-6-3-1451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2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16127 0 0,'0'0'1850'0'0,"0"2"-1136"0"0,-7 10-104 0 0,0 1-1 0 0,1 0 0 0 0,1 0 1 0 0,0 1-1 0 0,2-1 1 0 0,-6 23-1 0 0,6-12-440 0 0,0 2-1 0 0,1 47 1 0 0,2-67-199 0 0,1 0 0 0 0,0 0 0 0 0,-1-1 0 0 0,2 1 0 0 0,2 7-1 0 0,4 3-6969 0 0,-1-8-11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14743 0 0,'0'1'3838'0'0,"22"30"108"0"0,-15-19-3583 0 0,0 0-1 0 0,6 15 1 0 0,-10-17-292 0 0,-1 0 1 0 0,1 0-1 0 0,-2 0 0 0 0,1 1 0 0 0,-2-2 0 0 0,1 2 1 0 0,-1-1-1 0 0,-1 0 0 0 0,-2 16 0 0 0,2-16-18 0 0,-3-2-42 0 0,3-8 41 0 0,1 1 0 0 0,-2 1-1 0 0,1-2 1 0 0,1 1 0 0 0,-2 0 0 0 0,1 0-1 0 0,1-1 1 0 0,-2 1 0 0 0,1 0 0 0 0,0-1 0 0 0,-1 1-1 0 0,2-1 1 0 0,-2 0 0 0 0,1 1 0 0 0,0-1-1 0 0,-1 0 1 0 0,1 0 0 0 0,-1 1 0 0 0,2-1-1 0 0,-3 0 1 0 0,0-1 53 0 0,1 1 0 0 0,0 0 1 0 0,0-1-1 0 0,-1 1 0 0 0,1 0 0 0 0,0-1 0 0 0,0 0 1 0 0,-1 0-1 0 0,2 1 0 0 0,-4-3 0 0 0,3 2 231 0 0,4 1-468 0 0,25 1-502 0 0,-15-1 34 0 0,0 0-1 0 0,0 0 1 0 0,0 0 0 0 0,1-2 0 0 0,-1 0-1 0 0,20-6 1 0 0,-7-2-1917 0 0,0-3-4714 0 0</inkml:trace>
  <inkml:trace contextRef="#ctx0" brushRef="#br0" timeOffset="1">275 43 3679 0 0,'0'0'15298'0'0,"0"-1"-13976"0"0,15-5-936 0 0,30-6 0 0 0,8-2-3286 0 0,-43 10-3696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 7831 0 0,'0'0'603'0'0,"1"-1"-396"0"0,0-2 242 0 0,-1 1-1 0 0,1-1 1 0 0,0 1 0 0 0,0 0 0 0 0,0 0 0 0 0,0 0 0 0 0,0 0 0 0 0,1 0 0 0 0,-1 0 0 0 0,1 0 0 0 0,-1 0-1 0 0,1 0 1 0 0,0 1 0 0 0,0-1 0 0 0,0 1 0 0 0,-1-1 0 0 0,2 1 0 0 0,-1 0 0 0 0,0-1 0 0 0,0 2 0 0 0,1-1-1 0 0,-1-1 1 0 0,0 2 0 0 0,0 0 0 0 0,4-2 0 0 0,-3 2-360 0 0,0-1 0 0 0,0 1 0 0 0,0 0 0 0 0,-1 0 0 0 0,1 1 1 0 0,0-1-1 0 0,0 1 0 0 0,4 0 0 0 0,3 4-22 0 0,-1-1 1 0 0,1 1-1 0 0,-1 0 1 0 0,0 1-1 0 0,-1-1 1 0 0,0 2-1 0 0,14 13 1 0 0,-19-17-34 0 0,0 0 0 0 0,0 0 1 0 0,-1 0-1 0 0,1 1 0 0 0,0 0 1 0 0,-1 0-1 0 0,-1-1 0 0 0,2 1 1 0 0,-2 0-1 0 0,1 0 0 0 0,-1 0 1 0 0,0 0-1 0 0,0 0 0 0 0,0 0 0 0 0,-1 1 1 0 0,1-1-1 0 0,-1 1 0 0 0,0-2 1 0 0,0 2-1 0 0,0-1 0 0 0,-1 0 1 0 0,0 1-1 0 0,1-1 0 0 0,-4 7 1 0 0,-3 7 265 0 0,0-1 0 0 0,-1 0 0 0 0,-1 0 0 0 0,-15 21 0 0 0,13-20-18 0 0,-49 61 308 0 0,52-70-726 0 0,0 0 0 0 0,-10 6 0 0 0,17-14-481 0 0</inkml:trace>
  <inkml:trace contextRef="#ctx0" brushRef="#br0" timeOffset="1">347 0 13359 0 0,'0'0'1210'0'0,"0"2"-733"0"0,-21 48 5940 0 0,-3 30-4044 0 0,12-33-1716 0 0,-6 31 211 0 0,15-67-760 0 0,2 1-1 0 0,0-1 1 0 0,1 1 0 0 0,2 22-1 0 0,-2-27-82 0 0,2 0 0 0 0,-1 0 0 0 0,1 0 0 0 0,4 11 0 0 0,-5-15-79 0 0,1 0 1 0 0,-1 0 0 0 0,1-1 0 0 0,-1 0 0 0 0,2 1 0 0 0,-1-1 0 0 0,-1 1 0 0 0,2-1 0 0 0,-1 0 0 0 0,0 0 0 0 0,1 0 0 0 0,4 2 0 0 0,3 0-2507 0 0,-7-4 2000 0 0,8 2-1295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12895 0 0,'0'0'11897'0'0,"1"2"-11061"0"0,3 10-591 0 0,-1 2 0 0 0,-1-1 0 0 0,0 0 0 0 0,0 16 0 0 0,1 7-115 0 0,5 37-2318 0 0,-6-56-6704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4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1 433 8751 0 0,'0'0'794'0'0,"1"0"-652"0"0,2 2 112 0 0,-1-2 1 0 0,0 1-1 0 0,1 0 0 0 0,0-1 0 0 0,0 1 0 0 0,0-1 0 0 0,-1 0 0 0 0,1 0 1 0 0,0 0-1 0 0,-1 0 0 0 0,1 0 0 0 0,2-1 0 0 0,7-2 2143 0 0,17-5 0 0 0,-21 5-2024 0 0,34-10 1229 0 0,0-3 0 0 0,60-31 0 0 0,61-45-458 0 0,-8-10-845 0 0,-135 86-231 0 0,20-20 0 0 0,-33 29-72 0 0,0 0 1 0 0,-1-2-1 0 0,0 2 1 0 0,0-1-1 0 0,8-16 1 0 0,-13 22 13 0 0,0 0 0 0 0,0 0 0 0 0,0 0 0 0 0,-1 0 0 0 0,0 0 0 0 0,2-4 0 0 0,-4-2-1409 0 0,-4 1-4365 0 0,-4 2-1730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4607 0 0,'0'0'354'0'0,"0"-2"-233"0"0,3-7 1624 0 0,-3 8-1065 0 0,1 0-1 0 0,0 0 1 0 0,-1 0-1 0 0,1 0 1 0 0,-1 0-1 0 0,1 1 1 0 0,0-1-1 0 0,0 0 1 0 0,0 0-1 0 0,0 1 1 0 0,-1-1 0 0 0,1 0-1 0 0,0 0 1 0 0,0 1-1 0 0,0 0 1 0 0,0-1-1 0 0,2 0 1 0 0,7 0-784 0 0,-4 0 258 0 0,-1 2-1 0 0,1-1 1 0 0,0 0-1 0 0,0 1 1 0 0,0 1-1 0 0,-1-1 1 0 0,1 1-1 0 0,8 3 1 0 0,5 3 97 0 0,19 13 0 0 0,-29-16-195 0 0,0 0 0 0 0,0 1 0 0 0,-2 0 0 0 0,1 1 0 0 0,0-1 0 0 0,-1 1 0 0 0,7 10 0 0 0,-10-12-36 0 0,-1-1 0 0 0,0 2 0 0 0,0-1-1 0 0,0 1 1 0 0,0-1 0 0 0,-1 1 0 0 0,0-1 0 0 0,0 1-1 0 0,-1 0 1 0 0,1 0 0 0 0,-2 0 0 0 0,1 0 0 0 0,-1 9 0 0 0,0-6-51 0 0,-1 1 1 0 0,0 1 0 0 0,-1-2 0 0 0,1 1 0 0 0,-2 0 0 0 0,-4 10 0 0 0,1-4-1315 0 0,-1-1-1 0 0,-17 27 1 0 0,15-26-150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21 17823 0 0,'0'0'819'0'0,"-2"-1"-20"0"0,-11-17 3567 0 0,13 18-4284 0 0,0 0-1 0 0,0 0 1 0 0,-1 0 0 0 0,1 0 0 0 0,-1 0-1 0 0,1-1 1 0 0,-1 1 0 0 0,1 0 0 0 0,0 0-1 0 0,-1 0 1 0 0,1 0 0 0 0,-1 0 0 0 0,1 0-1 0 0,-1 0 1 0 0,1 0 0 0 0,0 0 0 0 0,0 0-1 0 0,-1 0 1 0 0,0 0 0 0 0,1 0 0 0 0,-1 0-1 0 0,1 1 1 0 0,-3 3-27 0 0,0 1 0 0 0,0 1 0 0 0,0-1 0 0 0,0 0 0 0 0,2 0 1 0 0,-1 1-1 0 0,0 0 0 0 0,1 0 0 0 0,-1 6 0 0 0,1-3-94 0 0,0 1 0 0 0,0 0 0 0 0,1 0 0 0 0,2 17 0 0 0,1-17 27 0 0,0 0 12 0 0,4-3-11 0 0,-6-7 6 0 0,0 0-1 0 0,1 1 1 0 0,-1-1-1 0 0,1 0 1 0 0,-1 1-1 0 0,1-1 1 0 0,-1 0-1 0 0,1 0 1 0 0,-1 0-1 0 0,1 0 1 0 0,-1-1-1 0 0,1 1 0 0 0,-1 0 1 0 0,1-1-1 0 0,-1 1 1 0 0,1 0-1 0 0,-1-1 1 0 0,1 0-1 0 0,-1 1 1 0 0,0-1-1 0 0,1 0 1 0 0,-2 0-1 0 0,2 0 1 0 0,0 0-1 0 0,3-4-29 0 0,1 1 1 0 0,-2-1-1 0 0,10-9 0 0 0,-3 1-29 0 0,-1-2 0 0 0,0 0 0 0 0,-1 0 0 0 0,0 0 0 0 0,8-22 0 0 0,-15 30 75 0 0,2 35-82 0 0,-3 32-87 0 0,-11 109 0 0 0,8-156 164 0 0,-10 68 156 0 0,11-73-143 0 0,-2 0-1 0 0,1 0 1 0 0,-1 0 0 0 0,0-1-1 0 0,-1 1 1 0 0,1-1 0 0 0,-9 12-1 0 0,10-17-77 0 0,0 0-1 0 0,0 1 0 0 0,0-2 0 0 0,0 1 0 0 0,0 0 1 0 0,-1-1-1 0 0,1 2 0 0 0,0-2 0 0 0,0 0 0 0 0,-1 0 1 0 0,0 1-1 0 0,-4 0 0 0 0,5-1-890 0 0,0-1 0 0 0,0 0 0 0 0,0 1 0 0 0,0-1 0 0 0,0 0 0 0 0,0 0 0 0 0,-2-1 0 0 0,-4-1-6342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10591 0 0,'0'0'819'0'0,"1"2"-534"0"0,7 25 1556 0 0,-1 0 0 0 0,-2 0 0 0 0,4 38 0 0 0,-9-63-1779 0 0,1 12 181 0 0,-1 1 1 0 0,0 0 0 0 0,-1 0-1 0 0,0 0 1 0 0,-1-1 0 0 0,-1 0-1 0 0,-9 27 1 0 0,10-35-172 0 0,0 0 0 0 0,-1 0 0 0 0,0-1 1 0 0,-1 1-1 0 0,0-1 0 0 0,1 0 0 0 0,-9 10 0 0 0,11-15-46 0 0,0 0 0 0 0,0 1 0 0 0,1 0 0 0 0,-1-1 0 0 0,0 1 0 0 0,0-1 0 0 0,1 0 0 0 0,-2 0-1 0 0,1 0 1 0 0,1 1 0 0 0,-1-1 0 0 0,0 0 0 0 0,0 0 0 0 0,0 0 0 0 0,0 0 0 0 0,-1 0 0 0 0,-14-3 277 0 0,12 2-214 0 0,1 0 0 0 0,-1-1 0 0 0,0 0 0 0 0,1 0 0 0 0,-1 0 0 0 0,1-1 0 0 0,0 1 0 0 0,0 0 0 0 0,0-1 0 0 0,0 0 0 0 0,0 0 0 0 0,0 0 0 0 0,1 0 0 0 0,0 0 0 0 0,-3-5 0 0 0,1-1-122 0 0,-1 0 0 0 0,2 0-1 0 0,-1 0 1 0 0,1 0 0 0 0,-2-10-1 0 0,4 8-699 0 0,2 1-46 0 0</inkml:trace>
  <inkml:trace contextRef="#ctx0" brushRef="#br0" timeOffset="1">283 169 8287 0 0,'0'0'1215'0'0,"1"2"634"0"0,12 10 5513 0 0,-11-9-6054 0 0,0 3-803 0 0,0 0 0 0 0,0 0 0 0 0,0 0 0 0 0,-1 1-1 0 0,1-1 1 0 0,-1 1 0 0 0,0 10 0 0 0,-2-15-772 0 0,1 1 0 0 0,0 0-1 0 0,1 0 1 0 0,-1 0-1 0 0,1 0 1 0 0,0 2-1 0 0,0 3-4307 0 0,-2 3-2983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5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15463 0 0,'0'0'706'0'0,"1"1"-12"0"0,6 4-97 0 0,0 1 0 0 0,-1 0 0 0 0,7 8 0 0 0,-11-11-32 0 0,1 0-1 0 0,-1 0 0 0 0,0 1 1 0 0,0-1-1 0 0,-1 1 1 0 0,1 0-1 0 0,-1-1 0 0 0,1 0 1 0 0,0 9-1 0 0,-2-9-368 0 0,0 0 0 0 0,0 0-1 0 0,0 0 1 0 0,0 0 0 0 0,-1 1-1 0 0,0-1 1 0 0,1 0 0 0 0,-1 0 0 0 0,-2 5-1 0 0,2-6-159 0 0,0 1-1 0 0,0-1 0 0 0,-1 0 1 0 0,1 1-1 0 0,-1-1 1 0 0,1 0-1 0 0,-1 0 0 0 0,1 1 1 0 0,-1-2-1 0 0,-4 4 0 0 0,2-2 7 0 0,-1 0 1 0 0,0 0-1 0 0,1 0 0 0 0,-11 3 0 0 0,7-3-83 0 0,0 0 0 0 0,0-1 0 0 0,-1 0 0 0 0,1 0 0 0 0,-1-1 0 0 0,1 0 0 0 0,0 0 0 0 0,-13-2 0 0 0,19 1-19 0 0,13-3-195 0 0,69-11-213 0 0,-5 1-281 0 0,-62 10-12 0 0,-1-1 0 0 0,0 0 0 0 0,22-11 0 0 0,-20 9-1676 0 0,-2 0-4970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6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91 1839 0 0,'-11'-14'23743'0'0,"12"13"-23379"0"0,0 0 249 0 0,1 0-531 0 0,0 1-1 0 0,1 0 1 0 0,-1-1 0 0 0,1 0-1 0 0,3-1 1 0 0,7-2-3 0 0,10 0-288 0 0,96-22 156 0 0,-96 19-2304 0 0,30-11 0 0 0,-33 8-5788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6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85 1375 0 0,'0'-1'107'0'0,"-27"-5"20700"0"0,27 7-20351 0 0,-2-1 0 0 0,1 2 0 0 0,0-1 0 0 0,0 0 0 0 0,0 0 0 0 0,0 0-1 0 0,0 0 1 0 0,-1 3 0 0 0,-8 19-3118 0 0,8-15 4343 0 0,-1 5-1606 0 0,0-1 0 0 0,-2 27 0 0 0,4-32-55 0 0,1-1 1 0 0,0 1-1 0 0,1-1 1 0 0,-1 1-1 0 0,1-1 0 0 0,1 1 1 0 0,3 11-1 0 0,-1-9-20 0 0,5-3 11 0 0,-8-5-8 0 0,1-1 0 0 0,-1 0 0 0 0,1 1 0 0 0,0 0 0 0 0,-1-1 0 0 0,2 1 0 0 0,-2-1 1 0 0,1 0-1 0 0,0 0 0 0 0,-1 0 0 0 0,2 0 0 0 0,-2 0 0 0 0,1-1 0 0 0,0 1 0 0 0,2-2 0 0 0,0 2-11 0 0,-1-2 0 0 0,0 1 0 0 0,0-1-1 0 0,-1 0 1 0 0,1 0 0 0 0,0 0 0 0 0,0 0 0 0 0,2-3-1 0 0,1-1-54 0 0,0 0 0 0 0,-1-2 0 0 0,0 1 0 0 0,1 0 0 0 0,5-14 0 0 0,-6 8 8 0 0,0 1-1 0 0,-1-1 0 0 0,0 1 1 0 0,2-16-1 0 0,4-52 156 0 0,-7 48 278 0 0,-3 30 834 0 0,0 10-1056 0 0,9 213-277 0 0,-10-174 138 0 0,1-40-17 0 0,1 15 0 0 0,-2-1 0 0 0,-1 0 0 0 0,-4 24 0 0 0,3-33 40 0 0,1-10-12 0 0,1-2-3 0 0,1 1 58 0 0,-2 0-3 0 0,-2 1-19 0 0,-1 0 1 0 0,1 0-1 0 0,-1-1 0 0 0,0 1 1 0 0,0-1-1 0 0,0 0 0 0 0,1 0 1 0 0,-2 0-1 0 0,2-1 0 0 0,-1 0 1 0 0,-1 0-1 0 0,-4-1 0 0 0,4 0-44 0 0,-1 0 0 0 0,1 0 0 0 0,0-1 1 0 0,-1 0-1 0 0,1 0 0 0 0,0 0 0 0 0,0-1 0 0 0,1 0 0 0 0,-7-4 0 0 0,-13-9-1340 0 0,14 7-170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5:56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1418 1 16127 0 0,'1'1'8353'0'0,"0"7"-7264"0"0,0-1-1 0 0,-1 2 0 0 0,0 8 0 0 0,-7 49-129 0 0,2-32-721 0 0,-4 92-2428 0 0,7-108 949 0 0</inkml:trace>
  <inkml:trace contextRef="#ctx0" brushRef="#br0" timeOffset="1">344 419 15663 0 0,'0'0'1207'0'0,"0"1"-788"0"0,-2 10 543 0 0,0 0 1 0 0,0-1 0 0 0,-2 1-1 0 0,1-1 1 0 0,-2 0-1 0 0,-7 16 1 0 0,0-5-18 0 0,-29 37 1 0 0,15-28-542 0 0,-1-1 0 0 0,-47 38 0 0 0,20-20-318 0 0,14-11-235 0 0,0 2-15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9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189 121 11575 0 0,'-23'4'727'0'0,"0"-2"-1"0"0,-42-1 1 0 0,19-6 3465 0 0,43 4-3679 0 0,2 1-1 0 0,-1-1 1 0 0,0 0-1 0 0,1 1 1 0 0,-1-1-1 0 0,1 0 0 0 0,-2 0 1 0 0,2 1-1 0 0,-1-2 1 0 0,1 1-1 0 0,-1 0 1 0 0,-1-2-1 0 0,3 2-307 0 0,-1 0-1 0 0,0 0 0 0 0,0 0 1 0 0,1 0-1 0 0,-1 0 0 0 0,0 0 1 0 0,0 0-1 0 0,1 0 1 0 0,0-1-1 0 0,0 2 0 0 0,-1-3 1 0 0,1 1 140 0 0,0-14 1004 0 0,2 14-1155 0 0,-2 1-188 0 0,0 1 1 0 0,0 0-1 0 0,1 0 1 0 0,-1 0-1 0 0,0 0 1 0 0,0 0-1 0 0,0-1 1 0 0,0 1-1 0 0,0 0 1 0 0,1-1-1 0 0,-1 1 1 0 0,0 0-1 0 0,0 0 1 0 0,0 0 0 0 0,0-1-1 0 0,0 1 1 0 0,0 0-1 0 0,0 0 1 0 0,1 0-1 0 0,-1 0 1 0 0,0 0-1 0 0,1 0 1 0 0,-1 0-1 0 0,0 0 1 0 0,0 0-1 0 0,1 0 1 0 0,-1 0-1 0 0,5-2 2 0 0,0 1-1 0 0,0 0 1 0 0,0 0-1 0 0,0 1 0 0 0,0-1 1 0 0,7 2-1 0 0,36 4 13 0 0,-20-1-17 0 0,43 0 157 0 0,118-9 1 0 0,-165 3-143 0 0,171-3 266 0 0,-80 3-219 0 0,26-1-2 0 0,252-12-1 0 0,-199 2-44 0 0,95-9 39 0 0,-161 12-25 0 0,199 8 0 0 0,-118 19-32 0 0,-100-8 0 0 0,110 25 313 0 0,-148-20-85 0 0,113 7-1 0 0,-148-19 1580 0 0,-36-4-1778 0 0,-2-7-26 0 0,-2 3-8 0 0,-2 0-21 0 0,6 6-103 0 0,0 0-2 0 0,-1-1 0 0 0,0 1 1 0 0,0-1-1 0 0,1 0 0 0 0,-1 1 1 0 0,0 0-1 0 0,0-1 0 0 0,1 0 1 0 0,0 0-1 0 0,-1 1 0 0 0,1-1 1 0 0,-1 0-1 0 0,1 0 0 0 0,-1 1 1 0 0,1-1-1 0 0,0-1 0 0 0,2-6-1502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33 883 9127 0 0,'0'0'4184'0'0,"0"1"-3376"0"0,4 19 1240 0 0,-3-5 10709 0 0,-7-24-12306 0 0,3 4-364 0 0,1 0-1 0 0,0 0 1 0 0,0 0-1 0 0,0 0 1 0 0,1 0 0 0 0,-1-1-1 0 0,0-7 1 0 0,-2-41 239 0 0,3 41-273 0 0,1 1-46 0 0,-5-392 434 0 0,4 127-366 0 0,-4 193 267 0 0,5 83-271 0 0,0-5 206 0 0,0 3-3319 0 0,0-4-3290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11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1208 2303 0 0,'-63'-28'-130'0'0,"-96"-50"1751"0"0,137 64 259 0 0,0 1 0 0 0,0-3-1 0 0,2 0 1 0 0,-35-34 0 0 0,27 18-1078 0 0,1 0 0 0 0,2-1 0 0 0,-25-42 0 0 0,38 53-720 0 0,0-1-1 0 0,2 1 1 0 0,0-2-1 0 0,2 0 0 0 0,0 0 1 0 0,-6-36-1 0 0,13 45-80 0 0,0 0 0 0 0,0 1 0 0 0,2 0 0 0 0,0 0 0 0 0,0-1 0 0 0,1 1 0 0 0,1 0 0 0 0,0 0 0 0 0,2 0 0 0 0,5-14 0 0 0,5-6-172 0 0,1 0 0 0 0,34-51 0 0 0,-38 67 35 0 0,0 0 0 0 0,1 1 0 0 0,1 1 0 0 0,1-1 0 0 0,0 2 0 0 0,0 1 0 0 0,30-21 0 0 0,-9 14-136 0 0,0 1 0 0 0,1 2 0 0 0,1 2 1 0 0,41-12-1 0 0,-45 17 101 0 0,0 2 0 0 0,2 0 0 0 0,-1 3 0 0 0,0 1 0 0 0,1 2 0 0 0,51 1 0 0 0,-52 4 159 0 0,1 2 0 0 0,0 1 0 0 0,-1 2 1 0 0,45 14-1 0 0,-59-14 39 0 0,0 2 0 0 0,0 0-1 0 0,-1 1 1 0 0,0 1 0 0 0,-1 1 0 0 0,-1 0 0 0 0,0 2-1 0 0,19 17 1 0 0,-15-10 13 0 0,-1 1-1 0 0,-2 1 1 0 0,0 1-1 0 0,-1 0 1 0 0,20 36-1 0 0,-31-45-36 0 0,1 0-1 0 0,-2 1 0 0 0,0 0 0 0 0,-1 0 0 0 0,-1 0 0 0 0,-1 0 0 0 0,0 0 0 0 0,0 1 1 0 0,-2 0-1 0 0,0 0 0 0 0,-2 22 0 0 0,-3-10 113 0 0,-1 0-1 0 0,-1 0 1 0 0,-1-1-1 0 0,-23 52 1 0 0,-60 103-1237 0 0,57-121-1393 0 0,-3 10-1868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1113 15663 0 0,'0'0'3982'0'0,"0"2"-2722"0"0,-1 4-919 0 0,0 0 0 0 0,1 1 1 0 0,0-1-1 0 0,0 1 0 0 0,1-1 1 0 0,2 11-1 0 0,11 39-6 0 0,-8-38-12 0 0,86 294 2083 0 0,-50-194-1286 0 0,-42-117-1111 0 0,1 0 484 0 0,4-10-82 0 0,-2-4-196 0 0,1-2 1 0 0,-1 1-1 0 0,-1-1 1 0 0,1-22-1 0 0,-2 18-68 0 0,7-285 351 0 0,-23 0-500 0 0,-16 14 49 0 0,5 56 43 0 0,26 228-85 0 0,-3-46 87 0 0,3 46-106 0 0,0 1 0 0 0,1-1 1 0 0,0 0-1 0 0,0 1 0 0 0,0-1 0 0 0,1 1 0 0 0,2-7 0 0 0,-3 10-3 0 0,0-1 1 0 0,0 1 0 0 0,0 1-1 0 0,0-2 1 0 0,1 1 0 0 0,-1 1-1 0 0,1-2 1 0 0,-1 2-1 0 0,1-1 1 0 0,-1 0 0 0 0,4-2-1 0 0,-1 2-4 0 0,-4 1 7 0 0,1 0 0 0 0,1 0-1 0 0,-2 0 1 0 0,2 1-1 0 0,-1-2 1 0 0,0 1-1 0 0,1 1 1 0 0,-2 0 0 0 0,2-1-1 0 0,-1 0 1 0 0,0 0-1 0 0,1 1 1 0 0,1 0-1 0 0,2-2-13 0 0,10-3-11 0 0,0 0-1 0 0,1 1 1 0 0,-1 1 0 0 0,1 0 0 0 0,16 0 0 0 0,9-1-11 0 0,249-25-156 0 0,8 3-15 0 0,0 14 94 0 0,-25 5 67 0 0,204-7-44 0 0,240-10 40 0 0,-504 21 64 0 0,328-11 0 0 0,-319 3 0 0 0,-31 0 0 0 0,43-4-1 0 0,21-2 18 0 0,36-3 231 0 0,-70 9-135 0 0,-81 5-71 0 0,143-5 86 0 0,-69 4-77 0 0,-144 3-49 0 0,-51 2 8 0 0,-14 2 5 0 0,0-1 1 0 0,1 1-1 0 0,9 0 1 0 0,-9 1-32 0 0,-5 0-59 0 0,-2-2-271 0 0,-1 1 172 0 0,1 0-1 0 0,0 0 1 0 0,-1 0-1 0 0,1 0 1 0 0,-1 0-1 0 0,1 1 1 0 0,-1-1-1 0 0,-1 1 1 0 0,-6 1-291 0 0,-16 0-367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24 15199 0 0,'-9'-4'437'0'0,"6"1"-336"0"0,-1 1 0 0 0,0-1-1 0 0,0 2 1 0 0,0-1 0 0 0,-1 0 0 0 0,1 1 0 0 0,-1-1 0 0 0,1 1 0 0 0,-1 1 0 0 0,1-1 0 0 0,-7 0 0 0 0,4 2 590 0 0,-1 0 0 0 0,-12 2 0 0 0,17-2-312 0 0,-1 1 0 0 0,1-1 0 0 0,0 1 0 0 0,0-1-1 0 0,0 1 1 0 0,0 0 0 0 0,0-1 0 0 0,-3 5 0 0 0,-5 3 232 0 0,1 1-1 0 0,1 1 1 0 0,1-1 0 0 0,-15 24 0 0 0,-22 51 89 0 0,34-60-609 0 0,1 0-1 0 0,1 0 1 0 0,1 2-1 0 0,1-1 1 0 0,2 0-1 0 0,0 0 0 0 0,2 1 1 0 0,1 0-1 0 0,1 0 1 0 0,3 35-1 0 0,-1-54-121 0 0,1 1-1 0 0,0-1 1 0 0,-1 1 0 0 0,2 0-1 0 0,0-1 1 0 0,0 0 0 0 0,1 0-1 0 0,6 10 1 0 0,-8-15-1 0 0,0 1 0 0 0,1-1-1 0 0,-1 0 1 0 0,0 0 0 0 0,1-1-1 0 0,0 1 1 0 0,0 0 0 0 0,0-1 0 0 0,0 0-1 0 0,0 0 1 0 0,1 1 0 0 0,-1-2 0 0 0,1 1-1 0 0,-1 0 1 0 0,1-1 0 0 0,0 0-1 0 0,0 0 1 0 0,-1 0 0 0 0,1 0 0 0 0,0-1-1 0 0,4 1 1 0 0,1-1-468 0 0,-1 0-1 0 0,1 0 1 0 0,0-2-1 0 0,0 2 1 0 0,0-3-1 0 0,0 2 1 0 0,-1-2-1 0 0,1 1 1 0 0,-1-2-1 0 0,0 1 1 0 0,0-1-1 0 0,0 0 1 0 0,14-11 0 0 0,3-8-1734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33 234 13823 0 0,'-3'-14'360'0'0,"0"0"0"0"0,1 0-1 0 0,1-19 1 0 0,1 29 20 0 0,0-1 0 0 0,1-1 0 0 0,0 1 0 0 0,0 0 0 0 0,0 0 0 0 0,1 0 0 0 0,-1 0 0 0 0,1 0 0 0 0,0 1 0 0 0,1-1 0 0 0,-1 1 0 0 0,5-7 0 0 0,-5 8-80 0 0,7-9 753 0 0,0 0 0 0 0,1 2 0 0 0,15-16 1 0 0,-21 23-927 0 0,0 0 1 0 0,0 0 0 0 0,0 1-1 0 0,0 0 1 0 0,0 0 0 0 0,1-1-1 0 0,-1 2 1 0 0,1-1 0 0 0,-1 1-1 0 0,1 0 1 0 0,-1 0 0 0 0,2 0-1 0 0,-2 0 1 0 0,10 1 0 0 0,-7 1-90 0 0,1 0 1 0 0,-2 0 0 0 0,1 1-1 0 0,0 0 1 0 0,0 0 0 0 0,-1 0-1 0 0,1 1 1 0 0,0 0 0 0 0,-1 1-1 0 0,0 0 1 0 0,0 0 0 0 0,0-1-1 0 0,-1 2 1 0 0,1 0 0 0 0,-1 0-1 0 0,0 0 1 0 0,-1 0 0 0 0,2 1-1 0 0,-3-1 1 0 0,2 1 0 0 0,-1 0-1 0 0,2 8 1 0 0,-4-10-25 0 0,-1 0 0 0 0,0 0 0 0 0,0 0 0 0 0,0 0 0 0 0,-1 1 0 0 0,0-2 0 0 0,1 2 0 0 0,-1-1 0 0 0,0 0 0 0 0,-1 1 0 0 0,1-1 0 0 0,-1 0 0 0 0,0 0 0 0 0,0 0 0 0 0,0 0 0 0 0,-1 0 0 0 0,-2 5 0 0 0,-1 3 49 0 0,-1-2 0 0 0,0 1 1 0 0,-1-2-1 0 0,-15 18 0 0 0,-12 11 342 0 0,-1-3 1 0 0,-50 39-1 0 0,78-69-439 0 0,-1 0 1 0 0,0 0-1 0 0,1 0 0 0 0,-2-1 1 0 0,0 0-1 0 0,1-1 0 0 0,-1 1 0 0 0,1-2 1 0 0,-1 0-1 0 0,-14 3 0 0 0,21-5-560 0 0,3-14-7741 0 0,6-6-277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0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77 6447 0 0,'-4'-4'7634'0'0,"6"0"-4139"0"0,3-1-3115 0 0,-4 4-210 0 0,8-6-125 0 0,1 0-1 0 0,0 0 1 0 0,0 1 0 0 0,1 0 0 0 0,0 1 0 0 0,0 0-1 0 0,1 1 1 0 0,-1 0 0 0 0,0 1 0 0 0,1 0-1 0 0,15-1 1 0 0,-20 3-234 0 0,-1 0 0 0 0,1 1 0 0 0,-1 0 0 0 0,11 2 0 0 0,-13-1-639 0 0,0 0 0 0 0,0 0 1 0 0,0 0-1 0 0,5 4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17967 0 0,'0'0'1878'0'0,"1"-1"-1596"0"0,0 1-98 0 0,-1-1 0 0 0,1 0 0 0 0,0 0 0 0 0,0 1 0 0 0,-1-1 0 0 0,1 1 0 0 0,0-1 0 0 0,0 0 0 0 0,-1 1-1 0 0,1 0 1 0 0,0 0 0 0 0,0-1 0 0 0,-1 1 0 0 0,2 0 0 0 0,-1-1 0 0 0,-1 1 0 0 0,1 0 0 0 0,0 0 0 0 0,0 0 0 0 0,1 0 0 0 0,0 0-24 0 0,0 1 0 0 0,0-1 1 0 0,0 1-1 0 0,0-1 0 0 0,0 0 1 0 0,-1 1-1 0 0,1 0 0 0 0,0 0 0 0 0,2 2 1 0 0,1 0-23 0 0,0 1 0 0 0,1 1 0 0 0,-1-1 0 0 0,-1 1 1 0 0,5 5-1 0 0,18 26 367 0 0,-3 1 0 0 0,37 72 1 0 0,-51-88-435 0 0,-2 0 1 0 0,0 0 0 0 0,-1 0-1 0 0,-1 1 1 0 0,5 43 0 0 0,-8-35-348 0 0,-1 0 0 0 0,-1 0 1 0 0,-2 0-1 0 0,-5 30 1 0 0,-2-16-6274 0 0,-5 0-2229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6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18367 0 0,'0'0'1668'0'0,"0"2"-1376"0"0,-2 19 356 0 0,-1 1-1 0 0,0 1 0 0 0,-12 40 1 0 0,4-24 107 0 0,0 9 684 0 0,-9 78 0 0 0,18-109-1309 0 0,2-1 1 0 0,0 2-1 0 0,1-2 0 0 0,0 1 1 0 0,2 0-1 0 0,0-1 0 0 0,0 1 1 0 0,9 22-1 0 0,-9-32-111 0 0,0 0 0 0 0,1 1 0 0 0,0-2 0 0 0,6 9 0 0 0,-9-12-254 0 0,1-1-1 0 0,1 1 1 0 0,-1-1 0 0 0,1 0-1 0 0,-1 1 1 0 0,1-1-1 0 0,0 0 1 0 0,0 0 0 0 0,0 0-1 0 0,0 0 1 0 0,5 2 0 0 0,7 0-1264 0 0</inkml:trace>
  <inkml:trace contextRef="#ctx0" brushRef="#br0" timeOffset="1">223 399 18367 0 0,'0'0'844'0'0,"1"-1"-20"0"0,-1 1-732 0 0,0-1-1 0 0,0 0 0 0 0,0 0 1 0 0,1 1-1 0 0,-1-1 1 0 0,0 0-1 0 0,0 0 1 0 0,0 1-1 0 0,1-1 0 0 0,-1 0 1 0 0,1 1-1 0 0,-1-1 1 0 0,1 1-1 0 0,-1-1 1 0 0,0 1-1 0 0,1-1 0 0 0,0 0 1 0 0,-1 1-1 0 0,1 0 1 0 0,-1 0-1 0 0,1-1 1 0 0,0 1-1 0 0,0-1 0 0 0,-1 1 1 0 0,0 0-1 0 0,1-1 1 0 0,0 1-1 0 0,0 0 0 0 0,-1 0 1 0 0,1 0-1 0 0,0 0 1 0 0,0 0-1 0 0,-1 0 1 0 0,1 0-1 0 0,0 0 0 0 0,0 0 1 0 0,-1 0-1 0 0,1 0 1 0 0,0 0-1 0 0,1 1 1 0 0,-2-1-76 0 0,3 1 205 0 0,0 0 0 0 0,0 0 0 0 0,0 1 0 0 0,0-1 0 0 0,-1 1 0 0 0,1-1 0 0 0,0 1 0 0 0,0 0 0 0 0,-1 0 0 0 0,0 0 0 0 0,1 1 0 0 0,-1-1 0 0 0,0 0-1 0 0,3 6 1 0 0,3 3 144 0 0,-1 1-1 0 0,6 13 0 0 0,-9-16-287 0 0,0 0 0 0 0,0 0-1 0 0,-1 0 1 0 0,-1 1 0 0 0,1-1 0 0 0,-1 1 0 0 0,-1 0-1 0 0,0-1 1 0 0,0 2 0 0 0,-1-1 0 0 0,0-1-1 0 0,-1 1 1 0 0,0 0 0 0 0,0 0 0 0 0,-2-1 0 0 0,-4 16-1 0 0,6-23-69 0 0,0 1 0 0 0,0-1-1 0 0,0 0 1 0 0,0 0-1 0 0,-1 1 1 0 0,1-1-1 0 0,-1-1 1 0 0,1 2-1 0 0,-2-2 1 0 0,2 1 0 0 0,-1 0-1 0 0,0-1 1 0 0,0 1-1 0 0,-3 1 1 0 0,2-1-2 0 0,-1 0-1 0 0,0-1 1 0 0,0 1 0 0 0,0-1 0 0 0,0 0 0 0 0,0 0 0 0 0,0-1 0 0 0,-6 2-1 0 0,5-2 6 0 0,0 0 0 0 0,-1 0-1 0 0,1 0 1 0 0,0-1-1 0 0,0 0 1 0 0,-1 1-1 0 0,1-2 1 0 0,0 1 0 0 0,0-1-1 0 0,-1 0 1 0 0,2 0-1 0 0,-1-1 1 0 0,-8-4-1 0 0,11 6 8 0 0,1 0-1 0 0,-1-1 1 0 0,0 1-1 0 0,1-1 1 0 0,-1 1 0 0 0,1-1-1 0 0,0 0 1 0 0,-1 0-1 0 0,2 0 1 0 0,-2 1-1 0 0,1-2 1 0 0,1 2-1 0 0,-1-1 1 0 0,0-1-1 0 0,0 1 1 0 0,1 1-1 0 0,-1-5 1 0 0,1 5-5 0 0,0 0 1 0 0,1 0-1 0 0,-1-1 1 0 0,0 1-1 0 0,0-1 1 0 0,0 1-1 0 0,1 0 0 0 0,0-1 1 0 0,-1 1-1 0 0,1 0 1 0 0,-1 0-1 0 0,1 0 1 0 0,0-1-1 0 0,0 2 1 0 0,-1-2-1 0 0,1 1 1 0 0,1 0-1 0 0,-2 0 0 0 0,1 0 1 0 0,1 1-1 0 0,-2-1 1 0 0,2 0-1 0 0,-1 0 1 0 0,0 1-1 0 0,1-1 1 0 0,-2 0-1 0 0,2 1 1 0 0,1-1-1 0 0,8-4-74 0 0,0 1 0 0 0,1 0 1 0 0,-1 1-1 0 0,1 0 0 0 0,-1 1 0 0 0,1 0 0 0 0,19 0 0 0 0,-24 2-178 0 0,11 1-680 0 0,0-1 0 0 0,21 6 0 0 0,-16-2-461 0 0,0-2-39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7 312 18431 0 0,'-1'-1'92'0'0,"1"1"-1"0"0,-1-1 1 0 0,1 0-1 0 0,-1 0 0 0 0,0 1 1 0 0,1-1-1 0 0,0 0 1 0 0,0 0-1 0 0,-1 1 1 0 0,1-2-1 0 0,0 1 1 0 0,-1 1-1 0 0,1-1 1 0 0,0 0-1 0 0,0 0 0 0 0,0 0 1 0 0,0 0-1 0 0,0 0 1 0 0,0 1-1 0 0,0-1 1 0 0,0-1-1 0 0,0 1 1 0 0,1-1 76 0 0,0 2 1 0 0,-1-1-1 0 0,1-1 1 0 0,0 2-1 0 0,0-1 1 0 0,-1-1-1 0 0,1 2 1 0 0,0-1-1 0 0,0 0 1 0 0,-1 0-1 0 0,2 1 0 0 0,-1-1 1 0 0,-1 0-1 0 0,3 0 1 0 0,3-2 388 0 0,0 0 1 0 0,0 1-1 0 0,0 1 0 0 0,12-4 0 0 0,15 1-415 0 0,0 0 0 0 0,-1 2-1 0 0,52 3 1 0 0,-13-1-2375 0 0,-69 0 2147 0 0,18-1-1203 0 0</inkml:trace>
  <inkml:trace contextRef="#ctx0" brushRef="#br0" timeOffset="1">375 135 18223 0 0,'-1'-5'164'0'0,"0"0"-1"0"0,0-1 0 0 0,1 1 1 0 0,0 0-1 0 0,1 0 1 0 0,-1 0-1 0 0,1 0 0 0 0,0 0 1 0 0,0-1-1 0 0,1 2 0 0 0,-1-1 1 0 0,5-9-1 0 0,-4 10 9 0 0,1-1-1 0 0,0 1 1 0 0,0 0 0 0 0,0 0-1 0 0,1 0 1 0 0,0 1 0 0 0,0 0-1 0 0,-1 0 1 0 0,2 0-1 0 0,-1 0 1 0 0,0 0 0 0 0,1 0-1 0 0,-1 1 1 0 0,1 0-1 0 0,-1 0 1 0 0,1 0 0 0 0,0 1-1 0 0,0 0 1 0 0,0-1 0 0 0,0 2-1 0 0,0-1 1 0 0,0 1-1 0 0,0-1 1 0 0,0 1 0 0 0,0 1-1 0 0,0-1 1 0 0,0 1-1 0 0,0 0 1 0 0,0 0 0 0 0,0 0-1 0 0,0 1 1 0 0,0-1 0 0 0,-1 2-1 0 0,7 2 1 0 0,1 2-37 0 0,0 1 0 0 0,0-1 0 0 0,-1 2 0 0 0,0 0 0 0 0,16 18 0 0 0,-23-22-81 0 0,1 0 0 0 0,-2 0 0 0 0,1 1-1 0 0,0 0 1 0 0,0 0 0 0 0,-1 1 0 0 0,0-1 0 0 0,-1 1 0 0 0,0 0-1 0 0,0-1 1 0 0,0 1 0 0 0,-1 0 0 0 0,2 10 0 0 0,-3-12-10 0 0,-1 1 0 0 0,1 0 1 0 0,-1-1-1 0 0,0 0 1 0 0,0 0-1 0 0,-1 1 0 0 0,0-1 1 0 0,1 0-1 0 0,-2 0 0 0 0,1 1 1 0 0,-1-2-1 0 0,1 1 0 0 0,-1-1 1 0 0,-6 8-1 0 0,-5 3 194 0 0,0 0 0 0 0,-25 20 0 0 0,35-31-193 0 0,-63 46 522 0 0,35-26-381 0 0,12-10-74 0 0,1-1 0 0 0,-23 10 0 0 0,40-22-241 0 0,1-3-302 0 0,1 0 251 0 0,-1 0 1 0 0,1 0-1 0 0,-1 0 0 0 0,1 0 0 0 0,0 0 0 0 0,-1 0 1 0 0,1 0-1 0 0,0-1 0 0 0,1 2 0 0 0,-1-1 1 0 0,0-1-1 0 0,1 1 0 0 0,0 1 0 0 0,-1-2 1 0 0,0 1-1 0 0,3-3 0 0 0,7-19-1380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7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10591 0 0,'-2'0'3940'0'0,"1"0"-3316"0"0,-1 0-1 0 0,2 0 0 0 0,-2 0 0 0 0,1 1 0 0 0,-1-1 1 0 0,1 0-1 0 0,0 0 0 0 0,-1 1 0 0 0,1 0 1 0 0,0 0-1 0 0,0-1 0 0 0,-3 3 0 0 0,2-2-104 0 0,-1 1-1 0 0,1 1 1 0 0,1-1-1 0 0,-2 0 0 0 0,-1 5 1 0 0,-2 2-207 0 0,1 1 0 0 0,-6 14 1 0 0,9-19 68 0 0,-24 62 997 0 0,-22 90 1 0 0,42-132-1158 0 0,1 0 0 0 0,1 0 1 0 0,-1 34-1 0 0,5-44-171 0 0,0 0 0 0 0,2-1 0 0 0,-1 0-1 0 0,1 1 1 0 0,1-1 0 0 0,1 1 0 0 0,6 15 0 0 0,-8-24-60 0 0,0 0 1 0 0,1-1-1 0 0,0 0 1 0 0,0 0-1 0 0,0 0 0 0 0,1-1 1 0 0,0 1-1 0 0,8 7 1 0 0,-10-10-277 0 0,0 0 1 0 0,1 0 0 0 0,0-1 0 0 0,0 1-1 0 0,-1-1 1 0 0,1 0 0 0 0,-1 1 0 0 0,5-1-1 0 0,-5 0-491 0 0,1 0 0 0 0,-1-1-1 0 0,1 0 1 0 0,0 0 0 0 0,0 0 0 0 0,0 0-1 0 0,-1 0 1 0 0,1 0 0 0 0,-1-1 0 0 0,3 0-1 0 0,13-5-7810 0 0</inkml:trace>
  <inkml:trace contextRef="#ctx0" brushRef="#br0" timeOffset="1">240 391 8287 0 0,'-6'-11'19387'0'0,"6"16"-18843"0"0,-17 241 2390 0 0,13-167-2630 0 0,3-72-432 0 0,1 1 0 0 0,0-1-1 0 0,2 12 1 0 0,-1-18-260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8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14743 0 0,'3'-4'232'0'0,"0"0"-1"0"0,1 0 0 0 0,0 0 0 0 0,-1 1 1 0 0,1-1-1 0 0,1 1 0 0 0,6-5 1 0 0,-9 7 52 0 0,0 0 1 0 0,0 0 0 0 0,0 0-1 0 0,0 0 1 0 0,0 0 0 0 0,0 1-1 0 0,0 0 1 0 0,0-1 0 0 0,0 0-1 0 0,0 1 1 0 0,1 0 0 0 0,-1 0-1 0 0,0 0 1 0 0,0 0 0 0 0,0 0-1 0 0,0 1 1 0 0,0-1 0 0 0,1 1-1 0 0,-1-1 1 0 0,-1 1 0 0 0,5 1-1 0 0,0 2 170 0 0,1 1-1 0 0,0 0 0 0 0,-1-1 0 0 0,0 2 0 0 0,-1 0 0 0 0,1 0 0 0 0,-1 0 1 0 0,0 0-1 0 0,-1 0 0 0 0,1 1 0 0 0,5 13 0 0 0,0 1 18 0 0,0 1 0 0 0,9 39 0 0 0,-12-33-328 0 0,0 2 0 0 0,-3-1 0 0 0,0 0 0 0 0,-2 1 0 0 0,0-1 0 0 0,-2 1 0 0 0,-2 0 0 0 0,-1 0 0 0 0,0-1 0 0 0,-3 0 0 0 0,-9 32 0 0 0,12-54-213 0 0,1-1 0 0 0,-1 1 0 0 0,0-1 0 0 0,-1 1 0 0 0,1-1 0 0 0,-1 0 0 0 0,0 0 0 0 0,0-1 0 0 0,-1 0 0 0 0,0 1 0 0 0,0-1 0 0 0,-1-1 0 0 0,1 1 0 0 0,-1-1 0 0 0,1 0 0 0 0,-1 0 0 0 0,-11 4 0 0 0,10-4-1502 0 0,-1-2 0 0 0,-1 1 1 0 0,2-1-1 0 0,-1 0 0 0 0,-11 1 1 0 0,-7-2-7363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08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18 19351 0 0,'0'-1'1491'0'0,"5"-13"-630"0"0,-5 14-728 0 0,0-1 1 0 0,1 1-1 0 0,-1 0 0 0 0,0 0 0 0 0,1 0 0 0 0,-1-1 1 0 0,1 1-1 0 0,-1 0 0 0 0,0 0 0 0 0,0 0 0 0 0,0 0 1 0 0,1 0-1 0 0,-1 0 0 0 0,1 0 0 0 0,-1 0 0 0 0,1 0 1 0 0,-1 0-1 0 0,0 0 0 0 0,0 0 0 0 0,0 0 0 0 0,1 0 1 0 0,-1 0-1 0 0,1 0 0 0 0,-1 0 0 0 0,1 1 0 0 0,-1-1 1 0 0,0 0-1 0 0,0 0 0 0 0,0 0 0 0 0,0 1 0 0 0,1-1 1 0 0,0 0-1 0 0,7 6 1616 0 0,-6-4-1554 0 0,1 0 0 0 0,-1 0 0 0 0,-1 1 0 0 0,2 0 0 0 0,-2 0 0 0 0,1-1 0 0 0,-1 1-1 0 0,1 0 1 0 0,-1 0 0 0 0,1 5 0 0 0,7 33 663 0 0,-8-40-848 0 0,0 8 52 0 0,0 0 0 0 0,-1 0 0 0 0,1 0-1 0 0,-2 0 1 0 0,1 0 0 0 0,-3 12 0 0 0,3-17-91 0 0,-1 0 0 0 0,0-1 0 0 0,0 0 0 0 0,0 0 0 0 0,-1 0 0 0 0,1 1 0 0 0,-1-1 0 0 0,1 0 0 0 0,-1 0 0 0 0,0 0 0 0 0,0 0 0 0 0,0-1-1 0 0,0 1 1 0 0,-1 0 0 0 0,1-1 0 0 0,0 0 0 0 0,-1 0 0 0 0,0 1 0 0 0,-5 2 0 0 0,3-4-89 0 0,0 1-1 0 0,0-1 0 0 0,0 0 0 0 0,0 0 1 0 0,0 0-1 0 0,0-1 0 0 0,0 0 1 0 0,-1 0-1 0 0,-6-1 0 0 0,-6-1-140 0 0,-21-7 0 0 0,25 6 238 0 0,-23-10 1 0 0,35 12 568 0 0,4 0-199 0 0,6-1-211 0 0,-1-1 1 0 0,0 1-1 0 0,1 0 1 0 0,13-1-1 0 0,34-1 85 0 0,-42 4-155 0 0,178 0 38 0 0,-1 13-1214 0 0,-169-12 747 0 0,13 1-984 0 0,-4-2-58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1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 18887 0 0,'0'-14'6829'0'0,"0"16"-6591"0"0,-5 70 249 0 0,-13 151-25 0 0,11-165-305 0 0,2-11-2272 0 0,1-14-4956 0 0,2-17-636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1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23 335 21967 0 0,'-5'-7'331'0'0,"-10"-17"1333"0"0,13 16-1314 0 0,2 6-324 0 0,1 1 0 0 0,0-1 0 0 0,-1 1 0 0 0,1-1 0 0 0,0 1 0 0 0,0 0 0 0 0,0-1 0 0 0,0 2 0 0 0,0-2 0 0 0,0 1 0 0 0,0 0-1 0 0,0 0 1 0 0,1 0 0 0 0,-1 0 0 0 0,0 0 0 0 0,1 0 0 0 0,2 0 0 0 0,2-2 159 0 0,1 0 1 0 0,11-3-1 0 0,7 1-69 0 0,0 1 0 0 0,1 0 0 0 0,37 2 0 0 0,-27 0-84 0 0,24-1-397 0 0,120-7-2727 0 0,-123 4 1245 0 0</inkml:trace>
  <inkml:trace contextRef="#ctx0" brushRef="#br0" timeOffset="1">893 98 8287 0 0,'-6'-11'285'0'0,"-1"0"-1"0"0,0 0 0 0 0,-9-10 0 0 0,-7-2 2402 0 0,18 19-917 0 0,1 1 1 0 0,-2 0-1 0 0,-7-4 0 0 0,11 6-1513 0 0,0 0 0 0 0,0 1 0 0 0,0 0 0 0 0,-1-1-1 0 0,1 1 1 0 0,0-1 0 0 0,0 1 0 0 0,-1 0 0 0 0,1 0 0 0 0,0 1 0 0 0,0-1-1 0 0,-1 1 1 0 0,1-1 0 0 0,0 0 0 0 0,0 1 0 0 0,0 0 0 0 0,0 0-1 0 0,0-1 1 0 0,0 2 0 0 0,0-1 0 0 0,0 0 0 0 0,0 0 0 0 0,1 0 0 0 0,-2 1-1 0 0,0 1 1 0 0,-5 5 14 0 0,1 0 0 0 0,-1 1-1 0 0,-10 13 1 0 0,17-20-212 0 0,-16 25 194 0 0,1 2-1 0 0,1-1 0 0 0,-20 56 1 0 0,28-66-199 0 0,1 0 1 0 0,1 0 0 0 0,1 0 0 0 0,1 0-1 0 0,-2 21 1 0 0,4-30-57 0 0,1 1 1 0 0,0-1-1 0 0,0 1 0 0 0,2-1 1 0 0,-1 1-1 0 0,1-1 1 0 0,0 0-1 0 0,0 0 0 0 0,1 0 1 0 0,1 0-1 0 0,0 0 0 0 0,5 8 1 0 0,-8-15-76 0 0,1 0-1 0 0,-1 1 1 0 0,1-1 0 0 0,-1 0 0 0 0,1 0 0 0 0,0 0-1 0 0,0-1 1 0 0,0 1 0 0 0,0-1 0 0 0,0 1 0 0 0,1-1-1 0 0,-1 1 1 0 0,0-1 0 0 0,0 0 0 0 0,1 0 0 0 0,0 0-1 0 0,-1 0 1 0 0,0-1 0 0 0,1 1 0 0 0,-1 0 0 0 0,4-1-1 0 0,-1 0-129 0 0,-1 0 0 0 0,0-1 0 0 0,1 0 0 0 0,-1 0 0 0 0,0 1-1 0 0,0-2 1 0 0,0 1 0 0 0,0-1 0 0 0,0 1 0 0 0,0-1-1 0 0,0 0 1 0 0,4-4 0 0 0,51-37-3455 0 0,-23 16-1594 0 0,0 0-1203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1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100 271 6911 0 0,'4'-28'1579'0'0,"2"-53"0"0"0,-8 8 10626 0 0,1 60-9448 0 0,-1 17 146 0 0,0 21-1589 0 0,-3 31-1166 0 0,-4 73 34 0 0,9-101-135 0 0,-1-14-21 0 0,1 1 0 0 0,2 17 0 0 0,1-22-26 0 0,2-3-19 0 0,-5-5-70 0 0,2-2-2 0 0,-1 0 73 0 0,0 0 0 0 0,1 0 1 0 0,-2 0-1 0 0,2 0 0 0 0,-1 0 0 0 0,0-1 0 0 0,0 1 0 0 0,0 0 0 0 0,0-1 0 0 0,0 1 0 0 0,0-1 0 0 0,0 1 0 0 0,0 0 0 0 0,0-1 0 0 0,0 0 0 0 0,0 1 0 0 0,1-2 0 0 0,0 0-13 0 0,-1 1 0 0 0,1-1 0 0 0,0-1 0 0 0,-1 2 0 0 0,1-1 0 0 0,-1-1-1 0 0,2-2 1 0 0,0-4-5 0 0,0 1 0 0 0,0 0 0 0 0,2-16 0 0 0,12-117-37 0 0,1-9 281 0 0,-16 144-114 0 0,0 0 1 0 0,5-12-1 0 0,-7 18-88 0 0,0-1 149 0 0,1 1-150 0 0,0 0-1 0 0,0 0 1 0 0,-1 1-1 0 0,1-1 1 0 0,0 0-1 0 0,0 0 1 0 0,-1 0-1 0 0,1 1 1 0 0,0-1-1 0 0,0 1 1 0 0,-1 0-1 0 0,1-1 1 0 0,0 0-1 0 0,-1 1 1 0 0,1 0-1 0 0,-1 0 1 0 0,1-1-1 0 0,-1 0 1 0 0,1 2-1 0 0,8 14 50 0 0,-5-1-54 0 0,1 1 0 0 0,-2 0 0 0 0,0 0 0 0 0,-1-1 0 0 0,0 23 0 0 0,-1-25 0 0 0,2 56 45 0 0,-3 0 1 0 0,-3 1-1 0 0,-19 109 0 0 0,16-143-17 0 0,-15 64 80 0 0,18-86-79 0 0,-1-2 1 0 0,-1 2-1 0 0,-1-1 1 0 0,0-1-1 0 0,-8 15 0 0 0,13-25-20 0 0,-1-1-1 0 0,1 1 0 0 0,-1 0 1 0 0,1 0-1 0 0,-1-1 0 0 0,0 1 1 0 0,0-1-1 0 0,0 0 0 0 0,0 0 0 0 0,0 0 1 0 0,0 1-1 0 0,0-2 0 0 0,0 1 1 0 0,-1 0-1 0 0,1 0 0 0 0,0-1 1 0 0,0 0-1 0 0,-1 1 0 0 0,1-1 1 0 0,0 0-1 0 0,0 0 0 0 0,-1 0 0 0 0,1 0 1 0 0,-5-1-1 0 0,1 0-76 0 0,0-1-1 0 0,0 1 1 0 0,0-1-1 0 0,1 0 1 0 0,-1 0 0 0 0,1 0-1 0 0,0-1 1 0 0,-8-5-1 0 0,10 6-135 0 0,-1 0-1 0 0,2-1 1 0 0,-1 0-1 0 0,0 0 0 0 0,1 1 1 0 0,-1-1-1 0 0,0 0 1 0 0,1 0-1 0 0,1 0 0 0 0,-4-4 1 0 0,-1-10-1487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13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11519 0 0,'1'1'887'0'0,"3"0"-448"0"0,0 1 0 0 0,-1-1 0 0 0,0 2 0 0 0,0-1 0 0 0,1 0 0 0 0,-1 0 0 0 0,0 1 0 0 0,0 0 0 0 0,0 0 1 0 0,0 0-1 0 0,3 5 0 0 0,-2-3 386 0 0,-1 1 0 0 0,1-1 0 0 0,-2 1 1 0 0,1 0-1 0 0,-1 0 0 0 0,3 12 0 0 0,-3-9-359 0 0,-1-1-1 0 0,1 1 0 0 0,-1-1 1 0 0,-1 1-1 0 0,0-1 0 0 0,0 1 1 0 0,-1 0-1 0 0,-1-1 0 0 0,1 0 0 0 0,-1 1 1 0 0,-4 11-1 0 0,2-12-416 0 0,0-1 0 0 0,0 0-1 0 0,-1 0 1 0 0,1 0 0 0 0,-2-1 0 0 0,1 0 0 0 0,-1 0-1 0 0,0 0 1 0 0,0-1 0 0 0,0 0 0 0 0,-1 0 0 0 0,1 0-1 0 0,-2-1 1 0 0,-11 6 0 0 0,17-10-54 0 0,1 1-1 0 0,0-1 1 0 0,0 1-1 0 0,0-1 1 0 0,0 0-1 0 0,-1 0 1 0 0,1 0-1 0 0,0 0 1 0 0,0 0 0 0 0,0 0-1 0 0,-1 0 1 0 0,1 0-1 0 0,0 0 1 0 0,0 0-1 0 0,0-1 1 0 0,-1 1-1 0 0,2-1 1 0 0,-2 1-1 0 0,1-1 1 0 0,0 1 0 0 0,0-1-1 0 0,-1-1 1 0 0,0 1-5 0 0,0-1 0 0 0,1 1 1 0 0,-1-1-1 0 0,1 0 0 0 0,-1 1 1 0 0,1-2-1 0 0,0 2 0 0 0,-1-1 1 0 0,2-1-1 0 0,-2 2 1 0 0,1-5-1 0 0,-1 3 3 0 0,1 1 0 0 0,1-1 0 0 0,0 0 0 0 0,-1 0 0 0 0,1-1 0 0 0,-1 1 0 0 0,1 0 0 0 0,1-5 0 0 0,-1 6 9 0 0,1 1 0 0 0,-1-1 0 0 0,0 1 0 0 0,0-1 0 0 0,1 1 0 0 0,0-1 0 0 0,-1 1 0 0 0,1-1 0 0 0,-1 1-1 0 0,1 0 1 0 0,1-1 0 0 0,-2 2 0 0 0,1-2 0 0 0,0 1 0 0 0,0 0 0 0 0,0 0 0 0 0,2-1 0 0 0,0 0 4 0 0,0 1 0 0 0,0-1-1 0 0,1 1 1 0 0,-1 0 0 0 0,0 0 0 0 0,1 0 0 0 0,-1 1 0 0 0,0-1 0 0 0,7 0 0 0 0,1 1-13 0 0,-1 1 0 0 0,11 1 0 0 0,47 8-364 0 0,45 5-540 0 0,-37-10-7933 0 0,-46-6 481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1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21335 0 0,'0'0'1935'0'0,"2"1"-1543"0"0,15 1-163 0 0,0 0 0 0 0,0-1 0 0 0,25-3 0 0 0,54-8 789 0 0,-76 7-967 0 0,5 0-173 0 0,12-1-1814 0 0,0-1 0 0 0,60-19 0 0 0,-74 16-5446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11 11519 0 0,'-2'-2'193'0'0,"-1"1"0"0"0,0-1 0 0 0,1 1 0 0 0,-1 0 0 0 0,0 0 0 0 0,0 0 0 0 0,0 1 0 0 0,0-1 0 0 0,0 1 0 0 0,-1 0 0 0 0,1-1 0 0 0,0 1 0 0 0,0 1 0 0 0,0-1 0 0 0,0 1 0 0 0,0-1 0 0 0,0 0 0 0 0,-6 3 0 0 0,5-1 111 0 0,1 0 0 0 0,-1 0 0 0 0,1 1 0 0 0,-1-1 0 0 0,1 1 0 0 0,-1-1 0 0 0,1 1 1 0 0,0 0-1 0 0,1 0 0 0 0,-1 1 0 0 0,1-1 0 0 0,0 1 0 0 0,-4 5 0 0 0,-3 6-246 0 0,2 0 1 0 0,-1 2-1 0 0,2-1 0 0 0,0 1 0 0 0,-4 23 1 0 0,3 1 131 0 0,3-1 1 0 0,1 1 0 0 0,1 0 0 0 0,7 59 0 0 0,-4-87-156 0 0,1 0 1 0 0,1 1-1 0 0,0-1 0 0 0,8 21 0 0 0,-8-28-163 0 0,-1 1 0 0 0,1-1-1 0 0,1 0 1 0 0,0 0-1 0 0,-1-1 1 0 0,1 0 0 0 0,1 1-1 0 0,-1-1 1 0 0,1 0 0 0 0,10 8-1 0 0,5-1-1295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1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206 230 7831 0 0,'-4'-18'657'0'0,"-4"-32"0"0"0,3-17 4169 0 0,-1-10 2885 0 0,3 63-5009 0 0,3 14-2649 0 0,0-1 0 0 0,0 1 1 0 0,0 0-1 0 0,0 0 1 0 0,0 0-1 0 0,0 0 1 0 0,-1 0-1 0 0,1 0 0 0 0,0 0 1 0 0,0 0-1 0 0,0 0 1 0 0,0 0-1 0 0,0 0 1 0 0,0 0-1 0 0,-1 0 1 0 0,1 0-1 0 0,0-1 0 0 0,0 1 1 0 0,0 0-1 0 0,0 0 1 0 0,0 0-1 0 0,0 0 1 0 0,-1 1-1 0 0,1-1 1 0 0,0 0-1 0 0,0 0 0 0 0,0 0 1 0 0,0 0-1 0 0,0 0 1 0 0,0 0-1 0 0,0 0 1 0 0,0 0-1 0 0,0 0 0 0 0,0 0 1 0 0,0 0-1 0 0,0 0 1 0 0,0 0-1 0 0,0 0 1 0 0,0 0-1 0 0,0 1 1 0 0,-1-1-1 0 0,1 0 0 0 0,0 0 1 0 0,0 0-1 0 0,0 0 1 0 0,0 0-1 0 0,0 0 1 0 0,0 1-1 0 0,0-1 1 0 0,0 0-1 0 0,0 0 0 0 0,0 0 1 0 0,0 0-1 0 0,0 0 1 0 0,0 0-1 0 0,0 0 1 0 0,-8 27 1456 0 0,8-27-1572 0 0,-12 57 264 0 0,2-2 0 0 0,2 2 1 0 0,1 74-1 0 0,7-119-140 0 0,3 20 0 0 0,-2-28-52 0 0,-1-1 1 0 0,1 1 0 0 0,1 0 0 0 0,-2 0 0 0 0,2-1 0 0 0,-1 0 0 0 0,2 1-1 0 0,-2-1 1 0 0,4 5 0 0 0,-4-7-11 0 0,0 0 0 0 0,0 0 0 0 0,0-1 0 0 0,1 1 1 0 0,-2 0-1 0 0,2 0 0 0 0,-1-1 0 0 0,0 1 0 0 0,1 0 0 0 0,-2-1 0 0 0,2 1 0 0 0,-1-1 0 0 0,1 0 1 0 0,-1 0-1 0 0,0 0 0 0 0,1 0 0 0 0,-1 0 0 0 0,1 0 0 0 0,-2 0 0 0 0,2 0 0 0 0,-1 0 1 0 0,1 0-1 0 0,-1 0 0 0 0,0 0 0 0 0,1-1 0 0 0,-1 1 0 0 0,2-2 0 0 0,2 0-20 0 0,1 0-1 0 0,-1-1 1 0 0,0 0 0 0 0,10-7-1 0 0,-10 6-29 0 0,1-2 1 0 0,-2 1-1 0 0,1 0 0 0 0,0 0 0 0 0,-1-1 0 0 0,0 0 0 0 0,0 0 0 0 0,0-1 0 0 0,4-11 0 0 0,-1 0-35 0 0,-1 0 0 0 0,5-29 0 0 0,10-79 34 0 0,-2 3 598 0 0,-18 122-230 0 0,0 2-184 0 0,1 8-120 0 0,0 0-1 0 0,1 0 0 0 0,-2 0 1 0 0,1 0-1 0 0,-2 0 0 0 0,0 12 0 0 0,1 0-7 0 0,0-9-5 0 0,8 204 0 0 0,-12 0 0 0 0,1-189 9 0 0,-7 30 1 0 0,6-45-3 0 0,0 1 0 0 0,0-1 0 0 0,-1 0-1 0 0,-10 20 1 0 0,11-29 4 0 0,1 1 0 0 0,0 0 0 0 0,-1-1 0 0 0,1 1-1 0 0,-1-1 1 0 0,0 0 0 0 0,-1 0 0 0 0,1 0-1 0 0,-1 0 1 0 0,0 0 0 0 0,1-1 0 0 0,-7 3 0 0 0,5-3 5 0 0,-1 1 1 0 0,0-1-1 0 0,0-1 0 0 0,0 1 1 0 0,0-1-1 0 0,0 0 1 0 0,0-1-1 0 0,-7 1 1 0 0,-2-2-47 0 0,0 0 0 0 0,1-2 0 0 0,-1 0 1 0 0,0 0-1 0 0,1-1 0 0 0,-23-10 0 0 0,25 10-325 0 0,1-1-1 0 0,1-1 0 0 0,-1 1 0 0 0,-17-14 1 0 0,14 5-1096 0 0</inkml:trace>
  <inkml:trace contextRef="#ctx0" brushRef="#br0" timeOffset="1">616 452 22807 0 0,'0'0'2063'0'0,"1"2"-1695"0"0,-1 7 291 0 0,1-1-1 0 0,-1 1 1 0 0,-1-1 0 0 0,-2 14 0 0 0,-10 36 1043 0 0,6-28-1273 0 0,3-11-282 0 0,-25 94 626 0 0,26-107-1539 0 0,1 1-1 0 0,1-1 1 0 0,-1 1-1 0 0,1 0 1 0 0,0 12-1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12439 0 0,'1'-6'357'0'0,"1"0"-133"0"0,0-2 1 0 0,1 1 0 0 0,0 0-1 0 0,7-13 1 0 0,-9 20-13 0 0,0-2 1 0 0,-1 1-1 0 0,2 0 1 0 0,-1-1-1 0 0,-1 2 1 0 0,1-2-1 0 0,1 1 1 0 0,-2 1-1 0 0,2-1 1 0 0,-1-1-1 0 0,0 2 1 0 0,1-1-1 0 0,-1 1 1 0 0,0-1-1 0 0,0 0 1 0 0,1 1-1 0 0,-1 0 1 0 0,1-1-1 0 0,-1 1 1 0 0,1-1-1 0 0,-1 1 1 0 0,1 0-1 0 0,-1 0 1 0 0,1 0-1 0 0,-1 0 1 0 0,0 0-1 0 0,1 0 1 0 0,-1 1-1 0 0,1-1 1 0 0,-1 1-1 0 0,1-1 1 0 0,1 1-1 0 0,1 1 171 0 0,0 0 0 0 0,-1 0 0 0 0,1 0 1 0 0,-1 1-1 0 0,0-1 0 0 0,0 1 0 0 0,0 0 0 0 0,0 0 0 0 0,0 0 0 0 0,2 4 0 0 0,4 6 235 0 0,10 19 0 0 0,-13-21-211 0 0,10 18 89 0 0,0 2-1 0 0,-2 0 0 0 0,-1 2 1 0 0,-2-1-1 0 0,8 34 0 0 0,-13-35-377 0 0,-1-1 0 0 0,-2 1 1 0 0,-1 0-1 0 0,0 0 0 0 0,-5 38 0 0 0,1-52-46 0 0,-1-1 0 0 0,-1 0-1 0 0,0 1 1 0 0,-11 25 0 0 0,10-31-52 0 0,0-1-1 0 0,-1 1 0 0 0,0-1 1 0 0,-1 0-1 0 0,-1-1 0 0 0,1 1 1 0 0,-13 10-1 0 0,16-16-292 0 0,-1 0-1 0 0,1-1 1 0 0,-1 1-1 0 0,0-1 1 0 0,0 0 0 0 0,-1 0-1 0 0,1-1 1 0 0,-1 1-1 0 0,0-1 1 0 0,1-1-1 0 0,-1 1 1 0 0,0-1 0 0 0,0 1-1 0 0,-10-1 1 0 0,-9-2-9490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15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626 561 23007 0 0,'0'0'2085'0'0,"3"0"-1715"0"0,0 0-304 0 0,0 0-1 0 0,0 0 1 0 0,0 0 0 0 0,0 0 0 0 0,0 0-1 0 0,0 1 1 0 0,0 0 0 0 0,0 0 0 0 0,0-1-1 0 0,0 1 1 0 0,0 1 0 0 0,0-1 0 0 0,0 1-1 0 0,0-1 1 0 0,4 4 0 0 0,1 0 408 0 0,-2 1 0 0 0,1 0 0 0 0,0 0 0 0 0,9 10 0 0 0,-13-11-345 0 0,1-1 0 0 0,0 1 0 0 0,-1-1 0 0 0,0 2 0 0 0,0-2 0 0 0,0 1 0 0 0,-1 1-1 0 0,0-1 1 0 0,1 1 0 0 0,-2-1 0 0 0,3 11 0 0 0,-3 0-85 0 0,-4-13-21 0 0,2 0-18 0 0,-1-1-13 0 0,1 0-1 0 0,0 0 1 0 0,0 0 0 0 0,-2-1-1 0 0,2 2 1 0 0,-1-2 0 0 0,0 1-1 0 0,1-1 1 0 0,-2 1 0 0 0,2-1-1 0 0,-1 0 1 0 0,-1 0 0 0 0,1 0-1 0 0,0 1 1 0 0,0-2 0 0 0,-1 1 0 0 0,1 0-1 0 0,0-1 1 0 0,-5 1 0 0 0,-3 1-72 0 0,-2-1 1 0 0,-19-1-1 0 0,30 0 78 0 0,-19 0-188 0 0,-1-2-1 0 0,-29-5 1 0 0,41 4 158 0 0,-1 0 0 0 0,1 1 0 0 0,0-2 1 0 0,0 1-1 0 0,0-1 0 0 0,0-1 1 0 0,-11-7-1 0 0,4-3 187 0 0,14 13-22 0 0,2 1 10 0 0,0 0-121 0 0,0 0 0 0 0,0 0-1 0 0,0 0 1 0 0,1 0 0 0 0,-1 0 0 0 0,0 1 0 0 0,1-2 0 0 0,-1 1 0 0 0,0 1 0 0 0,1-1 0 0 0,-1 0-1 0 0,0 0 1 0 0,1 1 0 0 0,0-2 0 0 0,-1 1 0 0 0,1 1 0 0 0,-1-1 0 0 0,1 1 0 0 0,0-1 0 0 0,0 0 0 0 0,-1 1-1 0 0,1-1 1 0 0,0 1 0 0 0,0-1 0 0 0,-1 0 0 0 0,1 1 0 0 0,0 0 0 0 0,0 0 0 0 0,0-1 0 0 0,0 1 0 0 0,1-1-1 0 0,6 0 28 0 0,-2-2 0 0 0,2 2 0 0 0,7-1-1 0 0,-11 2-54 0 0,44-4 20 0 0,75 2 0 0 0,49 14-853 0 0,-150-10 538 0 0,53 7-3316 0 0,-39-6-5822 0 0</inkml:trace>
  <inkml:trace contextRef="#ctx0" brushRef="#br0" timeOffset="1">1 113 22111 0 0,'0'0'1017'0'0,"0"-2"-25"0"0,0 1-975 0 0,-1-1-1 0 0,1 1 1 0 0,0 0 0 0 0,1 0-1 0 0,-1-1 1 0 0,0 1-1 0 0,0 0 1 0 0,1 0-1 0 0,-1 0 1 0 0,0-1-1 0 0,0 1 1 0 0,1 0-1 0 0,0 0 1 0 0,-1 0-1 0 0,1 0 1 0 0,-1 0-1 0 0,1 0 1 0 0,0 0-1 0 0,0 0 1 0 0,0 0-1 0 0,0 0 1 0 0,0 0-1 0 0,-1 0 1 0 0,2 1-1 0 0,1-2 1 0 0,4-2 54 0 0,-1 0 1 0 0,1 0 0 0 0,10-2-1 0 0,-14 5 35 0 0,16-6 160 0 0,0 1 0 0 0,0 1 0 0 0,24-4 0 0 0,62-2 455 0 0,-89 10-616 0 0,340-22 1589 0 0,-333 23-1653 0 0,643 2 224 0 0,-576 2-1386 0 0,4-4-407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2:3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1 919 0 0,'0'0'1896'0'0,"-1"0"-1584"0"0,-1 2-202 0 0,-13-4 799 0 0,8 2-720 0 0,1 0 1 0 0,-1 0-1 0 0,-12 3 0 0 0,18-2 219 0 0,-1-1 10 0 0,-24 6 14604 0 0,37-6-15016 0 0,17 0-1 0 0,7 1 94 0 0,72-4 358 0 0,146 0 120 0 0,-221 6-480 0 0,42 8 1 0 0,-42-5 16 0 0,42 1 1 0 0,-57-5-38 0 0,33-2 175 0 0,46-1 428 0 0,-84 0-436 0 0,-2 1 0 0 0,1 0 0 0 0,0 0 0 0 0,-1 2-1 0 0,22 4 4624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3:0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 4543 0 0,'0'0'200'0'0,"-4"-6"48"0"0,1-3-248 0 0,-1 2 0 0 0,-2-2 0 0 0,1 2-1976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6:5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2303 0 0,'3'-7'25117'0'0,"-3"1"-26617"0"0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0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0,'0'0'4376'0'0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0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84 1375 0 0,'0'0'1860'0'0,"-7"2"-408"0"0,3-2-1312 0 0,2 0 128 0 0,-19-2 748 0 0,16 2-780 0 0,1 0 0 0 0,-2-1 0 0 0,2 1 0 0 0,-6-2 0 0 0,8 1 369 0 0,0 0 0 0 0,-1 0 0 0 0,1 1 0 0 0,0-2 0 0 0,0 1 0 0 0,-4-2 0 0 0,6 2-152 0 0,-1-1-105 0 0,-1 2 0 0 0,1-2-1 0 0,0 1 1 0 0,0 0 0 0 0,-1-1 0 0 0,1 2-1 0 0,-1-2 1 0 0,-2 0 0 0 0,1 1-19 0 0,0 0 1 0 0,0 0-1 0 0,0 1 1 0 0,0-1-1 0 0,0 0 1 0 0,-3 1-1 0 0,6 1-315 0 0,-2-1 0 0 0,1 1-1 0 0,1 0 1 0 0,-1-1 0 0 0,0 1-1 0 0,0 1 1 0 0,1-2 0 0 0,-1 1-1 0 0,0 0 1 0 0,0 0 0 0 0,1 0-1 0 0,0 0 1 0 0,-1 1 0 0 0,0-1-10 0 0,1 0-11 0 0,-1-1-17 0 0,1 2-1 0 0,0-1 1 0 0,-1-1 0 0 0,0 2 0 0 0,1-1 0 0 0,0 0 0 0 0,-1 0 0 0 0,1 0 0 0 0,0 0 0 0 0,0 0 0 0 0,0 2 0 0 0,-1 7-186 0 0,0-8 119 0 0,2-1 31 0 0,1 5 39 0 0,0-3-22 0 0,4 0 43 0 0,-5-2 445 0 0,-1-1-427 0 0,1 0 0 0 0,0-1 0 0 0,-1 1 0 0 0,0 0 0 0 0,1 0 0 0 0,-1 0 0 0 0,1-1 0 0 0,-1 1 0 0 0,1-1 0 0 0,-1 1 0 0 0,0-1 0 0 0,0 1 0 0 0,1 0 0 0 0,-1-1 0 0 0,1 1 0 0 0,-1-1 0 0 0,0 0 0 0 0,1 1 0 0 0,-1 0 0 0 0,0-1 0 0 0,0 0 0 0 0,0 0 0 0 0,4-13 199 0 0,-4 12-194 0 0,0 0 1 0 0,0 1 0 0 0,0-1-1 0 0,-1 0 1 0 0,1 1-1 0 0,0-2 1 0 0,0 2-1 0 0,-1-1 1 0 0,1 1-1 0 0,-1-1 1 0 0,0 0 0 0 0,1 1-1 0 0,-1-1 1 0 0,-2-2-1 0 0,2 4 121 0 0,0-2-59 0 0,1 1-1 0 0,0-1 0 0 0,-1 1 0 0 0,0 0 1 0 0,0-1-1 0 0,0 2 0 0 0,0-2 1 0 0,0 1-1 0 0,0 0 0 0 0,0 0 1 0 0,0 0-1 0 0,-2-1 0 0 0,3 1 3 0 0,0 1-88 0 0,0 0-1 0 0,0 0 1 0 0,0 0 0 0 0,0 0-1 0 0,0 0 1 0 0,0 0 0 0 0,0 0-1 0 0,0 0 1 0 0,-1 0 0 0 0,1 0 0 0 0,0 0-1 0 0,0 0 1 0 0,0 0 0 0 0,0 0-1 0 0,0 0 1 0 0,0 0 0 0 0,0 0-1 0 0,0 0 1 0 0,0 0 0 0 0,0 0-1 0 0,0 0 1 0 0,0 0 0 0 0,0 0 0 0 0,0 0-1 0 0,0 0 1 0 0,0 0 0 0 0,-1 0-1 0 0,1 0 1 0 0,0 0 0 0 0,0 0-1 0 0,0 0 1 0 0,0 0 0 0 0,0 0 0 0 0,0 0-1 0 0,0 0 1 0 0,0 0 0 0 0,0 0-1 0 0,0 0 1 0 0,0 0 0 0 0,0 0-1 0 0,0 0 1 0 0,0 0 0 0 0,0 1-1 0 0,0-1 1 0 0,0 0 0 0 0,0 0 0 0 0,0 0-1 0 0,0 0 1 0 0,0 0 0 0 0,0 0-1 0 0,0 0 1 0 0,0 0 0 0 0,0 0-1 0 0,0 0 1 0 0,0 0 0 0 0,0 0 0 0 0,0 0-1 0 0,0 0 1 0 0,0 0 0 0 0,0 1-1 0 0,0-1 1 0 0,0 0 0 0 0,0 0-1 0 0,0 0 1 0 0,0 0 0 0 0,0 0-1 0 0,0 0 1 0 0,0 0 0 0 0,-3 0-15 0 0,0 11-393 0 0,2-3 309 0 0,1-7 6 0 0,2 0 6 0 0,5 5 20 0 0,1-2 54 0 0,2-2 14 0 0,-1-3 0 0 0,-6 0 24 0 0,0 0 0 0 0,-1 0 0 0 0,1 0-1 0 0,0-1 1 0 0,-1 1 0 0 0,0-1 0 0 0,1 1-1 0 0,4-5 1 0 0,-6 6-14 0 0,0-1 0 0 0,-1 0 0 0 0,1 0 0 0 0,0 0 0 0 0,0 0 0 0 0,-1 0 0 0 0,0 0 0 0 0,1 0 0 0 0,0 0 0 0 0,-1 0 0 0 0,1-1 0 0 0,-1 2 0 0 0,0-2 0 0 0,0 1 0 0 0,0 0 0 0 0,0 0 0 0 0,1 0 0 0 0,-1-1 0 0 0,0 1 0 0 0,0 0 0 0 0,-1 0 0 0 0,1 0 0 0 0,0 0 0 0 0,0-2 0 0 0,-1 1 25 0 0,0 0-1 0 0,0 1 1 0 0,1-1 0 0 0,-1 1-1 0 0,0-1 1 0 0,0 1-1 0 0,1 0 1 0 0,-2-1 0 0 0,1 1-1 0 0,0 0 1 0 0,0 0 0 0 0,0 0-1 0 0,-1-1 1 0 0,1 2-1 0 0,0-1 1 0 0,-1-1 0 0 0,1 2-1 0 0,-2-2 1 0 0,1 1 0 0 0,-1 1 1 0 0,1 0 0 0 0,-1-1-1 0 0,1 1 1 0 0,0-1 0 0 0,-1 1-1 0 0,1 0 1 0 0,0 0 0 0 0,0 0-1 0 0,-1 0 1 0 0,0 1 0 0 0,1-1-1 0 0,0 1 1 0 0,0-1 0 0 0,-1 1 0 0 0,-1 1-1 0 0,1-1-60 0 0,1 1 0 0 0,-1-1 1 0 0,0 1-1 0 0,1 0 0 0 0,0-1 0 0 0,0 2 0 0 0,-1-2 0 0 0,2 1 0 0 0,-1 1 0 0 0,0-1 0 0 0,0 0 1 0 0,0 1-1 0 0,1-1 0 0 0,-1 1 0 0 0,2 0 0 0 0,-2-1 0 0 0,0 4 0 0 0,1 2-41 0 0,1 1-12 0 0,2-6 12 0 0,7 10 50 0 0,-6-11 18 0 0,4 4-2 0 0,1-2 0 0 0,1-3 0 0 0,0-1 18 0 0,-8 0-3 0 0,0-1 0 0 0,0 1 0 0 0,-1 0 0 0 0,0-1 0 0 0,1 1-1 0 0,0-1 1 0 0,0 1 0 0 0,-1 0 0 0 0,0-1 0 0 0,1 1 0 0 0,0-1 0 0 0,-1 0 0 0 0,1 1 0 0 0,-1 0 0 0 0,0-1 0 0 0,0 0 0 0 0,1 0 0 0 0,-1 1 0 0 0,1 0 0 0 0,-1-1 0 0 0,0 0 0 0 0,1 0 0 0 0,-1 1 0 0 0,0-1 0 0 0,0 0 0 0 0,0 0 0 0 0,0 1 0 0 0,0-1 0 0 0,0 0 0 0 0,0 0 0 0 0,0 1 0 0 0,0-1 0 0 0,0 0 0 0 0,0 0 0 0 0,-1 1 0 0 0,1 0 0 0 0,0-1 0 0 0,-1 0 0 0 0,1 0 0 0 0,-1 0 0 0 0,0-1 44 0 0,0-1-1 0 0,0 1 0 0 0,-1 0 1 0 0,1 0-1 0 0,-1-1 1 0 0,1 2-1 0 0,-1-1 1 0 0,0 0-1 0 0,0 1 0 0 0,-3-4 1 0 0,5 5-43 0 0,-1 0 0 0 0,1 0-1 0 0,0-1 1 0 0,0 1 0 0 0,0 0 0 0 0,-1 0 0 0 0,1 0 0 0 0,-1 0 0 0 0,1 0 0 0 0,-1 0 0 0 0,1 0-1 0 0,0 0 1 0 0,0 0 0 0 0,-1 0 0 0 0,0 0 0 0 0,1 0 0 0 0,-1 0 0 0 0,1 0 0 0 0,0 0 0 0 0,0 0-1 0 0,-1 0 1 0 0,0 0 0 0 0,0 0-27 0 0,-1 1-1 0 0,1 0 0 0 0,-1 0 1 0 0,1-1-1 0 0,-1 1 1 0 0,1 0-1 0 0,-1 0 0 0 0,1 0 1 0 0,-1 0-1 0 0,1 0 1 0 0,0 0-1 0 0,-1 1 1 0 0,2-1-1 0 0,-1 0 0 0 0,-1 0 1 0 0,2 1-1 0 0,-1-1 1 0 0,0 1-1 0 0,0-1 0 0 0,1 1 1 0 0,-1-1-1 0 0,0 1 1 0 0,1 0-1 0 0,-1 0 1 0 0,1-1-1 0 0,0 1 0 0 0,0-1 1 0 0,0 3-1 0 0,0-4 10 0 0,0 1-8 0 0,-1 2 1 0 0,1-2 0 0 0,0 1 0 0 0,0-1 0 0 0,1 1-1 0 0,-1-1 1 0 0,0 1 0 0 0,0 0 0 0 0,0-1 0 0 0,1 1-1 0 0,0-1 1 0 0,-1 1 0 0 0,1-1 0 0 0,-1 1-1 0 0,1-1 1 0 0,0 0 0 0 0,0 1 0 0 0,0-1 0 0 0,0 0-1 0 0,0 0 1 0 0,2 2 0 0 0,11 11-2 0 0,-7-10 11 0 0,3-3 0 0 0,-9-1 14 0 0,0-1 0 0 0,0 1 0 0 0,1 0 0 0 0,-2 0-1 0 0,2 0 1 0 0,-1 0 0 0 0,0-1 0 0 0,0 0 0 0 0,0 1 0 0 0,0-1-1 0 0,0 1 1 0 0,0-1 0 0 0,0 0 0 0 0,0 0 0 0 0,0 1 0 0 0,-1-1-1 0 0,3-1 1 0 0,-2 0 15 0 0,0 0-1 0 0,0 0 0 0 0,0 0 0 0 0,1 0 1 0 0,-2 0-1 0 0,1 0 0 0 0,0 0 1 0 0,0-4-1 0 0,0 1 39 0 0,0 0 0 0 0,0 1 0 0 0,-1-2-1 0 0,0 2 1 0 0,0-1 0 0 0,0-1 0 0 0,-3-7 0 0 0,2 8 39 0 0,0 2 0 0 0,0-2 0 0 0,-2 1 0 0 0,2 0 0 0 0,-1 0 0 0 0,-1 0 0 0 0,1 1 0 0 0,0-1 0 0 0,-6-5 0 0 0,8 8 183 0 0,-3 1-135 0 0,1-1-98 0 0,1 1 1 0 0,-2 0-1 0 0,1 0 0 0 0,0 0 1 0 0,0 0-1 0 0,0 1 1 0 0,0-1-1 0 0,0 1 0 0 0,-1-1 1 0 0,2 1-1 0 0,-1-1 1 0 0,-1 1-1 0 0,2 1 0 0 0,-1-2 1 0 0,0 1-1 0 0,0 1 1 0 0,0-2-1 0 0,-2 4 0 0 0,-1 1-62 0 0,1-2-1 0 0,-1 2 0 0 0,2-1 1 0 0,-1 1-1 0 0,0 0 0 0 0,0 0 1 0 0,1 0-1 0 0,0 0 0 0 0,1 1 1 0 0,-5 10-1 0 0,6-12-49 0 0,0 0 55 0 0,6 7-87 0 0,-4-11 78 0 0,0 2 1 0 0,0-1 0 0 0,1 0-1 0 0,-1 1 1 0 0,0-2-1 0 0,1 2 1 0 0,-1-1-1 0 0,1-1 1 0 0,0 1 0 0 0,-1 0-1 0 0,1 0 1 0 0,-1-1-1 0 0,1 1 1 0 0,2 0-1 0 0,-2-1-13 0 0,-1 1 19 0 0,-1-1 1 0 0,1 0-1 0 0,-1 0 0 0 0,1 0 0 0 0,0 0 1 0 0,-1 0-1 0 0,1 0 0 0 0,-1 0 0 0 0,1 0 1 0 0,0 0-1 0 0,-1 0 0 0 0,1 0 0 0 0,-1 0 1 0 0,1 0-1 0 0,0-1 0 0 0,1 1-19 0 0,5-2 12 0 0,2-2 11 0 0,-3-3 0 0 0,-4 5 9 0 0,-1 1-2 0 0,-1 0 1 0 0,0 0 0 0 0,0 0 0 0 0,1 0-1 0 0,-1 1 1 0 0,1-1 0 0 0,-1 0-1 0 0,0 0 1 0 0,1 0 0 0 0,-1 0-1 0 0,0 0 1 0 0,0 1 0 0 0,0-2 0 0 0,0 1-1 0 0,0 1 1 0 0,0-1 0 0 0,0-1-1 0 0,0 2 1 0 0,-1-3 0 0 0,0 2 109 0 0,-3 0 68 0 0,2 1-132 0 0,1 3-130 0 0,1-1 3 0 0,1 0 67 0 0,0-1 0 0 0,0 0 1 0 0,-1 0-1 0 0,1 0 0 0 0,0 0 1 0 0,0 0-1 0 0,0 0 0 0 0,0-1 1 0 0,0 1-1 0 0,0 0 0 0 0,1 0 1 0 0,-2-1-1 0 0,2 1 1 0 0,-1 0-1 0 0,0-1 0 0 0,1 1 1 0 0,-2-1-1 0 0,2 0 0 0 0,-1 0 1 0 0,1 0-1 0 0,-1 1 0 0 0,0-1 1 0 0,1 0-1 0 0,-1 0 0 0 0,0 0 1 0 0,3-1-1 0 0,5 1-75 0 0,-6 0 2 0 0,5-7 59 0 0,-7 3 24 0 0,-2 3-2 0 0,1-10-1 0 0,-2 8 0 0 0,1 2 0 0 0,0-2 30 0 0,0 1-1 0 0,0 1 0 0 0,-1-1 1 0 0,1 0-1 0 0,-1 0 0 0 0,1 1 1 0 0,-1-1-1 0 0,0 1 0 0 0,1-1 1 0 0,-1 1-1 0 0,0 0 1 0 0,0 0-1 0 0,0 0 0 0 0,-2-1 1 0 0,-6-4 100 0 0,9 6 19 0 0,-9 0 146 0 0,7 0-272 0 0,0 1-1 0 0,0-1 1 0 0,0 1 0 0 0,0 0 0 0 0,0 0-1 0 0,1 0 1 0 0,-1 0 0 0 0,0 1 0 0 0,1-1-1 0 0,0 1 1 0 0,-1-1 0 0 0,0 2 0 0 0,1-2-1 0 0,0 1 1 0 0,0 1 0 0 0,-4 3 0 0 0,0 3-41 0 0,-2 0 0 0 0,-9 21 0 0 0,12-21 2 0 0,2-5 16 0 0,1 1-1 0 0,1-1 0 0 0,-2 1 1 0 0,2 0-1 0 0,-2 5 1 0 0,3-8-6 0 0,-1-1 0 0 0,1 1 1 0 0,0-1-1 0 0,0 1 0 0 0,0-1 1 0 0,0 1-1 0 0,0-1 0 0 0,0 1 1 0 0,0-1-1 0 0,1 1 0 0 0,-1-1 1 0 0,0 0-1 0 0,1 1 0 0 0,-1-1 1 0 0,1 1-1 0 0,-1-1 0 0 0,1 1 0 0 0,0-2 1 0 0,-1 2-1 0 0,3 1 0 0 0,-3-3-57 0 0,1 1 1 0 0,0-1-1 0 0,-1 0 0 0 0,1 0 0 0 0,-1 1 0 0 0,1-1 0 0 0,0 1 0 0 0,0-1 0 0 0,-1 0 0 0 0,0 0 0 0 0,1 1 0 0 0,0-1 0 0 0,0 0 0 0 0,-1 0 0 0 0,1 0 0 0 0,1 0 0 0 0,1 0-160 0 0,12 3-533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19087 0 0,'0'0'3208'0'0,"-7"4"-2600"0"0,0 3 8 0 0,1 2-984 0 0,-1 2-200 0 0,0 2-40 0 0,0 3-5336 0 0,1 4-1064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68 341 4607 0 0,'0'0'15806'0'0,"0"2"-14432"0"0,0 11-992 0 0,1 21-1 0 0,1 11 263 0 0,-11 105 684 0 0,8-121-1215 0 0,1-16-3566 0 0</inkml:trace>
  <inkml:trace contextRef="#ctx0" brushRef="#br0" timeOffset="1">0 1 13359 0 0,'0'0'1424'0'0,"9"5"-328"0"0,0-1 176 0 0,0 1 32 0 0,2-2 8 0 0,-2-1-1080 0 0,4 0-232 0 0,3 5 0 0 0,0-1 0 0 0,-2-4-320 0 0,2 3-32 0 0,1 2 0 0 0,-1-1-8 0 0,1-3-1144 0 0,-3 1-224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 15199 0 0,'-1'-2'125'0'0,"1"0"0"0"0,0 0 1 0 0,0-1-1 0 0,0 1 0 0 0,0 1 0 0 0,0-2 0 0 0,1 1 0 0 0,-1 0 0 0 0,1 0 0 0 0,-1 0 0 0 0,1 0 0 0 0,0 0 0 0 0,2-3 0 0 0,-1 1 674 0 0,1-1 0 0 0,0 1 0 0 0,1 1 0 0 0,4-6 0 0 0,-6 7-581 0 0,0 1 1 0 0,-1 1 0 0 0,2-1 0 0 0,-1-1 0 0 0,0 2-1 0 0,0 0 1 0 0,0-1 0 0 0,0 1 0 0 0,0-1 0 0 0,1 1 0 0 0,-1 0-1 0 0,0 0 1 0 0,0 0 0 0 0,0 0 0 0 0,2 1 0 0 0,2 0-176 0 0,0 0 0 0 0,0 0 1 0 0,0 1-1 0 0,0 0 0 0 0,0 0 0 0 0,0 0 1 0 0,-1 1-1 0 0,0-1 0 0 0,0 1 0 0 0,1 1 0 0 0,-1 0 1 0 0,-1 0-1 0 0,1-1 0 0 0,-1 1 0 0 0,1 1 1 0 0,-1-1-1 0 0,-1 1 0 0 0,7 8 0 0 0,-6-7-14 0 0,-1 0 0 0 0,0-1-1 0 0,0 1 1 0 0,-1 0 0 0 0,0 1-1 0 0,1-1 1 0 0,-2 1 0 0 0,1-1-1 0 0,-1 1 1 0 0,0-1 0 0 0,0 0-1 0 0,-1 1 1 0 0,0 0 0 0 0,0 0-1 0 0,-1-1 1 0 0,0 0-1 0 0,-1 8 1 0 0,-3 2-33 0 0,0-1 1 0 0,-1 0-1 0 0,-1-1 0 0 0,1 1 1 0 0,-2-2-1 0 0,0 2 0 0 0,-1-2 0 0 0,-12 13 1 0 0,19-23-83 0 0,0-1 1 0 0,1-1-1 0 0,-2 1 1 0 0,1-1-1 0 0,0 1 1 0 0,0-1-1 0 0,-1 1 1 0 0,1-1-1 0 0,0 0 1 0 0,0 1-1 0 0,-1-2 1 0 0,-3 2-1 0 0,5-1-49 0 0,-1-1 0 0 0,1 0-1 0 0,0 0 1 0 0,0 0 0 0 0,-1 0 0 0 0,1 0-1 0 0,-1 0 1 0 0,1 0 0 0 0,-1 0 0 0 0,1-1-1 0 0,0 1 1 0 0,-1-1 0 0 0,1 1 0 0 0,-1-1-1 0 0,2 1 1 0 0,-2-1 0 0 0,1 1 0 0 0,0-1 0 0 0,-1 0-1 0 0,2 0 1 0 0,-2 0 0 0 0,1 0 0 0 0,1 1-1 0 0,-2-2 1 0 0,1 0 0 0 0,-7-12-1668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12895 0 0,'0'0'998'0'0,"1"2"-657"0"0,26 19 865 0 0,-2 3 0 0 0,46 51 0 0 0,-68-72-1088 0 0,5 7 230 0 0,-1 0 0 0 0,1 0 0 0 0,-1 1 0 0 0,-1-1 1 0 0,0 2-1 0 0,0-1 0 0 0,-2 1 0 0 0,1-1 0 0 0,-2 1 0 0 0,0 0 0 0 0,3 14 0 0 0,-5-17-231 0 0,0-1-1 0 0,0 1 1 0 0,-1-1-1 0 0,-1 1 0 0 0,1-1 1 0 0,-2 1-1 0 0,1 0 0 0 0,-1 0 1 0 0,0-1-1 0 0,0 0 1 0 0,-1 0-1 0 0,0 0 0 0 0,-1 0 1 0 0,0 0-1 0 0,0-1 0 0 0,-10 14 1 0 0,2-7 21 0 0,0-2-1 0 0,-24 21 1 0 0,-34 19-392 0 0,40-31-149 0 0,-10 8-72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2759 0 0,'-5'-2'16770'0'0,"4"15"-16616"0"0,0 0 1 0 0,0-1 0 0 0,2 2-1 0 0,1 16 1 0 0,0-5-98 0 0,-6 337 1100 0 0,-4-187-733 0 0,7-126-315 0 0,0 196 89 0 0,1-227-373 0 0,0-155-5495 0 0,0 106 3699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12 165 3679 0 0,'-3'-14'222'0'0,"-4"-18"-1"0"0,7 28 439 0 0,-1 0 0 0 0,1 0 0 0 0,0-1 0 0 0,0 1 0 0 0,0 0-1 0 0,1-1 1 0 0,0 1 0 0 0,-1 0 0 0 0,3-4 0 0 0,0-4 1576 0 0,-3 10-1950 0 0,1-1-1 0 0,0 1 1 0 0,0 1-1 0 0,-1-2 1 0 0,1 1-1 0 0,1 0 1 0 0,-2 0-1 0 0,2 0 1 0 0,-1 1-1 0 0,0-2 1 0 0,1 2-1 0 0,2-4 1 0 0,4-2 646 0 0,-3 3-510 0 0,-1 0 1 0 0,0 1-1 0 0,6-4 1 0 0,-8 6-320 0 0,0 0-1 0 0,0 0 1 0 0,-1 0 0 0 0,2 0-1 0 0,-2 1 1 0 0,1 0 0 0 0,1-1-1 0 0,-2 1 1 0 0,1 0 0 0 0,1-1-1 0 0,-2 1 1 0 0,5 1 0 0 0,2 0-15 0 0,-1-1 1 0 0,0 2-1 0 0,0-1 1 0 0,1 2 0 0 0,-1-1-1 0 0,0 0 1 0 0,0 1-1 0 0,0 1 1 0 0,-1-1-1 0 0,0 1 1 0 0,0 0-1 0 0,1 1 1 0 0,-2-1-1 0 0,1 1 1 0 0,0 0-1 0 0,-1 0 1 0 0,0 1-1 0 0,0-1 1 0 0,5 11-1 0 0,-8-14-72 0 0,-1 0 0 0 0,0 0-1 0 0,0 0 1 0 0,0 1 0 0 0,0-1-1 0 0,0 0 1 0 0,-1 0-1 0 0,0 1 1 0 0,1-1 0 0 0,-1 1-1 0 0,0-1 1 0 0,0 0 0 0 0,0 1-1 0 0,0-1 1 0 0,0 1-1 0 0,-1-1 1 0 0,1 0 0 0 0,0 1-1 0 0,-1-1 1 0 0,0 0-1 0 0,0 0 1 0 0,1 1 0 0 0,-4 3-1 0 0,-1 1 89 0 0,-1 0 1 0 0,1 0-1 0 0,-1-1 0 0 0,-1 0 0 0 0,-7 7 0 0 0,2-2 43 0 0,1-1-187 0 0,-2-1 0 0 0,0 0 0 0 0,1-1 0 0 0,-2 0-1 0 0,1-1 1 0 0,-2-1 0 0 0,1 0 0 0 0,0-1 0 0 0,-18 5 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38 2759 0 0,'0'0'207'0'0,"-1"-4"-398"0"0,1-3 1735 0 0,-1 0 0 0 0,-4-13 11639 0 0,-4 31-12203 0 0,3-3-894 0 0,1 1 1 0 0,1 0-1 0 0,-1 1 1 0 0,1-1-1 0 0,1 0 1 0 0,-4 15-1 0 0,-9 65-136 0 0,12-58 39 0 0,-1 1 5 0 0,-1 40-1 0 0,6-56 10 0 0,1-1-1 0 0,0 1 1 0 0,2 0-1 0 0,5 24 1 0 0,-7-36-8 0 0,0 0 0 0 0,1 0-1 0 0,0 0 1 0 0,-1 1 0 0 0,2-2 0 0 0,-1 1 0 0 0,0 0 0 0 0,1 0 0 0 0,0-1 0 0 0,0 0-1 0 0,0 0 1 0 0,4 4 0 0 0,-6-6-85 0 0,0 0 0 0 0,0-1 0 0 0,0 0 0 0 0,0 0 0 0 0,0 1 0 0 0,0-1 0 0 0,0 1 0 0 0,0-1 0 0 0,0 0-1 0 0,0 1 1 0 0,1-1 0 0 0,-2 0 0 0 0,2 0 0 0 0,-1 0 0 0 0,0-1 0 0 0,0 1 0 0 0,0 0 0 0 0,2-1 0 0 0,10-3-4829 0 0,0-3-1059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81 13039 0 0,'0'-1'598'0'0,"-2"-16"198"0"0,3 8-774 0 0,1 6 149 0 0,-2 0-1 0 0,2 0 1 0 0,-1 0-1 0 0,0 0 1 0 0,1 0-1 0 0,-1 1 1 0 0,1-1-1 0 0,0 1 1 0 0,0 0-1 0 0,0-1 1 0 0,0 1-1 0 0,1 0 1 0 0,-1 0-1 0 0,0 0 1 0 0,1 0-1 0 0,0 0 1 0 0,-1 1-1 0 0,1-1 1 0 0,0 1-1 0 0,0 0 1 0 0,-1 0-1 0 0,1 0 1 0 0,0 0-1 0 0,0 0 1 0 0,5 0-1 0 0,-2 0-45 0 0,1 1 0 0 0,-1 0 0 0 0,0 0-1 0 0,1 1 1 0 0,-1 0 0 0 0,0-1 0 0 0,1 2 0 0 0,-1-1-1 0 0,0 1 1 0 0,0 0 0 0 0,9 5 0 0 0,0 0-97 0 0,18 15 0 0 0,-27-18-12 0 0,-1 0 0 0 0,0 2 0 0 0,0-2 0 0 0,0 1 0 0 0,8 10 0 0 0,-12-12 5 0 0,1 0-1 0 0,-1 0 1 0 0,1 0 0 0 0,-1 0 0 0 0,0 0-1 0 0,0 1 1 0 0,-1-1 0 0 0,1 1 0 0 0,0-1-1 0 0,-1 1 1 0 0,0-1 0 0 0,0 0-1 0 0,0 0 1 0 0,0 1 0 0 0,-1-1 0 0 0,1 0-1 0 0,-1 1 1 0 0,1-1 0 0 0,-2 1 0 0 0,-1 4-1 0 0,-1-1 62 0 0,1 0-1 0 0,0 0 0 0 0,-2 0 0 0 0,1-1 1 0 0,-1 1-1 0 0,0-1 0 0 0,-10 10 0 0 0,1-3 78 0 0,0 1 52 0 0,-1-1 0 0 0,-1 1 0 0 0,1-2-1 0 0,-2-1 1 0 0,-18 11 0 0 0,27-18-148 0 0,-24 10 205 0 0,29-13-246 0 0,1 0 0 0 0,-1 0 0 0 0,0 0 1 0 0,0-1-1 0 0,0 0 0 0 0,0 1 0 0 0,0-1 1 0 0,-5 0-1 0 0,6-1-345 0 0,1 1-145 0 0,-5-6-1442 0 0,1-2-5648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 3223 0 0,'-12'-8'14889'0'0,"11"8"-14422"0"0,-9 6 2133 0 0,-5 10-2520 0 0,6-3 37 0 0,1 0 0 0 0,1 1-1 0 0,-1 0 1 0 0,2 1-1 0 0,-8 23 1 0 0,10-25-117 0 0,1 0 0 0 0,0-1 0 0 0,1 1 0 0 0,0 0 0 0 0,1 0 0 0 0,0 0 0 0 0,3 21 0 0 0,-2-24 0 0 0,2-1 0 0 0,-1 1 0 0 0,2 0 0 0 0,0 0 0 0 0,0-1 0 0 0,0 0 0 0 0,1 0 0 0 0,1 0 0 0 0,-1 0 0 0 0,10 12 0 0 0,-11-16-28 0 0,1-1 0 0 0,1 0 1 0 0,-2 0-1 0 0,2 0 0 0 0,-1-1 0 0 0,1 1 0 0 0,0-1 0 0 0,0 0 0 0 0,7 3 1 0 0,-9-5-412 0 0,-2-1 1 0 0,1 1 0 0 0,0-1 0 0 0,0 0 0 0 0,0 0 0 0 0,0 0 0 0 0,0 0-1 0 0,0 0 1 0 0,0 0 0 0 0,-1 0 0 0 0,2-1 0 0 0,2-1 0 0 0,-2 2-1880 0 0,7-3-3590 0 0</inkml:trace>
  <inkml:trace contextRef="#ctx0" brushRef="#br0" timeOffset="1">194 227 21135 0 0,'-3'13'936'0'0,"1"0"192"0"0,1-1-904 0 0,1 1-224 0 0,0-2 0 0 0,1 2 0 0 0,-1 3 64 0 0,0-1-64 0 0,0 1 0 0 0,0-2 72 0 0,-2-1-72 0 0,1-1-72 0 0,-1 1 72 0 0,0 0-104 0 0,0-1-1720 0 0,1 0-336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17767 0 0,'0'0'1928'0'0,"2"7"-1784"0"0,-2-3 128 0 0,2 1-136 0 0,0 5-136 0 0,0 0 0 0 0,-2-3 0 0 0,-1 2 0 0 0,0 2-736 0 0,-3 0-184 0 0,2 3-32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66 2759 0 0,'2'-16'149'0'0,"-9"0"16804"0"0,7 18-16344 0 0,-7 22-379 0 0,0 0 1 0 0,3 0-1 0 0,-4 26 0 0 0,7-40-229 0 0,1-3 0 0 0,-1 1 0 0 0,0 0 0 0 0,1-1 0 0 0,1 1 1 0 0,0-1-1 0 0,-1 1 0 0 0,2-1 0 0 0,2 11 0 0 0,3 1 42 0 0,-5-16-86 0 0,-2-2 43 0 0,0 0-1 0 0,1-1 1 0 0,-1 0 0 0 0,1 1-1 0 0,-1 0 1 0 0,1-1 0 0 0,-1 1 0 0 0,0-1-1 0 0,1 0 1 0 0,0 0 0 0 0,-1 1 0 0 0,1-1-1 0 0,-1 1 1 0 0,1-1 0 0 0,-1 1 0 0 0,1-1-1 0 0,0 0 1 0 0,-1 0 0 0 0,1 0-1 0 0,-1 0 1 0 0,1 0 0 0 0,0 0 0 0 0,-1 0-1 0 0,1 0 1 0 0,0 0 0 0 0,0 0 0 0 0,-1 0-1 0 0,0 0 1 0 0,1 0 0 0 0,0 0-1 0 0,0 0 1 0 0,-1 0 0 0 0,1 0 0 0 0,-1-1-1 0 0,2 0 1 0 0,0 0-1 0 0,2 0 5 0 0,-1-1 0 0 0,0-1 1 0 0,0 1-1 0 0,0 0 0 0 0,0 0 0 0 0,0-1 0 0 0,0 0 0 0 0,0 0 0 0 0,2-3 0 0 0,21-32 32 0 0,-18 26-37 0 0,1-1 19 0 0,-1 0 0 0 0,-1-1-1 0 0,0 0 1 0 0,-1 0 0 0 0,-1 0-1 0 0,8-31 1 0 0,-2-13 22 0 0,-11 56 159 0 0,0-6 1647 0 0,-9 91-1849 0 0,6 1 0 0 0,3 0-1 0 0,10 92 1 0 0,-8-159 3 0 0,1-7 0 0 0,-3 0 0 0 0,2 16 0 0 0,-4-17 0 0 0,-2-3 19 0 0,3-5 1 0 0,0 0 0 0 0,1 0 0 0 0,-1 0 0 0 0,-1-1 1 0 0,2 1-1 0 0,-2 0 0 0 0,1 0 0 0 0,0-1 0 0 0,0 1 0 0 0,0 0 1 0 0,0-1-1 0 0,-1 1 0 0 0,1-1 0 0 0,0 0 0 0 0,0 0 0 0 0,-1 1 1 0 0,1-1-1 0 0,-2 0 0 0 0,-22-1 290 0 0,6-2 3 0 0,1-2-1 0 0,0 0 1 0 0,-29-13 0 0 0,46 17-306 0 0,-5-1 86 0 0,0 0 1 0 0,0-1-1 0 0,0 0 0 0 0,0-1 0 0 0,0 0 0 0 0,1 0 0 0 0,0 0 0 0 0,-8-8 0 0 0,11 11-420 0 0,0-6-2307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 4143 0 0,'-1'-1'319'0'0,"0"0"-195"0"0,-1-1-389 0 0,-4-9 4483 0 0,0 2 5239 0 0,6 9-9335 0 0,-3 15 9338 0 0,2-10-9111 0 0,0 10-393 0 0,1 0 0 0 0,2 23 0 0 0,0-6-16 0 0,-2-29-63 0 0,4 46-96 0 0,0-28-2575 0 0,-4-20 1459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6447 0 0,'2'-7'354'0'0,"-1"0"-222"0"0,1 1-1 0 0,0-1 1 0 0,0 1-1 0 0,0-1 1 0 0,5-6-1 0 0,-6 12 91 0 0,-1 1-1 0 0,1-1 1 0 0,-1 1-1 0 0,0 0 1 0 0,0 0-1 0 0,1-1 1 0 0,-1 1-1 0 0,1-1 1 0 0,0 1-1 0 0,-1 0 1 0 0,0 0-1 0 0,1-1 1 0 0,-1 1-1 0 0,1 0 1 0 0,0 0-1 0 0,-1 0 1 0 0,0 0-1 0 0,1 0 1 0 0,-1 0 0 0 0,2 0-1 0 0,0 0 674 0 0,-1 0-400 0 0,1-1-1 0 0,0 1 1 0 0,0-1 0 0 0,0 1 0 0 0,-1 0 0 0 0,1 0 0 0 0,0 0 0 0 0,0 1 0 0 0,0-1 0 0 0,-1 1 0 0 0,1-1 0 0 0,2 1 0 0 0,-1 0-137 0 0,0 0 0 0 0,-1 1 0 0 0,1-1 0 0 0,-1 1 0 0 0,0-1 0 0 0,5 5 1 0 0,0 1-159 0 0,0 1-1 0 0,0 0 1 0 0,7 11 0 0 0,-8-10 449 0 0,18 24 44 0 0,-1 2 0 0 0,22 44 1 0 0,-42-73-628 0 0,11 24 435 0 0,14 43 1 0 0,-24-62-421 0 0,-2 1 1 0 0,0-1-1 0 0,0 1 1 0 0,-1-1-1 0 0,0 0 1 0 0,0 1 0 0 0,-4 18-1 0 0,1-15 39 0 0,-1 0 0 0 0,0-1 0 0 0,-1 0 0 0 0,-1 0 0 0 0,0-1 0 0 0,-1 1 0 0 0,-1-1 0 0 0,0 0 0 0 0,-1 0 0 0 0,-9 11 0 0 0,-1-2-636 0 0,-22 23-1 0 0,-24 17-6779 0 0,32-32-1439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8751 0 0,'1'-1'674'0'0,"0"-1"-554"0"0,7-9 5366 0 0,-7 13-3834 0 0,2 2-1583 0 0,0 1 0 0 0,0-1 0 0 0,0 1 0 0 0,0-1 0 0 0,-1 1 0 0 0,-1 0 0 0 0,2 0 0 0 0,-2 0 0 0 0,1 0 0 0 0,0 10 0 0 0,1 7 706 0 0,-2 28 0 0 0,0-38-334 0 0,-2 70 765 0 0,4 51-260 0 0,-2-107-1237 0 0,2-1-1 0 0,1 0 1 0 0,9 29-1 0 0,-8-39-1444 0 0,-1-7-2742 0 0</inkml:trace>
  <inkml:trace contextRef="#ctx0" brushRef="#br0" timeOffset="1">188 232 10591 0 0,'1'0'11028'0'0,"1"1"-10854"0"0,0-1 0 0 0,0 0 0 0 0,0 1 1 0 0,0 0-1 0 0,-1 0 0 0 0,2-1 0 0 0,-2 1 0 0 0,1 0 0 0 0,0 0 0 0 0,-1 0 0 0 0,1 1 0 0 0,-1-2 0 0 0,2 4 1 0 0,0-1-30 0 0,0 0 0 0 0,0 0 1 0 0,-1 1-1 0 0,0-1 1 0 0,0 1-1 0 0,2 4 0 0 0,-2-1-60 0 0,1-1-1 0 0,0 1 1 0 0,-2 1-1 0 0,1-2 1 0 0,-1 2-1 0 0,0-1 0 0 0,0 8 1 0 0,-1-6-36 0 0,0-1 1 0 0,0-1 0 0 0,-2 2-1 0 0,1-2 1 0 0,-4 13-1 0 0,4-17-43 0 0,0 0-1 0 0,-1 0 1 0 0,2 0-1 0 0,-2 0 0 0 0,0-1 1 0 0,0 1-1 0 0,0 0 1 0 0,1-1-1 0 0,-2 0 0 0 0,1 1 1 0 0,0 0-1 0 0,0-2 0 0 0,-1 1 1 0 0,0 1-1 0 0,0-2 1 0 0,-3 3-1 0 0,-6 1-105 0 0,7-6 79 0 0,3 1 2 0 0,-7-1 3 0 0,1-3 16 0 0,0-5 21 0 0,7 5 43 0 0,1 3-4 0 0,0 0-40 0 0,0 0-1 0 0,0 0 1 0 0,0 0-1 0 0,0 0 1 0 0,-1 0-1 0 0,1 0 1 0 0,0 0-1 0 0,0 1 1 0 0,1-1-1 0 0,-1-1 1 0 0,0 2-1 0 0,0-1 1 0 0,0 0-1 0 0,0 0 1 0 0,0 0-1 0 0,1 0 0 0 0,-1 0 1 0 0,1 1-1 0 0,0-1 1 0 0,-1 0-1 0 0,1-1 1 0 0,1 0-6 0 0,-1 1 0 0 0,1-1 0 0 0,0 2 0 0 0,-1-2 0 0 0,2 1 0 0 0,-2 0 0 0 0,1 0 0 0 0,0 0 0 0 0,2-1 0 0 0,4 0-28 0 0,-1 0-1 0 0,0 0 1 0 0,0 1 0 0 0,12-1 0 0 0,0 2-201 0 0,30 4-1 0 0,-16-1-703 0 0,-11-1 21 0 0,6 0-1762 0 0,-9-2-2456 0 0,0 0-2055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6447 0 0,'2'1'3784'0'0,"1"0"-2587"0"0,-1 1 0 0 0,0-1 0 0 0,0 1 0 0 0,1 0 0 0 0,-2 0 0 0 0,1 0 0 0 0,3 4 0 0 0,-3-4-886 0 0,0 0 1 0 0,-1 1-1 0 0,1 0 1 0 0,-2-1-1 0 0,2 1 1 0 0,-1 0-1 0 0,-1-1 1 0 0,1 1-1 0 0,0 0 1 0 0,0 0-1 0 0,-1 3 1 0 0,0-2-271 0 0,0 0 1 0 0,0 0 0 0 0,0 0-1 0 0,-1 0 1 0 0,0-1 0 0 0,0 1-1 0 0,1 1 1 0 0,-2-2 0 0 0,1 0-1 0 0,-1 1 1 0 0,1 0 0 0 0,-1 0-1 0 0,0-1 1 0 0,0 0-1 0 0,-4 4 1 0 0,-4 4 98 0 0,-1-1 1 0 0,-1 0-1 0 0,1-1 0 0 0,-1-1 0 0 0,-24 13 0 0 0,5-1-205 0 0,-39 23-1946 0 0,33-19-6238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75 5983 0 0,'-3'-13'1733'0'0,"-1"-16"-4397"0"0,2 13 6056 0 0,0 8 2026 0 0,1 0 3460 0 0,4 30-8617 0 0,0 0-1 0 0,0 1 0 0 0,-2 21 0 0 0,-7 72-246 0 0,5-85 150 0 0,-14 105 96 0 0,1-18-120 0 0,13-99-639 0 0,-1-1 0 0 0,2 1 0 0 0,1 0-1 0 0,3 23 1 0 0,-4-41-710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41 324 6911 0 0,'-9'-13'307'0'0,"4"8"-193"0"0,1 0 0 0 0,1-1 0 0 0,-1 1 0 0 0,0-1 0 0 0,1 1 0 0 0,0-1 0 0 0,-3-10 0 0 0,6 15 243 0 0,0 1 1 0 0,0-1-1 0 0,0 1 0 0 0,1 0 0 0 0,2-5 5002 0 0,-3 5-5002 0 0,1 0 1 0 0,-1-1-1 0 0,0 1 0 0 0,9-4 3504 0 0,-8 4-3925 0 0,5-3 250 0 0,1 1 1 0 0,0 0 0 0 0,-1 0 0 0 0,1 1 0 0 0,10-1-1 0 0,37 0 129 0 0,-27 2-300 0 0,87-6-1401 0 0,-82 3 607 0 0,24-1-1227 0 0,-19-4-2616 0 0,-36 8 4540 0 0,-1 0 1 0 0,0 0-1 0 0,1 0 1 0 0,0 0-1 0 0,0-1 0 0 0,-1 1 1 0 0,0-1-1 0 0,1 1 1 0 0,-1-1-1 0 0,1 1 0 0 0,-1 0 1 0 0,1 0-1 0 0,-1-1 1 0 0,0 1-1 0 0,1-1 0 0 0,-1 0 1 0 0,0 1-1 0 0,1 0 1 0 0,-1-1-1 0 0,1 0 0 0 0,-1 1 1 0 0,0-1-1 0 0,0 1 0 0 0,0-1 1 0 0,0 1-1 0 0,0-1 1 0 0,0 0-1 0 0,0 1 0 0 0,0-1 1 0 0,0 1-1 0 0,0-1 1 0 0,0 0-1 0 0,0 1 0 0 0,0-1 1 0 0,0 1-1 0 0,0-1 1 0 0,0 0-1 0 0,0 1 0 0 0,-1-1 1 0 0,1 1-1 0 0,0-1 1 0 0,-1 0-1 0 0,0 1 0 0 0,-1-6 252 0 0,-1 1 0 0 0,-1 0 0 0 0,-5-8 0 0 0,5 7-56 0 0,-11-18 3152 0 0,-17-38 0 0 0,-2-5 5445 0 0,34 70-8453 0 0,-3 158-84 0 0,1-43-206 0 0,0 18 11 0 0,3-106-483 0 0,-1-8-1640 0 0,1 1 0 0 0,1 0 0 0 0,6 28 0 0 0,-4-39-5152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16 6447 0 0,'0'-1'499'0'0,"0"0"-398"0"0,-5-13 13087 0 0,-5 19-10872 0 0,8-2-2197 0 0,0-2-1 0 0,0 1 1 0 0,1 1 0 0 0,-2-1-1 0 0,2 0 1 0 0,-1 0-1 0 0,1 1 1 0 0,-1-1 0 0 0,-1 5-1 0 0,-7 28 252 0 0,5-19-271 0 0,-6 22 232 0 0,-13 76 0 0 0,23-101-318 0 0,-1 1 0 0 0,2-1 0 0 0,0 1 0 0 0,1-1 1 0 0,0 0-1 0 0,1 1 0 0 0,0-1 0 0 0,1 0 0 0 0,8 21 0 0 0,-10-31-87 0 0,0 0-1 0 0,0 0 0 0 0,1-1 1 0 0,-1 1-1 0 0,1-1 1 0 0,0 1-1 0 0,0-1 1 0 0,0 1-1 0 0,0-1 1 0 0,0 0-1 0 0,1 0 0 0 0,-1 0 1 0 0,1 0-1 0 0,-1 0 1 0 0,5 1-1 0 0,-5-2-184 0 0,0 0-1 0 0,1 0 0 0 0,0-1 1 0 0,-1 1-1 0 0,0-1 1 0 0,0 0-1 0 0,1 1 1 0 0,0-1-1 0 0,-1 0 0 0 0,0-1 1 0 0,1 1-1 0 0,-1 0 1 0 0,1-1-1 0 0,-1 1 1 0 0,0-1-1 0 0,0 0 0 0 0,1 0 1 0 0,0 1-1 0 0,-2-2 1 0 0,4-1-1 0 0,9-6-1640 0 0</inkml:trace>
  <inkml:trace contextRef="#ctx0" brushRef="#br0" timeOffset="1.01">139 154 5983 0 0,'-6'-14'402'0'0,"4"11"-302"0"0,0-2 1 0 0,0 1-1 0 0,1 0 0 0 0,-1-1 1 0 0,1 1-1 0 0,-1-10 0 0 0,2 13 671 0 0,0-1 0 0 0,0 0-1 0 0,0 0 1 0 0,1 0-1 0 0,-1 0 1 0 0,1 1 0 0 0,-1-2-1 0 0,0 2 1 0 0,1-1-1 0 0,0 0 1 0 0,0 1 0 0 0,0-1-1 0 0,0 1 1 0 0,0-1 0 0 0,2-2-1 0 0,-1 2-448 0 0,0 1 0 0 0,0-1 0 0 0,0 0 0 0 0,0 0 0 0 0,0 1 0 0 0,1 0 0 0 0,0 0 0 0 0,-1 0 0 0 0,5-2 0 0 0,-1 1-321 0 0,1 1 0 0 0,0-1 1 0 0,0 2-1 0 0,-1-1 0 0 0,1 1 1 0 0,0 0-1 0 0,11 1 0 0 0,-3 2 41 0 0,1 0 0 0 0,-1 0 0 0 0,0 1 1 0 0,27 13-1 0 0,-35-14-25 0 0,0 0 1 0 0,-1 0 0 0 0,1 1-1 0 0,-1 0 1 0 0,0 0 0 0 0,-1 1-1 0 0,1-1 1 0 0,-1 2 0 0 0,0-1-1 0 0,0 0 1 0 0,-1 1 0 0 0,8 11-1 0 0,-12-14 14 0 0,2 0 0 0 0,-1 0-1 0 0,-1 0 1 0 0,1 0 0 0 0,0 0-1 0 0,0 0 1 0 0,-1 0 0 0 0,0 0-1 0 0,0 1 1 0 0,0-1 0 0 0,0 0-1 0 0,-1 0 1 0 0,1 0 0 0 0,-1 1-1 0 0,0-1 1 0 0,0 0 0 0 0,0 0 0 0 0,0 0-1 0 0,0 0 1 0 0,-4 4 0 0 0,-1 4 131 0 0,0-1 1 0 0,-2-1 0 0 0,1 0 0 0 0,-11 10 0 0 0,-5 2 259 0 0,-1-1 0 0 0,-45 28 0 0 0,63-43-380 0 0,-54 30 357 0 0,21-12-277 0 0,20-15-363 0 0,17-7-89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5983 0 0,'-2'2'12856'0'0,"-4"13"-12241"0"0,0 0-1 0 0,1 0 1 0 0,1 1-1 0 0,-5 25 0 0 0,3-14 154 0 0,3-12-446 0 0,-4 16 421 0 0,-4 45 1 0 0,9-66-705 0 0,2-1 0 0 0,0 2 0 0 0,1-1 0 0 0,0-1 0 0 0,0 1 0 0 0,1 0 0 0 0,0 0 0 0 0,7 17 0 0 0,-8-24-111 0 0,0 0 1 0 0,1 0-1 0 0,0 0 0 0 0,-1 0 0 0 0,2 0 1 0 0,-1 0-1 0 0,3 3 0 0 0,-3-5-148 0 0,-1 0 0 0 0,1 0 0 0 0,-1 0 0 0 0,0 0 0 0 0,0 0 0 0 0,2 0 0 0 0,-2 0 0 0 0,1 0 0 0 0,-1-1 0 0 0,1 0 0 0 0,-1 1 0 0 0,1-1 0 0 0,0 1 0 0 0,-1-1 0 0 0,2 0 0 0 0,1 0 0 0 0,8-2-1306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1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20 2303 0 0,'-5'-19'18750'0'0,"14"21"-17451"0"0,-8 0-1254 0 0,1-1-1 0 0,0-1 0 0 0,-1 1 0 0 0,1 1 0 0 0,-1-1 0 0 0,1 0 0 0 0,-1 0 1 0 0,1 1-1 0 0,-1-1 0 0 0,1 1 0 0 0,1 2 0 0 0,0 0 33 0 0,4 5 70 0 0,-1 0-1 0 0,0 0 0 0 0,0 1 1 0 0,-2 0-1 0 0,6 13 0 0 0,-7-16-35 0 0,-1-1-1 0 0,0 1 1 0 0,0 1-1 0 0,-1-1 0 0 0,0 0 1 0 0,0 0-1 0 0,-1 1 1 0 0,0 12-1 0 0,-1-19-87 0 0,0 0 0 0 0,1 1 0 0 0,-1-1 0 0 0,0 0 0 0 0,0 1 0 0 0,0-2 0 0 0,0 2 0 0 0,0-1 0 0 0,0 0 0 0 0,-1 0 0 0 0,2 0 0 0 0,-2-1 0 0 0,1 1 0 0 0,0 0 0 0 0,-3 1 0 0 0,-1 0 23 0 0,0 1 0 0 0,-1-2 0 0 0,0 1 0 0 0,1-1 0 0 0,-1 0 0 0 0,1 0 0 0 0,-1-1 0 0 0,1 0 0 0 0,-1 1 0 0 0,0-2 0 0 0,0 1 0 0 0,0 0 0 0 0,1-1 0 0 0,-1-1 0 0 0,-10-2 0 0 0,15 2-15 0 0,-1 2-1 0 0,0-1 1 0 0,0-1-1 0 0,0 2 1 0 0,1-2-1 0 0,-1 1 1 0 0,1-1-1 0 0,-1 1 1 0 0,1-1 0 0 0,-2-1-1 0 0,2 2 850 0 0,8-3-661 0 0,-3 1-222 0 0,-2 2-37 0 0,1 0-1 0 0,0 1 1 0 0,-1-1 0 0 0,1 1-1 0 0,0-1 1 0 0,-1 1 0 0 0,1 0-1 0 0,0 0 1 0 0,6 1 0 0 0,27 7-726 0 0,-15-3 274 0 0,15 1-1286 0 0,0-1 1 0 0,0-2 0 0 0,53-2 0 0 0,-55-4 323 0 0</inkml:trace>
  <inkml:trace contextRef="#ctx0" brushRef="#br0" timeOffset="1">507 153 4607 0 0,'0'0'12323'0'0,"0"2"-10700"0"0,-1 3-1116 0 0,-1 1 0 0 0,0 0 0 0 0,1-1 1 0 0,-2 1-1 0 0,0 0 0 0 0,1-1 1 0 0,-1 0-1 0 0,-4 6 0 0 0,-4 4 353 0 0,-16 18 0 0 0,20-25-918 0 0,0-1 1 0 0,-13 11 0 0 0,2-7-6440 0 0,3-4-1313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12 111 14743 0 0,'0'0'1136'0'0,"0"1"-554"0"0,2 1-249 0 0,-1 0 1 0 0,0-1 0 0 0,0 2-1 0 0,0-2 1 0 0,-1 1 0 0 0,1 0-1 0 0,0 0 1 0 0,-1 0 0 0 0,1 0-1 0 0,-1 0 1 0 0,0 0 0 0 0,0 1-1 0 0,0-2 1 0 0,0 5 0 0 0,-1 5 198 0 0,-4 17 1 0 0,2-13-389 0 0,-1 4 118 0 0,2-13-140 0 0,0-1 0 0 0,1 1 1 0 0,1 0-1 0 0,-1 0 0 0 0,0 0 0 0 0,1 0 0 0 0,1 10 0 0 0,3-1-16 0 0,-1-12-88 0 0,-1 0 0 0 0,4 4-3 0 0,1-1-15 0 0,-4-5 0 0 0,-2 0 1 0 0,1-1-1 0 0,1 1 0 0 0,-1-1 0 0 0,-1 0 0 0 0,2 0 1 0 0,-1 0-1 0 0,-1 0 0 0 0,2 0 0 0 0,-1 0 0 0 0,0 0 0 0 0,0 0 1 0 0,0 0-1 0 0,0-1 0 0 0,3-1 0 0 0,1-1-34 0 0,2 1 0 0 0,11-8-1 0 0,-13 7-29 0 0,-1 0 0 0 0,0-1 0 0 0,0 0 0 0 0,1 0 0 0 0,-2-1 0 0 0,1 1 0 0 0,-1-1 0 0 0,1 0 0 0 0,-2 0 0 0 0,2-1 0 0 0,2-6 0 0 0,-2 1 3 0 0,-1 1 1 0 0,1-1-1 0 0,-1 1 0 0 0,-1-2 1 0 0,3-17-1 0 0,0-5 69 0 0,-1 5 957 0 0,4-57-1 0 0,-9 85 267 0 0,0 3-1124 0 0,7 104-213 0 0,-13 178 1 0 0,4-261 113 0 0,-8 56 104 0 0,8-72-99 0 0,1 1 0 0 0,-2-1 0 0 0,0 1 0 0 0,0-2 1 0 0,0 2-1 0 0,0-1 0 0 0,-9 12 0 0 0,11-17-1 0 0,-1 0 0 0 0,0 0 0 0 0,1 0 0 0 0,-1-1 0 0 0,0 1 0 0 0,0 0 0 0 0,0-1 0 0 0,0 1 0 0 0,0-1 0 0 0,-1 0 0 0 0,1 1 0 0 0,0-2 0 0 0,0 1 0 0 0,-1 1 0 0 0,0-2 0 0 0,1 0 0 0 0,-1 1 0 0 0,1 0-1 0 0,0-1 1 0 0,-1 0 0 0 0,0 0 0 0 0,0 0 0 0 0,1 0 0 0 0,0 0 0 0 0,-6-2 0 0 0,3 0-195 0 0,0 1 1 0 0,0-2-1 0 0,0 0 0 0 0,-7-3 0 0 0,10 4 44 0 0,0 1 1 0 0,1-1-1 0 0,-1 0 0 0 0,0 0 1 0 0,1 1-1 0 0,0-1 0 0 0,-1 0 0 0 0,1 0 1 0 0,0 0-1 0 0,0 0 0 0 0,0 0 1 0 0,0 0-1 0 0,-1-4 0 0 0,-1-12-2029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13127 0 0,'2'0'598'0'0,"2"0"-250"0"0,-2-1-288 0 0,0 0-1 0 0,0 1 1 0 0,0 0-1 0 0,1 0 1 0 0,-1 0-1 0 0,0 0 1 0 0,0 0-1 0 0,0 0 0 0 0,0 1 1 0 0,3 0-1 0 0,-2 0 365 0 0,1 0 0 0 0,0 0 0 0 0,0 1-1 0 0,-1-1 1 0 0,1 2 0 0 0,-1-2 0 0 0,1 1-1 0 0,-1 1 1 0 0,1-1 0 0 0,-1 1 0 0 0,0-1 0 0 0,-1 1-1 0 0,1 0 1 0 0,-1 0 0 0 0,1 0 0 0 0,-1 1-1 0 0,1-1 1 0 0,-2 1 0 0 0,1-1 0 0 0,0 0-1 0 0,-1 1 1 0 0,1 0 0 0 0,1 6 0 0 0,-3-9-208 0 0,-1 7-105 0 0,0-1 1 0 0,0 1-1 0 0,-1-1 1 0 0,1 1 0 0 0,-6 10-1 0 0,3-8-208 0 0,-2 3-274 0 0,4-11 208 0 0,1 0-175 0 0,-1 5-388 0 0,8-5 1159 0 0,-4-2-499 0 0,55 10 234 0 0,-50-9-178 0 0,0 0 0 0 0,0-1 0 0 0,10-1 0 0 0,6 0-50 0 0,-9 1-163 0 0,-1-1 0 0 0,1 0 0 0 0,-2-1 0 0 0,24-6 0 0 0,21-11-7699 0 0,-39 13 1235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6447 0 0,'0'-2'499'0'0,"5"-14"80"0"0,-5 16-212 0 0,0-1 1 0 0,1 1 0 0 0,-1-1 0 0 0,0 0 0 0 0,1 1-1 0 0,-1 0 1 0 0,1-1 0 0 0,-1 0 0 0 0,0 1-1 0 0,1-1 1 0 0,-1 1 0 0 0,1 0 0 0 0,0-1 0 0 0,-1 1-1 0 0,0-1 1 0 0,1 1 0 0 0,0-1 0 0 0,-1 1-1 0 0,1 0 1 0 0,-1 0 0 0 0,1 0 0 0 0,1 0 0 0 0,-1-1-13 0 0,1 1 1 0 0,-1-1 0 0 0,1 1 0 0 0,-1 0 0 0 0,1 0-1 0 0,-1 0 1 0 0,1 0 0 0 0,1 0 0 0 0,0 2-120 0 0,2-1 0 0 0,-1 1 1 0 0,-1-1-1 0 0,0 1 0 0 0,1 0 0 0 0,0-1 1 0 0,0 2-1 0 0,-1-1 0 0 0,0 1 0 0 0,0-1 1 0 0,3 5-1 0 0,2 1 124 0 0,-1 1 0 0 0,0-1 1 0 0,6 11-1 0 0,17 34 1096 0 0,25 62 0 0 0,-45-92-1124 0 0,-1 2-1 0 0,-1 0 1 0 0,-1 0 0 0 0,-1 0-1 0 0,-1 1 1 0 0,-1-1 0 0 0,1 47 0 0 0,-6-50-230 0 0,-1 0 1 0 0,0-1-1 0 0,-1 0 1 0 0,-1 0-1 0 0,-1 0 1 0 0,-1 0-1 0 0,-1 0 0 0 0,-1-1 1 0 0,-17 33-1 0 0,10-28-293 0 0,0 0 0 0 0,-2-1 0 0 0,0-1 0 0 0,-27 27-1 0 0,2-11-1113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45 3223 0 0,'-8'-2'81'0'0,"2"-1"-1"0"0,-14-7 1 0 0,-2-2 1313 0 0,-22-6 14825 0 0,47 19-15890 0 0,251 17 784 0 0,3-26-714 0 0,-210 3-393 0 0,-26 2-511 0 0,1 2 0 0 0,0 0 1 0 0,25 2-1 0 0,-46-1-1032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7367 0 0,'0'0'13078'0'0,"0"2"-11521"0"0,-5 100 2411 0 0,5-86-7929 0 0,0-13 814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57 13903 0 0,'-8'-4'1487'0'0,"2"-1"592"0"0,17 3 58 0 0,10-1-1940 0 0,0 1 1 0 0,0 0-1 0 0,0 2 0 0 0,22 2 1 0 0,-25-1-128 0 0,327-2 218 0 0,-313-3-1114 0 0,1 0 0 0 0,33-12 0 0 0,-30 7-1492 0 0,-6 2-3718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83 145 5063 0 0,'-2'-20'910'0'0,"1"-21"0"0"0,1 26 2877 0 0,0 0 0 0 0,4-15 1 0 0,-3 29-3543 0 0,0-1 0 0 0,-1 2 1 0 0,1-2-1 0 0,0 1 0 0 0,0 0 1 0 0,-1-1-1 0 0,1 2 0 0 0,0-2 1 0 0,0 1-1 0 0,0 1 0 0 0,1-2 0 0 0,-2 1 1 0 0,3-1-1 0 0,-2 2-126 0 0,1-1-36 0 0,-1 1 0 0 0,1-1 1 0 0,-1 0-1 0 0,1 0 0 0 0,-1 1 0 0 0,1 0 1 0 0,0-1-1 0 0,-1 1 0 0 0,1-1 0 0 0,0 1 1 0 0,0 0-1 0 0,-1 0 0 0 0,1 0 0 0 0,0 0 1 0 0,-1 0-1 0 0,1 1 0 0 0,0-1 0 0 0,0 1 1 0 0,-1-1-1 0 0,3 1 0 0 0,4 3 112 0 0,0-1 0 0 0,13 9-1 0 0,-12-7-24 0 0,3 3-108 0 0,-1-1 0 0 0,0 1 0 0 0,0 1 0 0 0,9 9 0 0 0,35 45 92 0 0,-52-59-139 0 0,0 1 0 0 0,1-1-1 0 0,-1 1 1 0 0,-1 0-1 0 0,1 0 1 0 0,0 0 0 0 0,-1 1-1 0 0,-1-1 1 0 0,1 1 0 0 0,1 7-1 0 0,-2-9 1 0 0,-1 1-1 0 0,0 0 0 0 0,0-1 1 0 0,0 1-1 0 0,-1-1 1 0 0,0 2-1 0 0,0-2 1 0 0,0 1-1 0 0,0-1 0 0 0,0 1 1 0 0,-2-2-1 0 0,2 2 1 0 0,-4 3-1 0 0,-1 3 25 0 0,0-2 0 0 0,-1 0 0 0 0,0 0 0 0 0,0 0 0 0 0,-14 12 0 0 0,-48 33 132 0 0,14-11-93 0 0,-58 52-1590 0 0,87-74 605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72 5063 0 0,'-28'-23'1442'0'0,"13"10"5670"0"0,14 13-6905 0 0,1 1 0 0 0,-1-1 0 0 0,0 0 0 0 0,0 0 1 0 0,1 1-1 0 0,-1-1 0 0 0,0 0 0 0 0,0 1 0 0 0,1-1 0 0 0,0 0 1 0 0,-1 0-1 0 0,0 1 0 0 0,0-1 0 0 0,1 1 0 0 0,0 0 0 0 0,-1-1 1 0 0,0 0-1 0 0,0 1 0 0 0,1 1 0 0 0,-2 0-67 0 0,1 1 0 0 0,-1-1 1 0 0,1 0-1 0 0,0 1 0 0 0,-2 4 0 0 0,1 2-230 0 0,-1 1 0 0 0,0 13 0 0 0,1-9 54 0 0,1 1 0 0 0,2 16 0 0 0,0-24 22 0 0,0 0 1 0 0,-1-1-1 0 0,2 1 0 0 0,-1 0 1 0 0,2 0-1 0 0,3 11 0 0 0,0-10 14 0 0,-4-7-2 0 0,-1 0 0 0 0,1 0 0 0 0,-1 0 0 0 0,0 0 0 0 0,1 0 0 0 0,-1 0 0 0 0,1-1-1 0 0,-1 1 1 0 0,1 0 0 0 0,0-1 0 0 0,-1 1 0 0 0,1-1 0 0 0,-1 0 0 0 0,2 0 0 0 0,-2 0 0 0 0,4 0 0 0 0,-2 0-15 0 0,0 0 1 0 0,0 0 0 0 0,0-1-1 0 0,0 0 1 0 0,0 0 0 0 0,-1 0-1 0 0,1-1 1 0 0,-1 2 0 0 0,4-4-1 0 0,0 0-48 0 0,1 0-1 0 0,-2-2 0 0 0,1 2 0 0 0,-1-2 0 0 0,1 1 0 0 0,8-13 0 0 0,-7 7-40 0 0,1 0-1 0 0,-2-1 1 0 0,0 0-1 0 0,-1 0 1 0 0,6-16-1 0 0,-9 20 177 0 0,0 0 0 0 0,0-1-1 0 0,-1 0 1 0 0,0 0 0 0 0,0 0-1 0 0,-1 0 1 0 0,0 1 0 0 0,-3-17-1 0 0,3 25 8 0 0,0-1-1 0 0,0 1 0 0 0,0 0 1 0 0,0 0-1 0 0,0-1 1 0 0,0 1-1 0 0,0 0 0 0 0,0 0 1 0 0,0 0-1 0 0,0-1 1 0 0,0 1-1 0 0,0 0 0 0 0,0 0 1 0 0,0 0-1 0 0,0 0 0 0 0,0 0 1 0 0,0 0-1 0 0,0 0 1 0 0,0 0-1 0 0,-1-1 0 0 0,1 1 1 0 0,0 0-1 0 0,0 0 1 0 0,0 0-1 0 0,0 0 0 0 0,-1-1 1 0 0,1 1-1 0 0,0 0 0 0 0,0 0 1 0 0,0 0-1 0 0,-1 0 1 0 0,-2 5 522 0 0,-2 14-790 0 0,4-17 362 0 0,-5 30-193 0 0,1 1 0 0 0,-2 49 1 0 0,7 68-188 0 0,0-132 238 0 0,3 90-93 0 0,0 201 61 0 0,-3-291 12 0 0,-1 1 0 0 0,-1-1 0 0 0,-1 1 0 0 0,0-1 0 0 0,-7 22 0 0 0,9-37-2 0 0,0 0 0 0 0,0-1 0 0 0,0 0 0 0 0,0 0 1 0 0,0 1-1 0 0,-1-1 0 0 0,1-1 0 0 0,-1 2 0 0 0,1-1 1 0 0,-1-1-1 0 0,0 1 0 0 0,0 0 0 0 0,0 0 0 0 0,0-1 1 0 0,-4 3-1 0 0,3-3 31 0 0,0 0 0 0 0,0 0 0 0 0,0 0 0 0 0,0-1 0 0 0,-1 0 0 0 0,1 1 1 0 0,0-1-1 0 0,0 0 0 0 0,0 0 0 0 0,0 0 0 0 0,0-1 0 0 0,-5 0 0 0 0,0-1 63 0 0,0-1 0 0 0,-1 1 0 0 0,1-1 0 0 0,1-1 1 0 0,-14-6-1 0 0,-35-28 293 0 0,25 17-148 0 0,8 6 44 0 0,-53-37 923 0 0,65 43-954 0 0,0-1 0 0 0,0 0 1 0 0,1-1-1 0 0,-11-14 1 0 0,15 17-98 0 0,-14-21 387 0 0,18 27-507 0 0,1-1-1 0 0,-1 0 1 0 0,1 1 0 0 0,0-1 0 0 0,0 0 0 0 0,0 1 0 0 0,1-1-1 0 0,-1 0 1 0 0,0-5 0 0 0,1 8-37 0 0,1-2 0 0 0,-1 1-1 0 0,0 1 1 0 0,1-2 0 0 0,-1 1-1 0 0,0 1 1 0 0,0-2 0 0 0,1 1 0 0 0,0 1-1 0 0,0-1 1 0 0,-1 0 0 0 0,0 0-1 0 0,1 0 1 0 0,0 0 0 0 0,0 0-1 0 0,-1 1 1 0 0,1-1 0 0 0,0 1 0 0 0,0-1-1 0 0,0 0 1 0 0,0 1 0 0 0,0 0-1 0 0,1-1 1 0 0,4-2-8 0 0,-1 1-1 0 0,11-4 0 0 0,-15 6 6 0 0,14-3-75 0 0,0 0 0 0 0,1 0 0 0 0,19 0 0 0 0,51 4-614 0 0,-37 0-529 0 0,18-1-2890 0 0,-40 0-3265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 8287 0 0,'-3'-3'425'0'0,"2"3"-347"0"0,0-1 0 0 0,0 0 0 0 0,1 0 0 0 0,-1 0 0 0 0,0 0-1 0 0,0 0 1 0 0,1 0 0 0 0,0 0 0 0 0,-1 0 0 0 0,0-2 0 0 0,1 2 400 0 0,0 0 1 0 0,1 0 0 0 0,-1 0-1 0 0,1 0 1 0 0,-1 0 0 0 0,0 1-1 0 0,1-1 1 0 0,0 0 0 0 0,-1 0-1 0 0,1 1 1 0 0,-1-1 0 0 0,1 0-1 0 0,0 0 1 0 0,0 1 0 0 0,0-1-1 0 0,2-1-95 0 0,-1 1-1 0 0,1-1 1 0 0,0 2-1 0 0,-1-1 1 0 0,1-1-1 0 0,0 2 1 0 0,-1 0-1 0 0,1-1 1 0 0,5 0-1 0 0,27 1-591 0 0,-19 0 451 0 0,83 5-614 0 0,-3-1-3992 0 0,-70-4-1730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315 237 3679 0 0,'-9'-20'1274'0'0,"-21"-45"-3154"0"0,12 35 5681 0 0,14 24 494 0 0,-1-1 0 0 0,-7-7 1900 0 0,6 22-5050 0 0,3-1-1042 0 0,0 0 0 0 0,0 1 0 0 0,0-1 0 0 0,-1 13 0 0 0,-3 34-4 0 0,5-38-110 0 0,1-9 10 0 0,-1 14-24 0 0,0 28 0 0 0,2-44 20 0 0,0 1 1 0 0,0 0-1 0 0,1-1 1 0 0,0 1-1 0 0,0-1 1 0 0,1 1-1 0 0,0 0 1 0 0,0-1 0 0 0,5 10-1 0 0,-6-13-8 0 0,0 0-1 0 0,1 1 1 0 0,-1-2-1 0 0,1 1 1 0 0,-1 0-1 0 0,1-1 0 0 0,-1 1 1 0 0,2 0-1 0 0,-2 0 1 0 0,1-2-1 0 0,1 2 1 0 0,-2-1-1 0 0,1 0 1 0 0,1 1-1 0 0,-1-2 1 0 0,0 1-1 0 0,0 0 1 0 0,1 0-1 0 0,-1-1 1 0 0,1 0-1 0 0,-1 1 1 0 0,0-1-1 0 0,1 0 1 0 0,-1 0-1 0 0,1 0 0 0 0,-1 0 1 0 0,0 0-1 0 0,1-1 1 0 0,-1 1-1 0 0,1 0 1 0 0,-1-1-1 0 0,3-1 1 0 0,1-1-46 0 0,0 0 1 0 0,1 0 0 0 0,-1 0-1 0 0,0-1 1 0 0,0-1-1 0 0,-1 2 1 0 0,1-2-1 0 0,-1 0 1 0 0,8-9 0 0 0,-6 5-61 0 0,-1 1 0 0 0,0 0 1 0 0,-1 0-1 0 0,1-1 0 0 0,-2 0 1 0 0,1-1-1 0 0,-2 1 0 0 0,0-1 1 0 0,0 0-1 0 0,3-14 0 0 0,0-9 173 0 0,7-60-168 0 0,-11 75 284 0 0,-2-1-1 0 0,0 1 0 0 0,-2-20 1 0 0,1 32 182 0 0,1 4 814 0 0,0 4-758 0 0,-4 25-295 0 0,1 0 0 0 0,1 0-1 0 0,2 31 1 0 0,1-12-100 0 0,-14 244-200 0 0,1-37 54 0 0,12-180 98 0 0,-3 67-133 0 0,2-137 117 0 0,1 0 0 0 0,-1 0-1 0 0,0 0 1 0 0,1 0 0 0 0,-2 0-1 0 0,1 0 1 0 0,-2 4-1 0 0,2-6 47 0 0,1 0-1 0 0,-1 0 0 0 0,0-1 0 0 0,1 1 0 0 0,-1 0 0 0 0,0 0 0 0 0,0-1 0 0 0,1 1 0 0 0,-1 0 0 0 0,0 0 1 0 0,0-1-1 0 0,1 0 0 0 0,-1 1 0 0 0,0-1 0 0 0,0 1 0 0 0,0-1 0 0 0,0 0 0 0 0,0 1 0 0 0,1-1 1 0 0,-2 0-1 0 0,1 0 0 0 0,1 0 0 0 0,-2 0 0 0 0,1 0 0 0 0,1 0 0 0 0,-2 0 0 0 0,0 0 0 0 0,-3-2 61 0 0,-1 0 0 0 0,2 0 0 0 0,-1-1 0 0 0,0 0-1 0 0,1 1 1 0 0,-1-1 0 0 0,1-1 0 0 0,-6-4-1 0 0,0 1 65 0 0,-122-102 1056 0 0,108 89-949 0 0,1 0-1 0 0,0-2 1 0 0,2 0 0 0 0,-33-47-1 0 0,35 37-509 0 0,18 31-164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2303 0 0,'0'1'9363'0'0,"5"14"-1293"0"0,-2 2-4196 0 0,-3 35-4057 0 0,0-30 1162 0 0,13 148-274 0 0,-13-167-1016 0 0,0-1-1 0 0,1 1 1 0 0,-1 0 0 0 0,1-1-1 0 0,-1 1 1 0 0,1-1 0 0 0,0 0-1 0 0,0 1 1 0 0,0-1 0 0 0,0 0 0 0 0,0 0-1 0 0,1 1 1 0 0,1 1 0 0 0</inkml:trace>
  <inkml:trace contextRef="#ctx0" brushRef="#br0" timeOffset="1">189 60 7831 0 0,'-1'-5'165'0'0,"-1"1"-1"0"0,2-1 0 0 0,-2-6 0 0 0,1 0 9014 0 0,4 6-5397 0 0,9-4-2845 0 0,-12 9-743 0 0,3-1-126 0 0,0-1-1 0 0,0 1 0 0 0,1 0 0 0 0,-1-1 0 0 0,1 2 1 0 0,-1-1-1 0 0,1 1 0 0 0,-1-1 0 0 0,0 1 0 0 0,1 0 0 0 0,-1 0 1 0 0,7 1-1 0 0,4 1 219 0 0,24 6 0 0 0,-38-8-479 0 0,2 1-1 0 0,-1-1 1 0 0,1 0-1 0 0,-1 1 1 0 0,0 0-1 0 0,0-1 1 0 0,0 0-1 0 0,1 1 1 0 0,-1 0-1 0 0,-1 0 1 0 0,2-1 0 0 0,-1 1-1 0 0,0 0 1 0 0,0 0-1 0 0,0 0 1 0 0,-1 0-1 0 0,1 0 1 0 0,0 0-1 0 0,0 1 1 0 0,0 0-1213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3223 0 0,'0'0'4000'0'0,"13"-3"408"0"0,2-2 136 0 0,3 0 24 0 0,2-2-3576 0 0,3 1-704 0 0,-1 2-152 0 0,3 1-24 0 0,0 0-112 0 0,-1 2 0 0 0,0 0 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 4607 0 0,'-39'-7'1804'0'0,"14"0"8551"0"0,45 7-9873 0 0,49 0-133 0 0,-12-1-338 0 0,-11 0-12 0 0,-23 2 16 0 0,0 0-1 0 0,31 5 1 0 0,-25-1-5 0 0,32-1 0 0 0,315-5-10 0 0,-107-4 0 0 0,-8 0-3 0 0,-2 13 66 0 0,-255-8-62 0 0,583 45 10 0 0,-240-25 64 0 0,-196-21 323 0 0,34 0 921 0 0,37-6 1656 0 0,-39 8-2397 0 0,-102 0-459 0 0,-77-1-119 0 0,151 6-552 0 0,-128-1-713 0 0,-26-5 526 0 0,-3 0-1603 0 0,-10 0 1064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85 16903 0 0,'-5'-17'1528'0'0,"5"17"-1509"0"0,0-1 1 0 0,0 0-1 0 0,0 0 0 0 0,0 1 0 0 0,0 0 1 0 0,0-1-1 0 0,0 0 0 0 0,0 0 0 0 0,0 1 0 0 0,1 0 1 0 0,-1-1-1 0 0,0 0 0 0 0,1 0 0 0 0,-1 1 0 0 0,1-1 1 0 0,0-1-24 0 0,1-1 42 0 0,0 0 0 0 0,0 0 0 0 0,0 0 0 0 0,1 0 0 0 0,-1 0 0 0 0,1 0 0 0 0,-1 0 0 0 0,1 1 0 0 0,0 0 0 0 0,0 0 1 0 0,5-4-1 0 0,-1 3 52 0 0,-1 0 0 0 0,1 0 1 0 0,0 0-1 0 0,-1 1 0 0 0,9-2 1 0 0,-9 4-45 0 0,1-1 1 0 0,0 0-1 0 0,-1 1 0 0 0,1 1 1 0 0,-1-1-1 0 0,0 1 0 0 0,10 2 1 0 0,43 15 87 0 0,-49-15-134 0 0,0 1 0 0 0,0 0 0 0 0,0 1 0 0 0,-1 0 0 0 0,1 1 0 0 0,-1 0 0 0 0,-1 0 0 0 0,1 0 0 0 0,-1 1 0 0 0,0 1 0 0 0,-1-1 0 0 0,1 1 0 0 0,-1 1 0 0 0,7 10 0 0 0,-12-14 2 0 0,0-2-1 0 0,0 1 1 0 0,-1 1-1 0 0,1-1 1 0 0,-1 0-1 0 0,0 0 1 0 0,0 1-1 0 0,0-1 0 0 0,-1 1 1 0 0,0-1-1 0 0,1 0 1 0 0,-1 1-1 0 0,-1-1 1 0 0,1 1-1 0 0,0-1 1 0 0,-1 1-1 0 0,-1-1 1 0 0,2 1-1 0 0,-2-2 1 0 0,-2 6-1 0 0,1 0 25 0 0,-2-1-1 0 0,1-1 1 0 0,-1 1-1 0 0,0-1 1 0 0,0 0 0 0 0,-1 0-1 0 0,0-1 1 0 0,0 1-1 0 0,-10 6 1 0 0,1-2 79 0 0,-1 0 0 0 0,-34 16-1 0 0,-39 11 239 0 0,74-32-279 0 0,-76 22 387 0 0,67-22-310 0 0,21-5-127 0 0,1-1 0 0 0,-1 1 0 0 0,0-1 0 0 0,0 1 0 0 0,0-1 0 0 0,0 0 0 0 0,-4-1 0 0 0,-2-2-987 0 0,8 2 583 0 0,1 1 1 0 0,-1 0-1 0 0,1-1 0 0 0,0 0 1 0 0,-1 1-1 0 0,1-1 0 0 0,-1 1 1 0 0,1-1-1 0 0,0 0 1 0 0,-1 0-1 0 0,1 1 0 0 0,0-2 1 0 0,-2-11-6445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14279 0 0,'0'0'3123'0'0,"-2"2"-2260"0"0,-19 53 534 0 0,-23 60-669 0 0,31-75-291 0 0,-17 50 426 0 0,27-78-782 0 0,0 1 0 0 0,1-1 1 0 0,1 1-1 0 0,-1 0 0 0 0,2 17 1 0 0,1-24-73 0 0,0 0 0 0 0,0 0 1 0 0,0-1-1 0 0,0 1 0 0 0,2-1 1 0 0,-2 1-1 0 0,1-1 0 0 0,1 1 1 0 0,0-1-1 0 0,3 5 0 0 0,-4-7-60 0 0,0 0-1 0 0,0 0 0 0 0,1-1 0 0 0,-1 0 0 0 0,1 0 0 0 0,-1 1 0 0 0,1-1 0 0 0,0 0 0 0 0,-1 0 0 0 0,1-1 0 0 0,0 1 0 0 0,1-1 0 0 0,-1 1 0 0 0,0-1 1 0 0,0 0-1 0 0,1 0 0 0 0,-1-1 0 0 0,6 2 0 0 0,19-3-2220 0 0,-9-1-2939 0 0,-5-2-761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30 13359 0 0,'-8'-4'276'0'0,"-10"-12"1254"0"0,17 15-1324 0 0,1 1 0 0 0,0 0 1 0 0,-1 0-1 0 0,1 0 1 0 0,-1 1-1 0 0,0-1 1 0 0,1 0-1 0 0,0 0 0 0 0,-1 0 1 0 0,1 0-1 0 0,-1 1 1 0 0,1-1-1 0 0,-1 0 0 0 0,1 0 1 0 0,0 0-1 0 0,0 0 1 0 0,-1 0-1 0 0,0 2 416 0 0,0-1-257 0 0,-1-1 0 0 0,1 1 0 0 0,0 1 1 0 0,0-2-1 0 0,0 2 0 0 0,0-1 0 0 0,-1 0 0 0 0,2 1 0 0 0,-1-1 1 0 0,0 1-1 0 0,0-1 0 0 0,1 1 0 0 0,-1-1 0 0 0,0 1 0 0 0,0 2 1 0 0,-5 28-43 0 0,5-20 44 0 0,-3 9-172 0 0,1-6-44 0 0,1 1 1 0 0,-2 25-1 0 0,4-37-121 0 0,1 1-1 0 0,-1-1 1 0 0,1 1-1 0 0,-1-1 0 0 0,1 1 1 0 0,0-1-1 0 0,0 0 1 0 0,1 0-1 0 0,-1 1 1 0 0,2-1-1 0 0,-1 0 1 0 0,0 0-1 0 0,4 6 0 0 0,-4-9-28 0 0,-1 1-1 0 0,0-1 1 0 0,0 1-1 0 0,1-2 0 0 0,-1 2 1 0 0,1-1-1 0 0,-1 0 0 0 0,1 1 1 0 0,0-2-1 0 0,0 1 1 0 0,-1 0-1 0 0,1 0 0 0 0,0-1 1 0 0,0 1-1 0 0,0-1 1 0 0,3 2-1 0 0,-3-2-3 0 0,1 0-1 0 0,0 0 1 0 0,-1-1 0 0 0,1 1 0 0 0,0-1 0 0 0,0 1-1 0 0,-1-1 1 0 0,1 1 0 0 0,-1-2 0 0 0,5-1-1 0 0,-1 0-47 0 0,-1 0 0 0 0,0-1 1 0 0,1 1-1 0 0,-2-1 0 0 0,1-1 0 0 0,0 1 0 0 0,-1-1 0 0 0,0 1 0 0 0,5-8 0 0 0,-2 1-20 0 0,-1 1-1 0 0,0-1 1 0 0,-1 0 0 0 0,0 0 0 0 0,-1 0 0 0 0,0-1 0 0 0,-1 0 0 0 0,0 0-1 0 0,-1 0 1 0 0,1-20 0 0 0,-1-23 423 0 0,-2 53 1211 0 0,1 4-1435 0 0,9 39-85 0 0,-2 0-1 0 0,-2 0 1 0 0,2 46 0 0 0,-7-31-50 0 0,-11 102 0 0 0,-10-30 7 0 0,17-103-93 0 0,2-23 11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72 13991 0 0,'-2'-3'106'0'0,"1"1"50"0"0,1 1 1 0 0,0-1-1 0 0,-1 1 0 0 0,1-2 0 0 0,0 2 0 0 0,-1-1 0 0 0,1 1 0 0 0,0-1 0 0 0,0-4 4461 0 0,2 6-4546 0 0,1 0 0 0 0,0 1-1 0 0,-1-1 1 0 0,0 1 0 0 0,0 0 0 0 0,1-1 0 0 0,-1 1-1 0 0,0 0 1 0 0,0 0 0 0 0,1 0 0 0 0,-1 0-1 0 0,0 0 1 0 0,0 1 0 0 0,0-1 0 0 0,0 1-1 0 0,0-1 1 0 0,-1 1 0 0 0,1 0 0 0 0,0 0 0 0 0,-1 0-1 0 0,0-1 1 0 0,1 2 0 0 0,-1-1 0 0 0,0 0-1 0 0,2 5 1 0 0,1 6-71 0 0,-4-8 0 0 0,-1-2 0 0 0,1 1 28 0 0,-1 0 1 0 0,0 0-1 0 0,1 0 0 0 0,-2-1 1 0 0,1 1-1 0 0,0 0 0 0 0,-1 0 1 0 0,0-1-1 0 0,1 0 0 0 0,-2 0 1 0 0,1 1-1 0 0,0-1 0 0 0,-1 0 1 0 0,1 0-1 0 0,-1 0 0 0 0,0-1 1 0 0,0 1-1 0 0,0 0 0 0 0,0-1 1 0 0,0 0-1 0 0,-1 0 0 0 0,1 1 1 0 0,-7 0-1 0 0,6 0 11 0 0,1-2-10 0 0,0 1-1 0 0,0-1 1 0 0,0 1 0 0 0,0-2-1 0 0,0 1 1 0 0,0 1 0 0 0,0-2-1 0 0,-1 0 1 0 0,1 1-1 0 0,0-1 1 0 0,-1 1 0 0 0,1-1-1 0 0,-1-1 1 0 0,1 1 0 0 0,0 0-1 0 0,0-1 1 0 0,-5-1 0 0 0,8 2 9 0 0,-1 0 1 0 0,1 0 0 0 0,0 0-1 0 0,-1 0 1 0 0,1 0 0 0 0,-1 0-1 0 0,0 0 1 0 0,1-1-1 0 0,0 1 1 0 0,0 0 0 0 0,-1 0-1 0 0,0 0 1 0 0,1 0-1 0 0,-1-1 1 0 0,1 1 0 0 0,0 0-1 0 0,0-1 1 0 0,0 1 0 0 0,-1-1-1 0 0,1 1 1 0 0,-1 0-1 0 0,1-1 1 0 0,0 0 8 0 0,0 1-1 0 0,1 0 1 0 0,-1-1 0 0 0,0 1 0 0 0,1 0-1 0 0,-1 0 1 0 0,0 0 0 0 0,0-1-1 0 0,0 1 1 0 0,1 0 0 0 0,-1-1-1 0 0,1 1 1 0 0,-1 0 0 0 0,1 0-1 0 0,-1-1 1 0 0,0 1 0 0 0,0 0 0 0 0,1 0-1 0 0,0 0 1 0 0,27-5 257 0 0,69 1-2591 0 0,-34 4-5497 0 0,-25-3 1182 0 0</inkml:trace>
  <inkml:trace contextRef="#ctx0" brushRef="#br0" timeOffset="1">432 62 1375 0 0,'0'-1'107'0'0,"-6"-15"17009"0"0,6 15-16919 0 0,1-1 0 0 0,0 0 0 0 0,0 0 1 0 0,0 0-1 0 0,1 1 0 0 0,-2-1 0 0 0,2 0 0 0 0,-1 1 1 0 0,0-1-1 0 0,1 1 0 0 0,-1 0 0 0 0,1-1 0 0 0,2-1 1 0 0,0 1-69 0 0,0 0 1 0 0,0 0 0 0 0,0 1 0 0 0,0-1 0 0 0,8-1-1 0 0,2 0-456 0 0,-1 1-1 0 0,0 1 0 0 0,17 0 0 0 0,9 1-5977 0 0,-18-1 39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94 279 3679 0 0,'0'-2'167'0'0,"5"-30"-882"0"0,-3 23 2097 0 0,1 0 0 0 0,-1 1 0 0 0,7-14-1 0 0,-7 19-737 0 0,0-2-1 0 0,1 1 1 0 0,-1 0-1 0 0,1-1 0 0 0,0 2 1 0 0,1-1-1 0 0,-1 0 0 0 0,0 1 1 0 0,1-1-1 0 0,0 1 1 0 0,0 0-1 0 0,-1 1 0 0 0,2-1 1 0 0,-1 1-1 0 0,5-3 1 0 0,-3 3-442 0 0,0 0 1 0 0,0 0 0 0 0,0 0-1 0 0,0 1 1 0 0,0-1 0 0 0,0 1 0 0 0,1 1-1 0 0,9 0 1 0 0,-12 0-155 0 0,1 0 0 0 0,-1 1 0 0 0,0 0 1 0 0,1 0-1 0 0,-1 1 0 0 0,0-1 0 0 0,0 1 0 0 0,0-1 0 0 0,1 2 1 0 0,-2-1-1 0 0,1 0 0 0 0,6 6 0 0 0,-4-2-30 0 0,0 0 0 0 0,0 0 0 0 0,-1 0 0 0 0,0 0 0 0 0,0 1 0 0 0,-1 0 0 0 0,1 0 0 0 0,4 12 0 0 0,-5-8 11 0 0,1 0-1 0 0,-2 0 0 0 0,0 0 1 0 0,0 1-1 0 0,1 17 0 0 0,-4-26 32 0 0,0 0-1 0 0,0 1 1 0 0,-1-1 0 0 0,1 0-1 0 0,-1 0 1 0 0,0 0-1 0 0,0 0 1 0 0,0 0 0 0 0,0 0-1 0 0,-1 0 1 0 0,1 0-1 0 0,-1 0 1 0 0,0 0-1 0 0,0 0 1 0 0,0 0 0 0 0,0-1-1 0 0,-3 4 1 0 0,-3 1 228 0 0,0 0 0 0 0,0 0-1 0 0,-1 0 1 0 0,-10 5 0 0 0,1-3-50 0 0,-1 0 1 0 0,0-2-1 0 0,-33 9 0 0 0,14-4-30 0 0,-101 28-1041 0 0,139-40 722 0 0,-1 0 1 0 0,1 0-1 0 0,-1 0 0 0 0,1 0 0 0 0,0 0 1 0 0,0 0-1 0 0,0 0 0 0 0,-1 0 1 0 0,1 0-1 0 0,0 0 0 0 0,-1 0 0 0 0,1 0 1 0 0,-1 0-1 0 0,1 0 0 0 0,0 0 0 0 0,0 0 1 0 0,0 0-1 0 0,-1 0 0 0 0,1 0 1 0 0,0 0-1 0 0,-1 0 0 0 0,1-1 0 0 0,0 1 1 0 0,-1 0-1 0 0,1 0 0 0 0,0-1 0 0 0,0 1 1 0 0,0 0-1 0 0,0-1 0 0 0,0 1 1 0 0,0 0-1 0 0,-1 0 0 0 0,1 0 0 0 0,0-1 1 0 0,0 1-1 0 0,0 0 0 0 0,0-1 0 0 0,0 1 1 0 0,0-1-1 0 0,0 1 0 0 0,0 0 1 0 0,-1 0-1 0 0,3-13-2226 0 0,7-4-53 0 0</inkml:trace>
  <inkml:trace contextRef="#ctx0" brushRef="#br0" timeOffset="1">405 8 6447 0 0,'2'-8'12608'0'0,"-4"13"-12151"0"0,1-3-167 0 0,-14 33 66 0 0,3 1-1 0 0,0 1 1 0 0,3 0 0 0 0,1 0 0 0 0,-5 55-1 0 0,13-80-257 0 0,0-1-1 0 0,0 0 0 0 0,0 1 0 0 0,2-1 1 0 0,-1 1-1 0 0,2-1 0 0 0,4 16 0 0 0,-5-23-98 0 0,-1 0 1 0 0,1 1-1 0 0,1-2 0 0 0,-1 2 0 0 0,0-1 1 0 0,1-1-1 0 0,-1 1 0 0 0,1-1 0 0 0,5 5 1 0 0,-6-6-57 0 0,1-1 0 0 0,0 2 1 0 0,0-1-1 0 0,0-1 1 0 0,0 1-1 0 0,0-1 0 0 0,1 1 1 0 0,-1-1-1 0 0,0 0 0 0 0,1 0 1 0 0,-1 0-1 0 0,0-1 0 0 0,6 1 1 0 0,-3-1-736 0 0,1 0 0 0 0,0-1 0 0 0,7 0 0 0 0,4-2-6107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16703 0 0,'0'0'3644'0'0,"-1"2"-2638"0"0,-2 1-825 0 0,0 2 1 0 0,1-1-1 0 0,0 0 1 0 0,0 1-1 0 0,0-1 1 0 0,0 1-1 0 0,1-1 1 0 0,-1 1 0 0 0,0 7-1 0 0,-1 3 51 0 0,-1 1-263 0 0,1 1 0 0 0,1-2 0 0 0,1 2 0 0 0,-1-1 0 0 0,2 1 0 0 0,1-1 0 0 0,0 1 0 0 0,4 16-1 0 0,-4-32-737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174 128 3223 0 0,'-1'-1'240'0'0,"1"0"-141"0"0,0 0-1 0 0,-1 1 0 0 0,1-1 0 0 0,-1 1 0 0 0,1-1 0 0 0,-1 0 0 0 0,1 1 0 0 0,0 0 0 0 0,-1-1 1 0 0,0 0-1 0 0,0 1 0 0 0,1-1 0 0 0,0 1 0 0 0,-1 0 0 0 0,0 0 0 0 0,-5-1 5824 0 0,-6 15-4948 0 0,1 0 0 0 0,0 1 0 0 0,1 1 0 0 0,0 0 0 0 0,-13 33 0 0 0,20-43-966 0 0,1 2 0 0 0,-1-1 0 0 0,2-1-1 0 0,-1 2 1 0 0,1-1 0 0 0,0 0 0 0 0,1 1-1 0 0,-1-2 1 0 0,1 2 0 0 0,1-1 0 0 0,0 1 0 0 0,0-1-1 0 0,0 0 1 0 0,1 0 0 0 0,0 0 0 0 0,0 0-1 0 0,5 10 1 0 0,-6-17-4 0 0,-1 0 0 0 0,0 1-1 0 0,0 0 1 0 0,0 0 0 0 0,1-1-1 0 0,-1 0 1 0 0,1 1 0 0 0,0-1-1 0 0,-1 1 1 0 0,0 0 0 0 0,1-1 0 0 0,1 0-1 0 0,-1 1-2 0 0,1 0 0 0 0,-1-1 0 0 0,1 1 0 0 0,-1-1 0 0 0,1 0 0 0 0,-1 0-1 0 0,1 0 1 0 0,0 0 0 0 0,-1 0 0 0 0,1 0 0 0 0,-1-1 0 0 0,1 1 0 0 0,0-1 0 0 0,0 1-1 0 0,1-1 1 0 0,0-1-2 0 0,0 1-1 0 0,0-1 0 0 0,0 1 0 0 0,0-1 1 0 0,0 1-1 0 0,0-2 0 0 0,2-1 0 0 0,11-15-311 0 0,-1 0 0 0 0,0-2 0 0 0,12-21 0 0 0,-20 29 107 0 0,0-1 0 0 0,0 0-1 0 0,-1 0 1 0 0,4-20 0 0 0,10-61 125 0 0,-19 83 505 0 0,1-20 1 0 0,-2-1 1412 0 0,0 31-1237 0 0,0-2 228 0 0,0 2-650 0 0,1 4 769 0 0,0 111-545 0 0,-1-12-179 0 0,5 3-223 0 0,0 179 0 0 0,-5-269 20 0 0,-2 1-1 0 0,0 0 1 0 0,0-1 0 0 0,-1 0-1 0 0,-1 0 1 0 0,-10 24 0 0 0,14-37-4 0 0,0-1 0 0 0,-1 0 0 0 0,0 1 0 0 0,0-1 0 0 0,1 1 0 0 0,-1-1 0 0 0,0 0 0 0 0,0 1 0 0 0,1-1 0 0 0,-1 0 0 0 0,0 0 0 0 0,0 0 0 0 0,1 0 0 0 0,-1 0 0 0 0,0 0 0 0 0,0 0 0 0 0,1 0 0 0 0,-1 0 0 0 0,-1 0 0 0 0,0 0 30 0 0,-5 0 33 0 0,1-1 0 0 0,0 1 0 0 0,0-2 0 0 0,0 2 0 0 0,0-2 0 0 0,0 1-1 0 0,-6-4 1 0 0,2 0 71 0 0,-1 0 0 0 0,-17-13-1 0 0,15 9-552 0 0,-57-42 1648 0 0,61 43-1846 0 0,-12-15 0 0 0,15 17-798 0 0,2 0 1 0 0,0 0-1 0 0,-6-12 1 0 0,5 7-5528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2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12351 0 0,'0'0'1119'0'0,"1"1"-923"0"0,2 1 79 0 0,0 0 1 0 0,0 1-1 0 0,0 0 1 0 0,0-1 0 0 0,0 1-1 0 0,-1 0 1 0 0,1 0-1 0 0,-1 0 1 0 0,0 0-1 0 0,0 1 1 0 0,-1-1-1 0 0,1 0 1 0 0,-1 1-1 0 0,1-1 1 0 0,-1 1-1 0 0,0 0 1 0 0,0-1-1 0 0,0 1 1 0 0,-1 0-1 0 0,0 0 1 0 0,0 7-1 0 0,0-2 127 0 0,-1-1 0 0 0,-1 0 0 0 0,1 1-1 0 0,-4 9 1 0 0,3-15-350 0 0,1 0-1 0 0,-1 0 1 0 0,1 0-1 0 0,-2 0 1 0 0,2 0-1 0 0,-1 0 1 0 0,-1 0-1 0 0,1 0 1 0 0,-1 0-1 0 0,1-1 1 0 0,-1 1-1 0 0,-4 2 1 0 0,1-1 5 0 0,0-1 0 0 0,0 0 1 0 0,0 0-1 0 0,0 0 0 0 0,-1-1 0 0 0,1 0 1 0 0,0 0-1 0 0,-1-1 0 0 0,-8 2 1 0 0,10-3-16 0 0,-1 0 0 0 0,1 0 0 0 0,0 0 0 0 0,0 0 1 0 0,-1 0-1 0 0,1-1 0 0 0,0-1 0 0 0,0 1 0 0 0,-1-1 1 0 0,1 1-1 0 0,1-1 0 0 0,-8-4 0 0 0,9 4-2 0 0,-1-1 1 0 0,1 1-1 0 0,0 0 0 0 0,0-1 0 0 0,0 0 0 0 0,1 0 1 0 0,-1 0-1 0 0,0 0 0 0 0,1-1 0 0 0,0 1 0 0 0,0-1 1 0 0,-2-5-1 0 0,3 8 109 0 0,2 1 3 0 0,4-5-25 0 0,-2 4-119 0 0,1 0 0 0 0,-1-1 0 0 0,0 2 0 0 0,1-1 0 0 0,-1 1 0 0 0,0-1 0 0 0,0 1 0 0 0,1 0 0 0 0,4 0 0 0 0,34 5-92 0 0,-21-1-16 0 0,3-1-256 0 0,63 6-1258 0 0,-69-9-2088 0 0,23-1 1 0 0,-13-3-2781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 7831 0 0,'-5'-3'125'0'0,"4"3"-13"0"0,0-1 0 0 0,-1 0 1 0 0,2 0-1 0 0,-2 1 0 0 0,1-1 0 0 0,0-1 0 0 0,0 2 0 0 0,0-1 0 0 0,-2-2 0 0 0,3 2 157 0 0,0 0 0 0 0,0 1 0 0 0,-1-1 0 0 0,1 1 0 0 0,0-1 0 0 0,0 0 0 0 0,-1 1 0 0 0,1-1 1 0 0,0 0-1 0 0,0 0 0 0 0,0 1 0 0 0,0-1 0 0 0,0 0 0 0 0,0 0 0 0 0,0 1 0 0 0,0 0 0 0 0,0-1 0 0 0,0 0 1 0 0,1 0-1 0 0,-1 1 0 0 0,0-1 0 0 0,1 0 0 0 0,-1 0 0 0 0,0 1 0 0 0,0 0 0 0 0,1-1 0 0 0,-1 0 0 0 0,1 0 0 0 0,-1 1 1 0 0,1 0-1 0 0,-1-1 0 0 0,0 1 0 0 0,1-1 0 0 0,0 1 0 0 0,0-1 0 0 0,-1 1 0 0 0,0 0 0 0 0,1 0 0 0 0,1-1 1 0 0,7-1 69 0 0,1 0 1 0 0,-1 1 0 0 0,1 0-1 0 0,18 2 1 0 0,-1-2-148 0 0,105-4-926 0 0,-75 2-2506 0 0,-33 1-3294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272 233 13303 0 0,'-65'-57'1192'0'0,"16"14"4895"0"0,49 42-6019 0 0,0 1 0 0 0,0 0 1 0 0,0 0-1 0 0,-1 0 0 0 0,1 0 0 0 0,0-1 1 0 0,0 1-1 0 0,-1 0 0 0 0,1 0 0 0 0,0 0 1 0 0,0 0-1 0 0,0 0 0 0 0,0 0 0 0 0,0 0 0 0 0,-1 0 1 0 0,1 0-1 0 0,0 0 0 0 0,0 0 0 0 0,-1 0 1 0 0,1 0-1 0 0,0 0 0 0 0,-1 0 0 0 0,1 0 1 0 0,0 0-1 0 0,0 0 0 0 0,0 0 0 0 0,0 0 1 0 0,0 0-1 0 0,0 0 0 0 0,-1 0 0 0 0,1 0 1 0 0,-1 0-1 0 0,-3 9 552 0 0,1 13-912 0 0,3-19 453 0 0,-3 23-270 0 0,3-1 0 0 0,2 41 0 0 0,-1-53 104 0 0,1 0 0 0 0,1-1-1 0 0,0 1 1 0 0,1 0 0 0 0,-1-1-1 0 0,13 24 1 0 0,-8-26 5 0 0,-6-8 0 0 0,0 0 0 0 0,1 0 1 0 0,-1-1-1 0 0,1 1 0 0 0,0-1 0 0 0,0 1 0 0 0,0-1 0 0 0,3 2 1 0 0,-3-3-2 0 0,-2 0 0 0 0,1 1 0 0 0,-1-1 0 0 0,1 0 0 0 0,-1 0 0 0 0,1 0 0 0 0,0 0 0 0 0,-1 0 0 0 0,1 0 0 0 0,-1-1 0 0 0,1 1 1 0 0,-1-1-1 0 0,1 1 0 0 0,-1 0 0 0 0,1-1 0 0 0,-1 0 0 0 0,1 0 0 0 0,1-1 0 0 0,4-2-23 0 0,-1-2-1 0 0,1 0 1 0 0,-1 0-1 0 0,0 0 1 0 0,0 0-1 0 0,-1-1 1 0 0,7-9-1 0 0,-6 5-55 0 0,1-1 0 0 0,-1 0 0 0 0,-1 0 0 0 0,4-14 0 0 0,0-7-110 0 0,-2 0-1 0 0,6-63 0 0 0,-11 61 748 0 0,-3-52 1 0 0,-2 167 656 0 0,4 89-1280 0 0,1 56-35 0 0,-14-1 51 0 0,12-211 52 0 0,-3 1 0 0 0,1-1 1 0 0,-1 1-1 0 0,-5 14 0 0 0,7-26 8 0 0,0-1-1 0 0,1 1 1 0 0,-1-2 0 0 0,-1 2-1 0 0,2-1 1 0 0,-1 0 0 0 0,-1 1-1 0 0,2-2 1 0 0,-2 1 0 0 0,1 1 0 0 0,0-2-1 0 0,-1 1 1 0 0,1 0 0 0 0,-1 0-1 0 0,1-1 1 0 0,-1 1 0 0 0,1 0 0 0 0,-1-1-1 0 0,1 1 1 0 0,-1-1 0 0 0,1 0-1 0 0,-1 0 1 0 0,1 0 0 0 0,-1 0 0 0 0,1 0-1 0 0,-1 0 1 0 0,-1 0 0 0 0,-6 0 64 0 0,0-2 1 0 0,0 1 0 0 0,-12-5 0 0 0,16 5-32 0 0,-18-6 181 0 0,0 0-1 0 0,1-2 0 0 0,0 0 1 0 0,-27-15-1 0 0,41 19-149 0 0,0 0 0 0 0,0-1-1 0 0,1 1 1 0 0,-1-2 0 0 0,2 1 0 0 0,-1-1 0 0 0,1 0 0 0 0,-1 0 0 0 0,2-1 0 0 0,0 0-1 0 0,-1 1 1 0 0,1-2 0 0 0,-5-15 0 0 0,8 21-292 0 0,1 0 0 0 0,1 0 1 0 0,-1 0-1 0 0,1 0 0 0 0,-1 0 0 0 0,1 0 0 0 0,0 0 1 0 0,0 0-1 0 0,0 0 0 0 0,0 0 0 0 0,1 0 0 0 0,0 0 1 0 0,-1 0-1 0 0,1 0 0 0 0,0 0 0 0 0,2-4 0 0 0,4-5-8143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0,'1'2'923'0'0,"1"1"-980"0"0,6 12 2671 0 0,8 17-1 0 0,-14-27-1946 0 0,0 1-1 0 0,-1 0 1 0 0,1 0-1 0 0,-1 0 1 0 0,0 0-1 0 0,1 11 1 0 0,-3 30 1291 0 0,0-13-1371 0 0,1-1 1 0 0,8 53-1 0 0,-5-67-2557 0 0,1-2-6827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20239 0 0,'0'0'1839'0'0,"-2"2"-1514"0"0,-4 6-291 0 0,-1-1 0 0 0,1 2 0 0 0,0 0 0 0 0,-9 18-1 0 0,-16 41 165 0 0,18-32 95 0 0,0 1 0 0 0,2 0 0 0 0,2 1 0 0 0,2 0 0 0 0,1 0 0 0 0,-1 46-1 0 0,7-67-259 0 0,3 33 0 0 0,-2-46-31 0 0,0 2 0 0 0,-1-2 0 0 0,2 1 0 0 0,-1-1 0 0 0,1 1 0 0 0,-1-1 1 0 0,2 1-1 0 0,-1-1 0 0 0,0 0 0 0 0,1 0 0 0 0,5 6 0 0 0,-8-8-53 0 0,2-1 1 0 0,-1 0-1 0 0,0 0 0 0 0,1 0 0 0 0,-1 0 1 0 0,1 0-1 0 0,-1 0 0 0 0,1 0 0 0 0,-1 0 1 0 0,1-1-1 0 0,-1 0 0 0 0,1 1 0 0 0,-1-1 0 0 0,1 1 1 0 0,0-1-1 0 0,-1 1 0 0 0,4-1 0 0 0,-3 0-158 0 0,1-1-1 0 0,0 1 0 0 0,0-1 1 0 0,-1 0-1 0 0,1 1 0 0 0,0-1 0 0 0,0-1 1 0 0,-1 2-1 0 0,5-4 0 0 0,2-2-566 0 0,-1 0 0 0 0,0-1 0 0 0,0 0-1 0 0,10-11 1 0 0,-6 6-203 0 0,-3 0-1 0 0,1 0 1 0 0,-2-2-1 0 0,1 1 1 0 0,-1-1-1 0 0,5-15 0 0 0,-2 3-237 0 0,-2 0 0 0 0,9-44 0 0 0,-16 59 2613 0 0,1 0 0 0 0,0 0 0 0 0,6-13-1 0 0,-7 19-983 0 0,1 1-1 0 0,-1 1 0 0 0,0-1 1 0 0,0 0-1 0 0,1 0 0 0 0,0 1 0 0 0,0 0 1 0 0,0 0-1 0 0,1 0 0 0 0,-1 0 1 0 0,5-3-1 0 0,11-6 753 0 0,-5 3-335 0 0,25-13 1 0 0,-35 20-714 0 0,1-1-1 0 0,0 2 1 0 0,0-1 0 0 0,0 1 0 0 0,1-1 0 0 0,-1 2 0 0 0,1-1-1 0 0,-1 0 1 0 0,6 1 0 0 0,-5 0-43 0 0,-2 0 0 0 0,1 1 0 0 0,-1-1 1 0 0,1 1-1 0 0,-1 0 0 0 0,1 0 0 0 0,-1 0 0 0 0,1 1 0 0 0,-1-1 0 0 0,1 2 0 0 0,-2-2 0 0 0,2 1 1 0 0,-1 1-1 0 0,-1 0 0 0 0,1 0 0 0 0,0 0 0 0 0,3 3 0 0 0,-1 0-47 0 0,0 1 1 0 0,-1-1-1 0 0,-1 1 0 0 0,1 0 1 0 0,-1 0-1 0 0,0 1 0 0 0,0-1 1 0 0,0 1-1 0 0,2 11 0 0 0,-5-13-2 0 0,1 0 1 0 0,-2 1-1 0 0,1-1 0 0 0,-1 0 0 0 0,0 0 0 0 0,0 1 0 0 0,-1-1 0 0 0,1 0 0 0 0,-1 0 0 0 0,-1 0 0 0 0,1 0 0 0 0,-1 0 0 0 0,-3 7 0 0 0,1-3 53 0 0,-2-1-1 0 0,1 0 1 0 0,-1 0 0 0 0,-1-1-1 0 0,1 0 1 0 0,-1 0-1 0 0,0-1 1 0 0,0 1 0 0 0,-2-1-1 0 0,1-1 1 0 0,0 0-1 0 0,-17 9 1 0 0,8-6 29 0 0,-2 0 0 0 0,1-1 0 0 0,-1-1 0 0 0,0-1 0 0 0,-34 7 0 0 0,50-11-191 0 0,-2-2 0 0 0,1 1-1 0 0,-1 0 1 0 0,1-1 0 0 0,-1 1 0 0 0,1-1 0 0 0,-1 0-1 0 0,1-1 1 0 0,-1 0 0 0 0,1 0 0 0 0,0 1-1 0 0,-6-3 1 0 0,3-3-2099 0 0,5-3-5908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9671 0 0,'-1'2'3035'0'0,"-3"21"546"0"0,-12 37 1 0 0,-12 22-1132 0 0,-4 8-2007 0 0,27-69 84 0 0,0 0 0 0 0,-3 31 0 0 0,7-44-484 0 0,0 1 0 0 0,1-1 1 0 0,1 0-1 0 0,0 0 0 0 0,-1 1 0 0 0,2-2 0 0 0,2 13 0 0 0,-2-18-73 0 0,-1 1 1 0 0,-1-1-1 0 0,2 0 0 0 0,-1 1 1 0 0,1-1-1 0 0,-1 0 0 0 0,1 0 1 0 0,-1 1-1 0 0,1-1 0 0 0,0-1 0 0 0,3 4 1 0 0,-3-4-59 0 0,-1 0 1 0 0,1 0-1 0 0,0 0 1 0 0,0-1 0 0 0,0 1-1 0 0,-1 0 1 0 0,2 0-1 0 0,-1-1 1 0 0,-1 0 0 0 0,2 1-1 0 0,-1-1 1 0 0,-1 0-1 0 0,2 0 1 0 0,-1 0 0 0 0,0 0-1 0 0,3-1 1 0 0,1 0-889 0 0,0-1-1 0 0,0 1 1 0 0,6-4 0 0 0,5-2-6070 0 0</inkml:trace>
  <inkml:trace contextRef="#ctx0" brushRef="#br0" timeOffset="1">188 290 3679 0 0,'1'-1'16267'0'0,"2"-1"-16089"0"0,-1 1 1 0 0,1-1 0 0 0,0 1-1 0 0,0-1 1 0 0,0 2-1 0 0,0-1 1 0 0,0 0 0 0 0,0 0-1 0 0,0 1 1 0 0,0-1-1 0 0,0 1 1 0 0,3 0 0 0 0,8-1-195 0 0,17 3 1 0 0,-27-2 100 0 0,-2 0-81 0 0,19 3 4 0 0,-1-2 0 0 0,0-1 1 0 0,21-2-1 0 0,14-4-1498 0 0,-30 4-3320 0 0,3-1-2098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1 267 919 0 0,'2'0'67'0'0,"1"-2"1048"0"0,-1 1 1 0 0,1 1-1 0 0,0-1 0 0 0,0 0 1 0 0,0 0-1 0 0,0 1 0 0 0,0 0 1 0 0,0 0-1 0 0,0 0 0 0 0,0 0 1 0 0,0 0-1 0 0,0 0 0 0 0,0 0 1 0 0,0 1-1 0 0,0 0 0 0 0,0 0 0 0 0,0 0 1 0 0,0 0-1 0 0,-1 0 0 0 0,6 3 1 0 0,-5-2-1017 0 0,-1 0 1 0 0,0-1 0 0 0,0 1-1 0 0,0 0 1 0 0,0 0 0 0 0,0 0-1 0 0,-1 0 1 0 0,1 0 0 0 0,1 4-1 0 0,0 0 66 0 0,0-1-1 0 0,-1 1 0 0 0,0 0 0 0 0,0 0 0 0 0,0 0 1 0 0,1 12-1 0 0,-3-14-88 0 0,1 0-1 0 0,-1 0 1 0 0,0 0 0 0 0,0 1 0 0 0,-1-1-1 0 0,0 0 1 0 0,0 0 0 0 0,1 0 0 0 0,-1 0 0 0 0,-1 0-1 0 0,-1 5 1 0 0,-9 11-428 0 0,11-18 176 0 0,21-8-80 0 0,27-11 464 0 0,-20 9-781 0 0,-2-2 0 0 0,1 0 0 0 0,23-15 0 0 0,-14 2-2628 0 0,-20 11 1382 0 0</inkml:trace>
  <inkml:trace contextRef="#ctx0" brushRef="#br0" timeOffset="1">366 64 12439 0 0,'0'-1'958'0'0,"0"-9"-1402"0"0,0-16 3440 0 0,1 24-2422 0 0,-1 1 0 0 0,0-1 0 0 0,1 0 0 0 0,-1 0 0 0 0,1 1 0 0 0,-1-1 1 0 0,1 1-1 0 0,0-1 0 0 0,0 1 0 0 0,-1-1 0 0 0,1 2 0 0 0,2-4 0 0 0,-1 3-409 0 0,-1 0 0 0 0,0 1 0 0 0,0 0 0 0 0,1-1 0 0 0,-1 1 0 0 0,1-1 0 0 0,-1 1 0 0 0,0 0-1 0 0,1 0 1 0 0,-1 0 0 0 0,1 0 0 0 0,-1 0 0 0 0,1 0 0 0 0,-1 1 0 0 0,1-1 0 0 0,-1 0 0 0 0,1 1-1 0 0,4 1-29 0 0,-2-1-1 0 0,1 2 0 0 0,0-1 1 0 0,-1 1-1 0 0,0-1 0 0 0,1 1 1 0 0,-1 0-1 0 0,0 1 0 0 0,0-1 1 0 0,-1 1-1 0 0,1-1 0 0 0,-1 1 1 0 0,4 5-1 0 0,4 8 230 0 0,18 33-1 0 0,-20-31-275 0 0,-1-1-1 0 0,-1 2 0 0 0,-1-1 1 0 0,0 1-1 0 0,-2-1 0 0 0,0 2 0 0 0,-1-1 1 0 0,-2 0-1 0 0,1 1 0 0 0,-2-1 0 0 0,-1 1 1 0 0,-5 26-1 0 0,4-33-203 0 0,-1 0 0 0 0,-1 1 0 0 0,0-2 0 0 0,-1 1 0 0 0,0-1 0 0 0,-1 0 0 0 0,-1 0 0 0 0,0-1 0 0 0,-17 23 0 0 0,-1-8-608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57 17999 0 0,'-1'-2'275'0'0,"0"-1"0"0"0,0 0 1 0 0,0 0-1 0 0,0 0 0 0 0,0-4 0 0 0,1 6-173 0 0,0 1 0 0 0,0-1 0 0 0,0 0 0 0 0,-1 0 0 0 0,1 0 1 0 0,1 0-1 0 0,-1 0 0 0 0,0 1 0 0 0,0-2 0 0 0,0 1 0 0 0,0 1 0 0 0,0-1 0 0 0,0 0 0 0 0,1 0 0 0 0,-1 1 0 0 0,1-1 1 0 0,0 0-1 0 0,-1 0 0 0 0,0 1 0 0 0,1-1 0 0 0,-1 0 0 0 0,1 0 0 0 0,0 1 0 0 0,-1-1 0 0 0,3-1 0 0 0,0 0 48 0 0,1 0-1 0 0,1 0 0 0 0,-2 1 0 0 0,2-1 0 0 0,-1 1 0 0 0,1 0 0 0 0,-1 0 0 0 0,0 0 0 0 0,1 1 0 0 0,-1-1 0 0 0,1 1 1 0 0,-1 0-1 0 0,1 0 0 0 0,-1 1 0 0 0,1 0 0 0 0,-1-1 0 0 0,1 1 0 0 0,-1 1 0 0 0,1-1 0 0 0,-2 1 0 0 0,8 3 1 0 0,-4-1-140 0 0,0-1 1 0 0,0 3 0 0 0,0-2 0 0 0,-1 1-1 0 0,0 1 1 0 0,1 0 0 0 0,-2 0 0 0 0,1 0-1 0 0,0 0 1 0 0,-2 0 0 0 0,6 9 0 0 0,-6-9-7 0 0,-1 1 0 0 0,0 0 1 0 0,0 0-1 0 0,0 0 0 0 0,0 0 1 0 0,-1 0-1 0 0,2 11 0 0 0,-4-14-2 0 0,0 1-1 0 0,0 0 1 0 0,0-1-1 0 0,0 2 1 0 0,-1-2-1 0 0,0 1 0 0 0,0 0 1 0 0,0-1-1 0 0,0 1 1 0 0,0-1-1 0 0,-2 1 1 0 0,-2 6-1 0 0,-2 0 43 0 0,0 1 0 0 0,-1-2 1 0 0,-1 1-1 0 0,0-1 0 0 0,0 0 0 0 0,0-1 0 0 0,-1 0 1 0 0,-1-1-1 0 0,0 0 0 0 0,-21 13 0 0 0,0-6 138 0 0,0 0 0 0 0,-64 21 0 0 0,88-34-133 0 0,0 0-1 0 0,-1 0 1 0 0,0-1-1 0 0,-12 1 1 0 0,19-2-496 0 0,2 0 8 0 0,0-2 0 0 0,0 1 0 0 0,0 0-1 0 0,0 0 1 0 0,0 0 0 0 0,1 0 0 0 0,-1-1 0 0 0,0 2 0 0 0,1-2 0 0 0,-1 1-1 0 0,0 1 1 0 0,1-2 0 0 0,0 1 0 0 0,-1 1 0 0 0,1-2 0 0 0,-1 1 0 0 0,1 1-1 0 0,1-3 1 0 0,13-12-7421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 3223 0 0,'8'-12'16799'0'0,"-14"17"-16521"0"0,4-3 187 0 0,-5 4-265 0 0,1 1 0 0 0,-1-1 0 0 0,1 1 0 0 0,1 1 0 0 0,-8 12 0 0 0,-21 44 434 0 0,27-49-410 0 0,-4 9 67 0 0,2-1 1 0 0,0 1-1 0 0,0 0 0 0 0,-3 31 0 0 0,9-39-160 0 0,0 1 0 0 0,2-1 0 0 0,0 1 0 0 0,1-1-1 0 0,1 1 1 0 0,0-1 0 0 0,5 25 0 0 0,-4-35-110 0 0,0 2 0 0 0,0-1 0 0 0,1-1 0 0 0,0 1 1 0 0,0 0-1 0 0,1-1 0 0 0,0 0 0 0 0,0 1 0 0 0,0-2 0 0 0,7 8 1 0 0,-7-9-21 0 0,1 0 1 0 0,-1 0 0 0 0,1-1 0 0 0,-1 1-1 0 0,1-1 1 0 0,1 0 0 0 0,-1 0 0 0 0,0-1-1 0 0,0 1 1 0 0,1-2 0 0 0,0 1 0 0 0,0 0-1 0 0,6 0 1 0 0,3 0-611 0 0,2 0 0 0 0,-1-1 0 0 0,-1-1 0 0 0,1-1 0 0 0,1 0 0 0 0,-2-1 0 0 0,27-6 0 0 0,-40 7 186 0 0,1-1 0 0 0,0 2 0 0 0,-1-2 0 0 0,1 1 0 0 0,-1 0 0 0 0,1-1 0 0 0,0 0 0 0 0,-1 1 0 0 0,0-2 1 0 0,0 2-1 0 0,1-1 0 0 0,2-5 0 0 0,-4 5 100 0 0,-1-1 0 0 0,0 0 0 0 0,1 1 0 0 0,-1-1 0 0 0,0 1 0 0 0,0-1 0 0 0,-1 1 0 0 0,1-1 0 0 0,0 0 0 0 0,-1-2 0 0 0,1 4 322 0 0,-2-6-225 0 0,0-5 13451 0 0,1 14-12789 0 0,-2 9-399 0 0,-1 0 0 0 0,1 0 0 0 0,1 0 0 0 0,-1 1 0 0 0,2-1 0 0 0,0 0 0 0 0,0 1 0 0 0,1-1 0 0 0,1 1 0 0 0,0 0 1 0 0,0-1-1 0 0,2 1 0 0 0,-1-1 0 0 0,7 18 0 0 0,-9-27-485 0 0,4 3-845 0 0</inkml:trace>
  <inkml:trace contextRef="#ctx0" brushRef="#br0" timeOffset="1">515 46 8287 0 0,'0'0'639'0'0,"1"-1"-415"0"0,2 0 317 0 0,-2 0 0 0 0,1 0 1 0 0,1 0-1 0 0,-1 0 0 0 0,-1 0 0 0 0,2 1 0 0 0,-1 0 1 0 0,0-1-1 0 0,0 1 0 0 0,1-1 0 0 0,2 1 1 0 0,-2 0 162 0 0,0 1 0 0 0,0 0 0 0 0,0-1 0 0 0,0 1 0 0 0,0 0 0 0 0,-1 0 1 0 0,1 1-1 0 0,5 2 0 0 0,9 7-186 0 0,-1 2 0 0 0,0-1 0 0 0,-1 1-1 0 0,0 1 1 0 0,-1 1 0 0 0,22 30 0 0 0,-20-21-171 0 0,-2 2 1 0 0,0-1-1 0 0,-2 2 0 0 0,14 43 0 0 0,-19-50-206 0 0,-1-2-1 0 0,-1 3 0 0 0,-1-2 1 0 0,3 37-1 0 0,-7-44-99 0 0,0-1-1 0 0,-1 1 0 0 0,0-1 1 0 0,0 0-1 0 0,-2 1 0 0 0,0-1 0 0 0,0 0 1 0 0,0 0-1 0 0,-10 19 0 0 0,2-11 22 0 0,0 0-1 0 0,-1-1 0 0 0,-1-1 1 0 0,-18 20-1 0 0,-67 57-354 0 0,50-55-182 0 0,-3-2-33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2759 0 0,'-9'7'10651'0'0,"2"2"-4136"0"0,6-6-5823 0 0,-1 0 0 0 0,1 0 1 0 0,1 0-1 0 0,-2 0 0 0 0,1 5 1 0 0,-1 23-2935 0 0,3-12 2019 0 0,0-10 1700 0 0,-1 8-1231 0 0,3 101 1103 0 0,-5-59-961 0 0,1-37-316 0 0,0 0 0 0 0,1 1 0 0 0,4 24 0 0 0,-3-40-152 0 0,0-5-551 0 0,8-12-6661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7831 0 0,'2'0'3210'0'0,"28"-6"3644"0"0,2 4-4296 0 0,32 7-3570 0 0,-19-1 1390 0 0,9 4-3534 0 0,-39-7 1436 0 0</inkml:trace>
  <inkml:trace contextRef="#ctx0" brushRef="#br0" timeOffset="1">273 84 3679 0 0,'0'0'284'0'0,"-1"2"240"0"0,-5 34 7783 0 0,1 2-4130 0 0,-1 77-2431 0 0,5-82-440 0 0,-6 42 171 0 0,4-50-1201 0 0,1 1 0 0 0,0-1 0 0 0,4 38 0 0 0,0-55-331 0 0,-1 1-502 0 0,-1-1-1 0 0,2-1 1 0 0,2 8-1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3679 0 0,'0'0'6184'0'0,"7"-3"344"0"0,0-1-5952 0 0,4 1-576 0 0,0 1 0 0 0,3 1-4560 0 0,4 0-856 0 0</inkml:trace>
  <inkml:trace contextRef="#ctx0" brushRef="#br0" timeOffset="1">349 0 7831 0 0,'6'1'306'0'0,"0"0"0"0"0,-1-1 0 0 0,1 2 0 0 0,0-1 0 0 0,0 1 0 0 0,-1 0-1 0 0,0 0 1 0 0,0 1 0 0 0,1-1 0 0 0,-2 1 0 0 0,1 0 0 0 0,0 1 0 0 0,6 5-1 0 0,3 2 1236 0 0,-2 1-1 0 0,0 1 1 0 0,12 17-1 0 0,-18-23-1232 0 0,-2 0 0 0 0,1 0-1 0 0,-1 2 1 0 0,0-2 0 0 0,-1 1 0 0 0,0 1-1 0 0,0-1 1 0 0,-1 0 0 0 0,0 0 0 0 0,0 1-1 0 0,-1 0 1 0 0,0 0 0 0 0,-1-1 0 0 0,0 1-1 0 0,0-1 1 0 0,-1 1 0 0 0,-2 17-1 0 0,-2-11-278 0 0,1 2 0 0 0,-2-1-1 0 0,0-1 1 0 0,0 1 0 0 0,-2-1-1 0 0,0 0 1 0 0,-1-1 0 0 0,-14 19-1 0 0,2-6-5817 0 0,0 1-2055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3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1265 7831 0 0,'-2'0'41'0'0,"0"-1"-1"0"0,0 1 1 0 0,0 0-1 0 0,0 0 0 0 0,0-1 1 0 0,0 0-1 0 0,0 1 0 0 0,0 0 1 0 0,0-1-1 0 0,1 0 1 0 0,-1 0-1 0 0,0 0 0 0 0,0 0 1 0 0,1 0-1 0 0,-1 0 0 0 0,1-1 1 0 0,-1 1-1 0 0,1-1 1 0 0,-1 1-1 0 0,-1-3 0 0 0,-10-10 617 0 0,2 0 2325 0 0,7 4-394 0 0,3 8-1551 0 0,1-3 465 0 0,2-5-712 0 0,4-3 1112 0 0,7-3-1403 0 0,-11 15-338 0 0,-1-1 81 0 0,1 1-196 0 0,0 1 1 0 0,0-1-1 0 0,0-1 0 0 0,0 2 1 0 0,0-2-1 0 0,0 1 0 0 0,-1 0 1 0 0,1-1-1 0 0,0 1 0 0 0,2-4 0 0 0,-4 5-11 0 0,0 0-33 0 0,0 0 1 0 0,0 0-1 0 0,0 0 0 0 0,0-1 0 0 0,0 1 0 0 0,1 0 0 0 0,-1 0 1 0 0,0 0-1 0 0,0 0 0 0 0,0 0 0 0 0,0 0 0 0 0,0 0 1 0 0,0 0-1 0 0,0 0 0 0 0,0 0 0 0 0,1 0 0 0 0,-1 0 1 0 0,0 0-1 0 0,0 0 0 0 0,0 0 0 0 0,0 0 0 0 0,0 0 0 0 0,0 0 1 0 0,1 0-1 0 0,-1 0 0 0 0,0 0 0 0 0,0 0 0 0 0,0 0 1 0 0,0 0-1 0 0,0 0 0 0 0,0 0 0 0 0,0 0 0 0 0,0 0 1 0 0,0 0-1 0 0,0 0 0 0 0,0 0 0 0 0,0 0 0 0 0,0 0 1 0 0,7 1 41 0 0,-1 1 0 0 0,1-1 0 0 0,-1 0 1 0 0,1-1-1 0 0,-1 1 0 0 0,11-2 0 0 0,17 1 129 0 0,-13 1-33 0 0,1-2 0 0 0,37-5 0 0 0,-11 0 33 0 0,78-2 6 0 0,71-9 209 0 0,-12 2 198 0 0,-33 5-160 0 0,388-16 26 0 0,-408 35-459 0 0,-13 0 98 0 0,65-1 18 0 0,41 1-222 0 0,-107 2 113 0 0,8 0 0 0 0,-76-11 17 0 0,-2 3-1 0 0,2 2 1 0 0,66 16 0 0 0,-45-9 33 0 0,-7-1-23 0 0,-46-6-27 0 0,1-2 0 0 0,0 0 0 0 0,-1-1 0 0 0,0-1 0 0 0,21-1 0 0 0,-19-2 0 0 0,83-9 0 0 0,-68 5 0 0 0,12-2 0 0 0,-45 8 46 0 0,0-1 0 0 0,0 1 0 0 0,0-1 0 0 0,0 1 0 0 0,0 0 0 0 0,3 0 0 0 0,11 1 144 0 0,-16-1-163 0 0,1-1 1 0 0,-1 1-1 0 0,1 0 1 0 0,-1-1-1 0 0,0 1 0 0 0,0 0 1 0 0,1 0-1 0 0,-1 0 0 0 0,1-1 1 0 0,-1 1-1 0 0,1-1 1 0 0,-1 1-1 0 0,0-1 0 0 0,0 1 1 0 0,0 0-1 0 0,0-1 1 0 0,0 1-1 0 0,1-1 0 0 0,-1 0 1 0 0,4-9 346 0 0,-4 9-343 0 0,4-15 51 0 0,0 0-1 0 0,-1-1 1 0 0,-1 1-1 0 0,1-27 1 0 0,-9-69 436 0 0,0 19-317 0 0,4-13-201 0 0,1-208 0 0 0,4 254 0 0 0,-3-87 0 0 0,0 140 0 0 0,-1 0 0 0 0,0 0 0 0 0,0 1 0 0 0,-1-1 0 0 0,1 1 0 0 0,-2-1 0 0 0,-3-9 0 0 0,4 13 0 0 0,1 1 0 0 0,-1-1 0 0 0,0 1 0 0 0,0 0 0 0 0,0-1 0 0 0,0 1 0 0 0,0 0 0 0 0,-1 0 0 0 0,1 0 0 0 0,-1 0 0 0 0,1 0 0 0 0,-1 1 0 0 0,1-1 0 0 0,-1 1 0 0 0,0-1 0 0 0,0 2 0 0 0,0-1 0 0 0,-5-1 0 0 0,-8-1 0 0 0,-2 2 0 0 0,2 0 0 0 0,-1 1 0 0 0,0 1 0 0 0,-16 3 0 0 0,-10 0 0 0 0,-317 16 0 0 0,-111-7 0 0 0,23-33 0 0 0,264 7 0 0 0,-153-19 0 0 0,82 6 0 0 0,84 8 0 0 0,-89-4 0 0 0,233 21 0 0 0,0 2 0 0 0,0 0 0 0 0,0 2 0 0 0,1 2 0 0 0,-1 0 0 0 0,1 1 0 0 0,-44 17 0 0 0,6-2-50 0 0,48-18 28 0 0,0 2 1 0 0,0 0-1 0 0,-24 12 1 0 0,37-14 16 0 0,0-1 0 0 0,0 0-1 0 0,0 0 1 0 0,0 1 0 0 0,0 0 0 0 0,0 0-1 0 0,1 0 1 0 0,0 0 0 0 0,0 0 0 0 0,-1 0 0 0 0,1 0-1 0 0,1 0 1 0 0,-1 0 0 0 0,1 1 0 0 0,-1 0-1 0 0,1-1 1 0 0,0 1 0 0 0,-1 5 0 0 0,0 7-22 0 0,1 1 1 0 0,0-2-1 0 0,1 20 1 0 0,1-16-9 0 0,8 208-52 0 0,-3 144 105 0 0,-6-355-11 0 0,-4 258 187 0 0,21-163-1972 0 0,-15-100 667 0 0,2 9-7716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4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5903 0 0,'0'0'9974'0'0,"2"1"-9861"0"0,7 0-11 0 0,0 1-1 0 0,0-1 1 0 0,0 0 0 0 0,0-1-1 0 0,17-1 1 0 0,-22 1-47 0 0,29-1 709 0 0,-32 1-445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137 190 2759 0 0,'16'13'600'0'0,"-7"-7"7177"0"0,3-1-5444 0 0,-6-3-988 0 0,-6-1-482 0 0,6-1 541 0 0,5-1-326 0 0,-9 1-947 0 0,0-1 0 0 0,1 1-1 0 0,0-1 1 0 0,-1 0 0 0 0,0 0-1 0 0,0 0 1 0 0,1-1 0 0 0,-1 1-1 0 0,0-1 1 0 0,0 1 0 0 0,1-1-1 0 0,-2 1 1 0 0,1-1-1 0 0,0 0 1 0 0,-1 1 0 0 0,1-2-1 0 0,-1 1 1 0 0,1 0 0 0 0,-1 0-1 0 0,1 0 1 0 0,-1-1 0 0 0,0 1-1 0 0,1-3 1 0 0,-1 2-45 0 0,0 0 1 0 0,0 0-1 0 0,-1-1 0 0 0,1 1 0 0 0,0-1 0 0 0,-1 1 1 0 0,0-1-1 0 0,0 1 0 0 0,0 0 0 0 0,0 0 1 0 0,-1-1-1 0 0,1 1 0 0 0,-1-1 0 0 0,0 1 0 0 0,0 0 1 0 0,0-1-1 0 0,-2-2 0 0 0,-3-5 56 0 0,-1 1 0 0 0,-1-1 0 0 0,1 1 1 0 0,-10-10-1 0 0,11 14-74 0 0,-1 0 0 0 0,0 0 1 0 0,0 1-1 0 0,1 0 1 0 0,-2 0-1 0 0,-14-7 0 0 0,20 11-42 0 0,0 1 0 0 0,0-1-1 0 0,-1 0 1 0 0,1 0 0 0 0,0 1 0 0 0,0-1-1 0 0,-1 1 1 0 0,1 0 0 0 0,0-1-1 0 0,0 1 1 0 0,-1 0 0 0 0,0 1-1 0 0,1-1 1 0 0,0 0 0 0 0,0 1-1 0 0,-1-1 1 0 0,1 1 0 0 0,0 0-1 0 0,-4 1 1 0 0,3 0-15 0 0,0 1-1 0 0,0-1 1 0 0,1 0 0 0 0,-1 0 0 0 0,0 1 0 0 0,1 0-1 0 0,-1 0 1 0 0,2 0 0 0 0,-2 0 0 0 0,1 0-1 0 0,1 0 1 0 0,-3 4 0 0 0,-4 13-37 0 0,-1 1 1 0 0,3 0-1 0 0,0 0 1 0 0,-6 38-1 0 0,8-19-127 0 0,0 68-1 0 0,4-89 130 0 0,2 1 0 0 0,4 30 0 0 0,-4-43 23 0 0,-1-1 0 0 0,2 1 0 0 0,-1 0 0 0 0,0-1 0 0 0,1 0 0 0 0,0 1 0 0 0,1-1 0 0 0,0-1 0 0 0,-1 1 0 0 0,10 10 0 0 0,-11-15-11 0 0,-1 1-1 0 0,1 0 1 0 0,1-1-1 0 0,-2 1 1 0 0,1-1-1 0 0,1 0 0 0 0,-1 1 1 0 0,0-2-1 0 0,0 1 1 0 0,1 1-1 0 0,-1-2 1 0 0,0 1-1 0 0,0-1 1 0 0,1 1-1 0 0,0-1 0 0 0,3 1 1 0 0,-2-1-6 0 0,0-1 1 0 0,0 0-1 0 0,-1 0 0 0 0,0 1 1 0 0,1-1-1 0 0,-1-1 0 0 0,1 1 1 0 0,-1-1-1 0 0,1 1 0 0 0,3-4 1 0 0,1-1-15 0 0,0 0 1 0 0,0 0 0 0 0,0-1-1 0 0,-2 0 1 0 0,1 0 0 0 0,0-2-1 0 0,6-9 1 0 0,-7 8 22 0 0,-1 1 1 0 0,-1-1-1 0 0,1 0 1 0 0,-1 0-1 0 0,4-19 1 0 0,6-56-33 0 0,-11 62 50 0 0,0 3 161 0 0,-1 0 1 0 0,-1 0-1 0 0,-2-31 0 0 0,1 49 1549 0 0,0 4-1576 0 0,6 281 50 0 0,-6-275-257 0 0,1 1 1 0 0,0-1-1 0 0,0 0 0 0 0,2 0 0 0 0,2 11 0 0 0,-4-17-145 0 0,-1 0 1 0 0,1-1-1 0 0,0 2 0 0 0,0-2 0 0 0,0 1 0 0 0,0 0 0 0 0,0-1 0 0 0,0 2 0 0 0,1-2 1 0 0,-1 1-1 0 0,1-1 0 0 0,-1 1 0 0 0,1-2 0 0 0,-1 2 0 0 0,1-1 0 0 0,0 0 0 0 0,-1 1 0 0 0,2-2 1 0 0,-2 1-1 0 0,1 0 0 0 0,0 0 0 0 0,0-1 0 0 0,0 1 0 0 0,0-1 0 0 0,0 1 0 0 0,3 0 1 0 0,8-3-2130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 8751 0 0,'0'0'674'0'0,"1"-2"-72"0"0,2-3 351 0 0,-3 4-71 0 0,1 1 1 0 0,-1-1-1 0 0,1-1 0 0 0,0 2 1 0 0,-1-1-1 0 0,1 0 0 0 0,0 0 1 0 0,0 1-1 0 0,0 0 0 0 0,0-1 0 0 0,0-1 1 0 0,5 1-832 0 0,-3 0 25 0 0,0 1-1 0 0,0 0 0 0 0,0 0 1 0 0,0 1-1 0 0,0-1 0 0 0,0 1 1 0 0,0-1-1 0 0,0 1 1 0 0,0 0-1 0 0,0 0 0 0 0,0 0 1 0 0,0 0-1 0 0,0 0 1 0 0,0 1-1 0 0,0-1 0 0 0,-1 2 1 0 0,3 0-1 0 0,2 3 130 0 0,-1 0-1 0 0,0 0 1 0 0,0 0 0 0 0,9 13-1 0 0,-12-14-180 0 0,0-2-1 0 0,-1 2 0 0 0,0-1 1 0 0,1 1-1 0 0,-1 0 1 0 0,0 0-1 0 0,0-1 1 0 0,-1 1-1 0 0,0 1 1 0 0,0-2-1 0 0,-1 1 0 0 0,1 1 1 0 0,-1-1-1 0 0,1 0 1 0 0,-2 0-1 0 0,1 0 1 0 0,-1 0-1 0 0,1 0 1 0 0,-1 1-1 0 0,-1-2 0 0 0,1 1 1 0 0,-1 0-1 0 0,-3 6 1 0 0,1-2 65 0 0,-1-1 0 0 0,0 1 0 0 0,-1-1 0 0 0,0-1 0 0 0,0 1 0 0 0,-1-1 0 0 0,0 0 0 0 0,0 0 0 0 0,-16 11 0 0 0,16-14-72 0 0,0 0 0 0 0,-12 6 0 0 0,15-9-12 0 0,0 1 0 0 0,1-1 0 0 0,-1 0-1 0 0,1 0 1 0 0,-1 0 0 0 0,0-1-1 0 0,0 0 1 0 0,-3 1 0 0 0,0-2-128 0 0,5-2-729 0 0,1 0 370 0 0,0 0 0 0 0,1-1-1 0 0,-1 0 1 0 0,0 1 0 0 0,1-1 0 0 0,0-5 0 0 0,3-13-4803 0 0,5-4-1595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5527 0 0,'3'-4'16773'0'0,"-5"18"-16535"0"0,-4 70 345 0 0,6 111-1 0 0,1-184-536 0 0,0 1 0 0 0,1-1 0 0 0,1 0 0 0 0,0 1-1 0 0,6 15 1 0 0,-8-24-68 0 0,2 1 0 0 0,-2 0-1 0 0,1 0 1 0 0,1-1 0 0 0,0 1-1 0 0,0-1 1 0 0,5 6 0 0 0,-7-7-67 0 0,2-1 1 0 0,-1 1-1 0 0,0-1 1 0 0,0 1 0 0 0,1-1-1 0 0,-1 0 1 0 0,0 0 0 0 0,1 0-1 0 0,-1 0 1 0 0,1 0-1 0 0,0-1 1 0 0,-1 0 0 0 0,0 1-1 0 0,4-1 1 0 0,1-1-332 0 0,0 1 1 0 0,-1-1-1 0 0,1-1 0 0 0,0 0 1 0 0,-1 1-1 0 0,1-2 0 0 0,-1 0 1 0 0,0 0-1 0 0,0 0 1 0 0,7-5-1 0 0,10-8-2083 0 0,-2-2-3317 0 0</inkml:trace>
  <inkml:trace contextRef="#ctx0" brushRef="#br0" timeOffset="1">284 110 3223 0 0,'-2'-14'563'0'0,"-3"-25"-737"0"0,4 35 1444 0 0,0 1-1 0 0,0-1 1 0 0,-6-9 14533 0 0,7 14-15620 0 0,0 1-1 0 0,0-1 1 0 0,0 1-1 0 0,-1-1 0 0 0,0 1 1 0 0,0-1-1 0 0,-1 4 1 0 0,-2 4 115 0 0,0 9-116 0 0,0 1-1 0 0,2 0 1 0 0,-1 35 0 0 0,2-45-153 0 0,1 222 464 0 0,2-220-535 0 0,-1 0 1 0 0,4 13-1 0 0,-3-19-53 0 0,-2-4-709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14 12727 0 0,'-11'4'580'0'0,"7"-4"-10"0"0,1-2-674 0 0,-3-1 335 0 0,-1 1 0 0 0,0-1-1 0 0,0 1 1 0 0,-8-2 0 0 0,13 4 46 0 0,1-1 0 0 0,-2 1 0 0 0,1 0 0 0 0,0 0-1 0 0,0 0 1 0 0,0 0 0 0 0,0 0 0 0 0,0 1 0 0 0,0-1 0 0 0,0 1 0 0 0,0-1 0 0 0,0 0 0 0 0,1 1 0 0 0,-2 0-1 0 0,2 0 1 0 0,-1 0 0 0 0,0 0 0 0 0,1 0 0 0 0,-1 0 0 0 0,-2 3 0 0 0,0 0-4 0 0,1 0 1 0 0,0 0-1 0 0,0 0 1 0 0,0 1-1 0 0,1-1 0 0 0,-5 10 1 0 0,-8 32 660 0 0,10-31-664 0 0,-23 92 28 0 0,23-86-278 0 0,2-1 0 0 0,0 1 1 0 0,1 27-1 0 0,3-41-124 0 0,-1 0-1 0 0,1-1 1 0 0,0 0-1 0 0,0 1 1 0 0,0-1-1 0 0,2 0 1 0 0,-1 1-1 0 0,0-1 1 0 0,0 0-1 0 0,1 0 1 0 0,6 8-1 0 0,-6-10-4 0 0,0-1-1 0 0,-1 0 0 0 0,1 0 1 0 0,0 0-1 0 0,1 0 1 0 0,-1 0-1 0 0,0-1 1 0 0,0 0-1 0 0,1 1 0 0 0,0-1 1 0 0,0-1-1 0 0,-1 2 1 0 0,2-2-1 0 0,-1 0 0 0 0,-1 0 1 0 0,2 0-1 0 0,-1 1 1 0 0,8-2-1 0 0,15 1-1562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16815 0 0,'-13'-9'4341'0'0,"20"11"-2547"0"0,-4-2-1906 0 0,19 6-97 0 0,-1 0 1 0 0,1-3-1 0 0,1 0 1 0 0,-1 0 0 0 0,1-3-1 0 0,-2 0 1 0 0,2 0-1 0 0,35-8 1 0 0,-28 1-1747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26 7831 0 0,'-20'-26'15183'0'0,"17"47"-12675"0"0,5 78-1980 0 0,0 48-480 0 0,-11 7 101 0 0,0 43 86 0 0,6-150-54 0 0,2-50-155 0 0,0 0-1 0 0,1 0 1 0 0,-1 1 0 0 0,0-1-1 0 0,0 0 1 0 0,-2-3-1 0 0,-1-5 36 0 0,2 3-56 0 0,1 1-1 0 0,0-1 1 0 0,1 0 0 0 0,-1 1-1 0 0,1-1 1 0 0,1 1 0 0 0,0-2-1 0 0,-1 2 1 0 0,2-1-1 0 0,-1 1 1 0 0,2-1 0 0 0,-1 2-1 0 0,1-2 1 0 0,0 1 0 0 0,0 1-1 0 0,1-1 1 0 0,-1 0-1 0 0,6-6 1 0 0,-7 11-12 0 0,-1 1 0 0 0,1-2 0 0 0,-1 2 0 0 0,1-1 0 0 0,-1 2 0 0 0,2-2 0 0 0,-2 1 0 0 0,1-1 0 0 0,0 1 0 0 0,0 1 0 0 0,0-2 0 0 0,0 1 0 0 0,0 1 0 0 0,0-1 0 0 0,0 1 0 0 0,0-1 0 0 0,0 0 0 0 0,1 1 0 0 0,-1 0 0 0 0,0 0 0 0 0,0 0 0 0 0,1 0 0 0 0,-1 0 0 0 0,-1 0 0 0 0,2 1 0 0 0,3 1 0 0 0,-2-1-7 0 0,-1 0 0 0 0,1 0 1 0 0,0 1-1 0 0,-1 0 0 0 0,0 0 1 0 0,0 0-1 0 0,1 0 0 0 0,-1 0 1 0 0,0 1-1 0 0,-1 0 0 0 0,1-1 0 0 0,0 1 1 0 0,0 0-1 0 0,3 5 0 0 0,-3-2 9 0 0,1 1-1 0 0,0 0 0 0 0,-1 0 0 0 0,0 0 1 0 0,1 8-1 0 0,-2-11 4 0 0,-1 1 0 0 0,-1-1 1 0 0,0 1-1 0 0,1-1 0 0 0,-1 1 1 0 0,-1-1-1 0 0,1 1 0 0 0,0-1 0 0 0,-1 1 1 0 0,-1 4-1 0 0,-1-1 20 0 0,1 0 0 0 0,-1 1 0 0 0,-1-2-1 0 0,1 1 1 0 0,-1 0 0 0 0,-1-1 0 0 0,1 0 0 0 0,-1 1 0 0 0,-1-2 0 0 0,1 1-1 0 0,-1-1 1 0 0,-6 6 0 0 0,3-4 19 0 0,1-2-1 0 0,-13 9 1 0 0,16-12-249 0 0,1-1 0 0 0,-1 1 0 0 0,1-2 0 0 0,-1 2 0 0 0,0-2 0 0 0,0 1 1 0 0,-5 0-1 0 0,9-2 122 0 0,1 0-1 0 0,0 0 1 0 0,-1 0 0 0 0,1 0-1 0 0,-1 0 1 0 0,1 0 0 0 0,-1 0 0 0 0,1-1-1 0 0,0 1 1 0 0,-1 0 0 0 0,1 0 0 0 0,-1-1-1 0 0,1 1 1 0 0,-1 0 0 0 0,1 0 0 0 0,0 0-1 0 0,0 0 1 0 0,-1-1 0 0 0,1 1 0 0 0,-1-1-1 0 0,1 1 1 0 0,0-1 0 0 0,-1 1-1 0 0,1-1 1 0 0,-4-9-1489 0 0,2-4-144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57 6447 0 0,'1'2'10563'0'0,"1"1"-9345"0"0,-2 2 1 0 0,1-1-1 0 0,1 8 1 0 0,-3 30-301 0 0,0-21-126 0 0,-3 99 1717 0 0,4-116-2432 0 0,3 13 198 0 0,-3-17-270 0 0,0 0 0 0 0,0 0-1 0 0,0 1 1 0 0,0-1 0 0 0,0 1 0 0 0,0-1-1 0 0,0 0 1 0 0,0 1 0 0 0,1-1 0 0 0,-1 0 0 0 0,0 0-1 0 0,0 0 1 0 0,1 1 0 0 0,-1-1 0 0 0,0 0-1 0 0,1 1 1 0 0,-1-1 0 0 0,0 0 0 0 0,0 1-1 0 0,0-1 1 0 0,1 0 0 0 0,1 1 46 0 0,5 1-27 0 0,-5-2-22 0 0,-1 0 0 0 0,1 0-1 0 0,-1-1 1 0 0,1 0 0 0 0,-1 1-1 0 0,1-1 1 0 0,-2 1 0 0 0,2-1 0 0 0,-1 0-1 0 0,1 0 1 0 0,-1 0 0 0 0,0 0-1 0 0,0 0 1 0 0,0 0 0 0 0,0-1 0 0 0,1 0-1 0 0,17-23-131 0 0,-17 22 116 0 0,8-13-175 0 0,-1-1 0 0 0,-1 1 0 0 0,12-33 0 0 0,10-56-494 0 0,-30 104 680 0 0,11-47-68 0 0,-11 46 1031 0 0,1 5-800 0 0,9 53-122 0 0,4 111 0 0 0,-10-97-5 0 0,-4-65-28 0 0,9 161 203 0 0,-12-1 70 0 0,3-158-254 0 0,0 0-1 0 0,-2 0 1 0 0,1 0-1 0 0,0 0 1 0 0,-5 11-1 0 0,5-17 2 0 0,0 1 0 0 0,1-1 0 0 0,-1 1-1 0 0,0-1 1 0 0,0 1 0 0 0,0-1 0 0 0,0 1 0 0 0,0-1-1 0 0,0 0 1 0 0,-1 1 0 0 0,1-2 0 0 0,-1 1-1 0 0,1 1 1 0 0,0-2 0 0 0,0 1 0 0 0,-1 0-1 0 0,0 0 1 0 0,0-1 0 0 0,1 1 0 0 0,-1 0-1 0 0,1-1 1 0 0,-1 1 0 0 0,0-1 0 0 0,1 0-1 0 0,-1 0 1 0 0,0 0 0 0 0,-3 0 0 0 0,-1 0 80 0 0,0-1 0 0 0,0-1 0 0 0,0 2 0 0 0,0-3 0 0 0,0 2 0 0 0,0-1 0 0 0,-10-6 0 0 0,6 3 5 0 0,0-1 0 0 0,1-1 0 0 0,-12-10 0 0 0,-3-3-4 0 0,-40-38-126 0 0,57 50-159 0 0,1 2-1 0 0,0-2 1 0 0,1 1-1 0 0,0-2 1 0 0,-1 1-1 0 0,2 0 1 0 0,-4-9-1 0 0,8 14-98 0 0,-2 0 1 0 0,1 1-1 0 0,1-1 0 0 0,-1 0 0 0 0,1 0 0 0 0,-1 1 0 0 0,1-1 0 0 0,0 0 0 0 0,0 0 0 0 0,0 0 0 0 0,0 1 0 0 0,1-1 0 0 0,-1 0 1 0 0,1 0-1 0 0,-1 0 0 0 0,1 0 0 0 0,1-3 0 0 0,8-11-8021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 20847 0 0,'0'0'1892'0'0,"1"-2"-1557"0"0,2-4 3689 0 0,2 14-3203 0 0,-2 2-748 0 0,-1 1 0 0 0,0-1 0 0 0,0 1 0 0 0,-1 0 0 0 0,0 14-1 0 0,1 0-37 0 0,13 118 29 0 0,-13-122-116 0 0,1-2 1 0 0,0 1-1 0 0,10 33 0 0 0,-13-52-640 0 0</inkml:trace>
  <inkml:trace contextRef="#ctx0" brushRef="#br0" timeOffset="1">1 92 14279 0 0,'0'0'8579'0'0,"2"1"-7894"0"0,19 2-553 0 0,0 0 0 0 0,1-2 0 0 0,34-1 0 0 0,-25 0-116 0 0,67-3-937 0 0,-34-3-6596 0 0,-38 2 763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44 5983 0 0,'-1'-2'3835'0'0,"-16"-13"4553"0"0,-2 2-3872 0 0,16 11-4218 0 0,-1 0-1 0 0,0 1 1 0 0,1-1-1 0 0,-1 1 0 0 0,1 0 1 0 0,-1-1-1 0 0,-1 2 1 0 0,2-1-1 0 0,-1 1 0 0 0,-4-1 1 0 0,2 1-265 0 0,1 1 0 0 0,0-1 0 0 0,0 1 1 0 0,-1 0-1 0 0,1 0 0 0 0,0 0 0 0 0,0 2 1 0 0,0-2-1 0 0,0 1 0 0 0,0 1 0 0 0,-5 3 1 0 0,4-2 34 0 0,0 1 1 0 0,1-1 0 0 0,-1 1 0 0 0,1 0-1 0 0,0 0 1 0 0,0 1 0 0 0,-5 9-1 0 0,3-4 10 0 0,0 1-1 0 0,2 0 1 0 0,0 0-1 0 0,0 0 0 0 0,1 0 1 0 0,0 0-1 0 0,1 1 1 0 0,-2 23-1 0 0,4-26-83 0 0,1-1 0 0 0,0 0 1 0 0,1 1-1 0 0,0-1 0 0 0,0 0 0 0 0,4 15 0 0 0,-3-20 3 0 0,-1 1-1 0 0,1-1 0 0 0,-1 0 0 0 0,2 0 0 0 0,-1 0 1 0 0,0 1-1 0 0,0-2 0 0 0,1 1 0 0 0,0 0 1 0 0,0 0-1 0 0,0-1 0 0 0,1 0 0 0 0,-1 0 0 0 0,1 0 1 0 0,4 3-1 0 0,-4-4-33 0 0,0-1 0 0 0,0 1 0 0 0,0-1 0 0 0,0 0 0 0 0,0 0 0 0 0,0 0-1 0 0,0-1 1 0 0,0 0 0 0 0,1 1 0 0 0,6-2 0 0 0,-1 1-111 0 0,0-2-1 0 0,1 1 0 0 0,11-5 0 0 0,-11 3-345 0 0,0-1-1 0 0,-1-1 1 0 0,1 0-1 0 0,-1 0 1 0 0,16-12-1 0 0,-19 11-243 0 0,0 1-1 0 0,-1 0 0 0 0,0-1 1 0 0,0-1-1 0 0,0 1 0 0 0,-1-1 1 0 0,1 1-1 0 0,3-11 1 0 0,2-5-5648 0 0</inkml:trace>
  <inkml:trace contextRef="#ctx0" brushRef="#br0" timeOffset="1">309 82 17423 0 0,'0'0'8765'0'0,"1"-1"-8613"0"0,5-1-136 0 0,0 0 0 0 0,1 0-1 0 0,-1 0 1 0 0,0 1-1 0 0,1-1 1 0 0,8 1-1 0 0,41-1-287 0 0,-41 2 9 0 0,-14 0-768 0 0,1 0-333 0 0,7 2-68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69 1839 0 0,'-11'2'10939'0'0,"16"-3"-8902"0"0,-3 0-359 0 0,62-8 5151 0 0,88-2-6920 0 0,-1-2-1213 0 0,-73-6 453 0 0,-30 7-107 0 0,-46 11 663 0 0,-1 1-1477 0 0,0 1 1772 0 0,-1-1-1 0 0,1 0 1 0 0,-1 0-1 0 0,1 0 1 0 0,-1 0-1 0 0,0 1 0 0 0,0-1 1 0 0,0 0-1 0 0,0 0 1 0 0,1 0-1 0 0,-1 0 1 0 0,0 0-1 0 0,1 0 1 0 0,-1 1-1 0 0,0-1 1 0 0,1 0-1 0 0,-1 1 1 0 0,0-1-1 0 0,0 1 1 0 0,0-1-1 0 0,0 0 0 0 0,0 0 1 0 0,0 0-1 0 0,0 1 1 0 0,0-1-1 0 0,0 1 1 0 0,0-1-1 0 0,1 0 1 0 0,-1 1-1 0 0,0-1 1 0 0,0 0-1 0 0,0 0 1 0 0,-1 1-1 0 0,1 13 1069 0 0,-2 0-25 0 0,1-1 0 0 0,0 1 0 0 0,1 0 0 0 0,2 20 0 0 0,-2-29-919 0 0,2 0 0 0 0,-2-1-1 0 0,1 1 1 0 0,1 0 0 0 0,-1-1 0 0 0,1 1 0 0 0,0-1 0 0 0,0 1 0 0 0,0-1 0 0 0,1 0 0 0 0,0 0 0 0 0,0 0 0 0 0,0-1 0 0 0,0 1 0 0 0,0 0 0 0 0,6 3 0 0 0,-7-5-97 0 0,0-1 1 0 0,0 1-1 0 0,1-1 1 0 0,0 0-1 0 0,-1 0 0 0 0,1 0 1 0 0,-1 0-1 0 0,1 0 1 0 0,-1 0-1 0 0,1-1 0 0 0,0 0 1 0 0,0 0-1 0 0,0 0 1 0 0,0 0-1 0 0,0 0 0 0 0,-1 0 1 0 0,1 0-1 0 0,0 0 1 0 0,-1-1-1 0 0,1 0 0 0 0,-1 0 1 0 0,1 1-1 0 0,0-2 1 0 0,0 1-1 0 0,-1 0 0 0 0,0-1 1 0 0,0 1-1 0 0,4-3 0 0 0,-3 2 8 0 0,1-1 0 0 0,-1 0 0 0 0,1 0 0 0 0,-1 0 0 0 0,0-1 0 0 0,-1 1 0 0 0,1-1 0 0 0,-1 1 0 0 0,1-1 0 0 0,-1 0 0 0 0,0 0 0 0 0,0 0 0 0 0,-1-1 0 0 0,1 2 0 0 0,-1-2 0 0 0,0 1 0 0 0,0-5 0 0 0,0 5 39 0 0,-1 0 0 0 0,0 0-1 0 0,-1 1 1 0 0,1 0 0 0 0,0-1-1 0 0,-1 1 1 0 0,0-1 0 0 0,0 0 0 0 0,0 1-1 0 0,0 0 1 0 0,0 0 0 0 0,-1 0 0 0 0,-3-6-1 0 0,2 5 27 0 0,-1-1-1 0 0,1 2 0 0 0,-1-1 0 0 0,1 1 0 0 0,-1-1 0 0 0,-1 1 1 0 0,2 0-1 0 0,-10-4 0 0 0,3 2-186 0 0,0 1 0 0 0,-1-1-1 0 0,1 2 1 0 0,-2-1 0 0 0,2 2 0 0 0,-1 0 0 0 0,-1 0-1 0 0,-14 0 1 0 0,-19 2-605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32 16847 0 0,'-25'-3'5768'0'0,"27"2"-5203"0"0,10-1-245 0 0,0-1-1 0 0,1 3 0 0 0,22-2 1 0 0,39 7-304 0 0,-49-3 66 0 0,186 6 376 0 0,-94-4-209 0 0,635-3 870 0 0,-533-10-980 0 0,-127 6-113 0 0,-50 2 23 0 0,52-4 26 0 0,-92 5-11 0 0,-3-1-78 0 0,0 0 0 0 0,1 0 0 0 0,-1 0 0 0 0,0-1 1 0 0,0 2-1 0 0,1-1 0 0 0,-1 0 0 0 0,-1 0 0 0 0,2 1 0 0 0,-1-1 0 0 0,-1 0 0 0 0,2 0 0 0 0,-2 1 0 0 0,1-1 0 0 0,-2 0 0 0 0,-3-1-114 0 0,0 0 1 0 0,0 0-1 0 0,0 1 0 0 0,0 1 0 0 0,0-1 0 0 0,0 0 0 0 0,-10 1 0 0 0,2 0-153 0 0,-173 3-4618 0 0,111 2 3085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54 17503 0 0,'-5'-2'269'0'0,"-15"-3"1334"0"0,11 2 1088 0 0,11 3-2139 0 0,149 0 1445 0 0,-78-3-1710 0 0,216-7 858 0 0,-115 5-657 0 0,-26 1-224 0 0,-76 0-185 0 0,391-10 66 0 0,-416 15-645 0 0,31-1-3800 0 0,-65-1 2548 0 0,-3-3-8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40 14279 0 0,'-7'-29'1298'0'0,"7"28"-1069"0"0,1-4-184 0 0,2 1 275 0 0,0 3 1443 0 0,3 3-64 0 0,2 0 0 0 0,-1 0-1 0 0,8 3 1 0 0,-9-2-1461 0 0,0 0 1 0 0,0 0-1 0 0,-1 0 0 0 0,1 1 0 0 0,-2 0 1 0 0,2 0-1 0 0,5 7 0 0 0,11 12 113 0 0,48 51 783 0 0,-59-61-941 0 0,-1 1 1 0 0,0 0-1 0 0,15 29 1 0 0,-24-40-171 0 0,1 2 0 0 0,-1-1 0 0 0,1 0 0 0 0,-2 1 0 0 0,1-1 0 0 0,0 1 0 0 0,0-1 0 0 0,-1 1 0 0 0,0-1 0 0 0,0 1 0 0 0,0-1 0 0 0,-1 1 0 0 0,0-1 0 0 0,0 0-1 0 0,-2 7 1 0 0,-2 3 54 0 0,0-2-1 0 0,-1 1 1 0 0,-14 20-1 0 0,7-12-30 0 0,-2 0-1 0 0,-1 0 1 0 0,0-1-1 0 0,-2-2 1 0 0,-30 27 0 0 0,20-23-593 0 0,-2-1 1 0 0,-1-1-1 0 0,-50 25 1 0 0,-22 3-719 0 0,2-1-14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271 314 1839 0 0,'4'-14'-378'0'0,"20"-81"3118"0"0,-19 75 123 0 0,-2 1 0 0 0,1-38 0 0 0,-4 52-1942 0 0,0 0 0 0 0,0 1 0 0 0,0-1 0 0 0,-1 1 0 0 0,-2-8 4075 0 0,1 12-4549 0 0,1 1-410 0 0,-1 1 1 0 0,0-2-1 0 0,1 2 1 0 0,-1-1-1 0 0,1 1 1 0 0,-1-1-1 0 0,1 1 0 0 0,-1 0 1 0 0,1 0-1 0 0,0-1 1 0 0,0 1-1 0 0,0 0 1 0 0,0 0-1 0 0,0 0 1 0 0,0 0-1 0 0,0 4 1 0 0,-2 4-32 0 0,-2 21 0 0 0,1-7-9 0 0,-1 4-14 0 0,1 30-1 0 0,4-49 15 0 0,0 0 0 0 0,1 0-1 0 0,-1 0 1 0 0,2 0 0 0 0,-1 0 0 0 0,2 0-1 0 0,4 12 1 0 0,-6-19-16 0 0,0-1-1 0 0,-1 1 0 0 0,1-1 1 0 0,0 1-1 0 0,0-1 0 0 0,-1 1 1 0 0,2-1-1 0 0,-1 1 1 0 0,0-1-1 0 0,0 0 0 0 0,0 1 1 0 0,1-2-1 0 0,-1 1 0 0 0,0 1 1 0 0,1-2-1 0 0,-1 1 1 0 0,1 0-1 0 0,-1 0 0 0 0,1-1 1 0 0,0 1-1 0 0,2 0 0 0 0,-1 0-14 0 0,-1-1 0 0 0,0 0 0 0 0,0 0 0 0 0,1 0 0 0 0,-1-1 0 0 0,1 1 0 0 0,-1-1 0 0 0,0 0 0 0 0,1 1-1 0 0,-1-1 1 0 0,0 0 0 0 0,0 0 0 0 0,1 0 0 0 0,-2 0 0 0 0,4-2 0 0 0,1-1-77 0 0,-1 0 0 0 0,-1-1 0 0 0,2 1 0 0 0,-2-1 0 0 0,1-1 0 0 0,7-9 1 0 0,-4 1-78 0 0,13-26 1 0 0,-10 14 107 0 0,0-1-1 0 0,7-37 0 0 0,-13 44 162 0 0,-1 1 0 0 0,-2 0 0 0 0,0-1 0 0 0,-1-26 0 0 0,-3 29 556 0 0,2 15 859 0 0,0 4-1403 0 0,-5 171-82 0 0,3-73-11 0 0,2 144 0 0 0,6-151 0 0 0,1 79 0 0 0,-7-160 5 0 0,-1-1 0 0 0,-1 0 0 0 0,0 1 0 0 0,0 0-1 0 0,-1-1 1 0 0,0 0 0 0 0,-1 0 0 0 0,0 0 0 0 0,-2-1 0 0 0,-9 19-1 0 0,12-27 17 0 0,2 0 0 0 0,-1 1-1 0 0,-1-1 1 0 0,1 0-1 0 0,0 0 1 0 0,0 1 0 0 0,-1-2-1 0 0,1 1 1 0 0,-1-1-1 0 0,1 1 1 0 0,-1-1 0 0 0,0 1-1 0 0,-5 1 1 0 0,4-3 23 0 0,-1 1 0 0 0,0 0 1 0 0,1 0-1 0 0,-2-1 0 0 0,2 0 0 0 0,-1 0 1 0 0,0 0-1 0 0,-4-2 0 0 0,-4 0 81 0 0,1-1 0 0 0,0-1-1 0 0,0 0 1 0 0,0-2-1 0 0,-18-9 1 0 0,-5-6 76 0 0,1-2 0 0 0,-39-35 1 0 0,57 45-53 0 0,1 0 138 0 0,-25-27 0 0 0,34 34-188 0 0,1 0 0 0 0,0-1 1 0 0,0 0-1 0 0,1 0 0 0 0,0 0 1 0 0,0-1-1 0 0,-2-9 0 0 0,6 16-90 0 0,-1 0 1 0 0,1 0-1 0 0,0 0 0 0 0,-1 0 0 0 0,1 0 0 0 0,0 0 0 0 0,0 0 0 0 0,0-1 0 0 0,0 2 0 0 0,0-2 0 0 0,1 1 0 0 0,-1 0 0 0 0,0 0 0 0 0,1 0 0 0 0,-1 0 0 0 0,0-1 0 0 0,0 2 0 0 0,3-3 0 0 0,-3 1 0 0 0,2 1-1 0 0,-1-1 1 0 0,1 1-1 0 0,-1-1 0 0 0,1 1 1 0 0,-1-1-1 0 0,1 1 0 0 0,0 0 1 0 0,3-2-1 0 0,3-1-21 0 0,0 1 1 0 0,1 0-1 0 0,15-3 0 0 0,-19 5-14 0 0,26-6-119 0 0,1 2-1 0 0,40-2 1 0 0,66 5-2967 0 0,-86 3-11 0 0,-6-2-4627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 7831 0 0,'0'0'603'0'0,"-1"-1"-396"0"0,0 0 107 0 0,1 0 0 0 0,0 1 0 0 0,-1-1 0 0 0,0 0 1 0 0,1 0-1 0 0,-1 1 0 0 0,1-1 0 0 0,0 0 0 0 0,0 0 1 0 0,-1 1-1 0 0,1-1 0 0 0,-1 0 0 0 0,1 0 0 0 0,0 1 0 0 0,0-1 1 0 0,0-1-1 0 0,0 2 0 0 0,0-1 0 0 0,0 0 0 0 0,0 0 1 0 0,0-1-1 0 0,1-1 959 0 0,-1 2-1010 0 0,1 1 0 0 0,-1-1 1 0 0,0 0-1 0 0,0 0 0 0 0,1 1 0 0 0,-1-1 1 0 0,1 0-1 0 0,-1 0 0 0 0,1 1 0 0 0,-1-1 1 0 0,1 0-1 0 0,0 0 0 0 0,-1 1 0 0 0,1-1 0 0 0,-1 1 1 0 0,1-1-1 0 0,1 0 0 0 0,13-6 499 0 0,-9 5-620 0 0,0 1-1 0 0,0-1 1 0 0,0 2 0 0 0,0-1-1 0 0,0 1 1 0 0,0-1 0 0 0,12 3-1 0 0,-14-2-136 0 0,0 0-1 0 0,0 1 1 0 0,0 0 0 0 0,0 0-1 0 0,0 0 1 0 0,-1 1 0 0 0,1-1-1 0 0,0 1 1 0 0,0 0-1 0 0,-1 0 1 0 0,0 0 0 0 0,6 5-1 0 0,-6-4-6 0 0,0 1-1 0 0,0-1 1 0 0,-2 0-1 0 0,1 1 1 0 0,1-1 0 0 0,-2 1-1 0 0,1 0 1 0 0,-1 0-1 0 0,1-1 1 0 0,-2 1-1 0 0,2 0 1 0 0,-1 0 0 0 0,-1 0-1 0 0,0 0 1 0 0,0 0-1 0 0,0 0 1 0 0,0 0-1 0 0,0 0 1 0 0,-1 6 0 0 0,-2 5-20 0 0,0 1 1 0 0,-2-1 0 0 0,-9 24 0 0 0,10-32 19 0 0,1 2 1 0 0,-1-2 0 0 0,-1 1-1 0 0,-10 12 1 0 0,-24 24 81 0 0,20-24-15 0 0,11-13-11 0 0,-1-2-41 0 0,3-4-282 0 0,4-2-1130 0 0,1-6-477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 16127 0 0,'-5'-4'586'0'0,"4"1"-365"0"0,-2 2 1 0 0,1-1-1 0 0,0 0 0 0 0,0 0 0 0 0,-6-3 6042 0 0,10 5-6166 0 0,-1 0 1 0 0,1-1 0 0 0,-1 1-1 0 0,1-1 1 0 0,0 0-1 0 0,-1 1 1 0 0,2-2-1 0 0,8-2 8 0 0,5 2-87 0 0,2 1 0 0 0,-2-1-1 0 0,1 2 1 0 0,-1 1 0 0 0,1 0-1 0 0,23 5 1 0 0,2 3-2270 0 0,-16 0-4760 0 0,-12-5 176 0 0</inkml:trace>
  <inkml:trace contextRef="#ctx0" brushRef="#br0" timeOffset="1">19 170 17423 0 0,'-6'-2'4945'0'0,"29"0"-4380"0"0,32 0-1 0 0,-8 2-457 0 0,-23 0-732 0 0,32 3 0 0 0,-28 0-818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65 5527 0 0,'-2'-2'423'0'0,"-25"-16"544"0"0,6 6 9456 0 0,16 5-4133 0 0,5 6-6199 0 0,0 0 1 0 0,1 1-1 0 0,-1-1 0 0 0,0 0 1 0 0,1 0-1 0 0,-1 1 1 0 0,0-1-1 0 0,0 0 0 0 0,1 0 1 0 0,-1 1-1 0 0,1-1 1 0 0,0 0-1 0 0,0 0 0 0 0,1-1-30 0 0,-1 1 0 0 0,1 0 0 0 0,0 0 0 0 0,-1 0 0 0 0,1 0-1 0 0,0 0 1 0 0,0 0 0 0 0,0 1 0 0 0,2-1 0 0 0,2-1-42 0 0,0 2 1 0 0,1-1-1 0 0,-1 0 1 0 0,8 1-1 0 0,271 25-2449 0 0,-216-17-1652 0 0,-45-6 2290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74 9215 0 0,'-1'0'707'0'0,"-3"-4"1954"0"0,9-1 2655 0 0,-4 3-5020 0 0,0 1 0 0 0,0 0 1 0 0,0 0-1 0 0,1 0 0 0 0,-2 0 0 0 0,2 0 0 0 0,-1 0 1 0 0,0 1-1 0 0,1-1 0 0 0,-1 0 0 0 0,0 0 1 0 0,3 0-1 0 0,16-4 65 0 0,-1 1 1 0 0,2 1-1 0 0,22-2 1 0 0,-25 4-251 0 0,86-7 397 0 0,31-3-241 0 0,34-2-602 0 0,-97 11-2717 0 0,-49 2 1332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 19463 0 0,'0'0'1766'0'0,"-2"0"-1454"0"0,-2-1-187 0 0,3 1 947 0 0,-3 7 133 0 0,1 2-1057 0 0,1 0 1 0 0,1 0-1 0 0,-1 0 0 0 0,1 0 0 0 0,1 18 0 0 0,0-9-28 0 0,-27 290 674 0 0,26-301-781 0 0,-3 20 50 0 0,0 1-1 0 0,-17 50 0 0 0,20-76-9 0 0,-8-5 24 0 0,6 1-69 0 0,0 0 0 0 0,0 1 0 0 0,0-2 0 0 0,1 1 0 0 0,-1 0 0 0 0,0 0 0 0 0,1-1 0 0 0,0 1 0 0 0,0-1 0 0 0,0 0 0 0 0,0 1 0 0 0,0-1 0 0 0,-1-5 0 0 0,-2 0 15 0 0,1 0-1 0 0,1-1 1 0 0,-4-16 0 0 0,6 21-20 0 0,1 1 0 0 0,-1-1 0 0 0,1 0 0 0 0,0 0 0 0 0,0 1 0 0 0,0-1 0 0 0,0-1 0 0 0,1 2 1 0 0,0-1-1 0 0,0 0 0 0 0,0 0 0 0 0,1 1 0 0 0,-2 0 0 0 0,2-1 0 0 0,0 0 0 0 0,0 1 0 0 0,0-1 0 0 0,0 1 0 0 0,0 0 0 0 0,4-4 0 0 0,-1 2 2 0 0,-1 1 0 0 0,1 0 0 0 0,0 0 0 0 0,0 1 0 0 0,0-1 0 0 0,0 1 0 0 0,1 0-1 0 0,-1 0 1 0 0,1 1 0 0 0,0-1 0 0 0,0 1 0 0 0,7-1 0 0 0,-8 2-7 0 0,-2 1 0 0 0,2 0 0 0 0,-1 0 0 0 0,1 0 1 0 0,-1 0-1 0 0,1 1 0 0 0,-1 0 0 0 0,1 0 0 0 0,-1-1 0 0 0,5 4 0 0 0,-2-2-4 0 0,0 1-1 0 0,0 1 1 0 0,0-1-1 0 0,0 2 1 0 0,6 3-1 0 0,-10-6 6 0 0,-1 0 0 0 0,0 1 0 0 0,1-1 0 0 0,-1 0 0 0 0,1 1 0 0 0,-2-1 0 0 0,1 1 0 0 0,1 0 0 0 0,-2 0 0 0 0,1 0 0 0 0,-1 0 0 0 0,1 0 0 0 0,-2 0 0 0 0,3 6 0 0 0,-3-7 1 0 0,1 0 0 0 0,-1 1 1 0 0,0-1-1 0 0,0 1 0 0 0,-1 0 0 0 0,1-1 0 0 0,0 0 0 0 0,0 0 0 0 0,-1 1 1 0 0,0-1-1 0 0,0 1 0 0 0,1-1 0 0 0,-1 0 0 0 0,-1 0 0 0 0,1 0 0 0 0,0 0 1 0 0,0 1-1 0 0,-1-2 0 0 0,1 1 0 0 0,-4 3 0 0 0,0 0 18 0 0,-1 0 1 0 0,0 0-1 0 0,-1-1 0 0 0,1 1 0 0 0,-1-1 0 0 0,0-1 1 0 0,0 0-1 0 0,-9 4 0 0 0,0-2 47 0 0,0 0 1 0 0,-30 5-1 0 0,10-5-22 0 0,0-1-1 0 0,-45-1 1 0 0,75-3-97 0 0,1-1-1 0 0,1 0 1 0 0,-2 0-1 0 0,-8-2 1 0 0,13 2-135 0 0,-2 0 1 0 0,2 0 0 0 0,-1 1-1 0 0,1-1 1 0 0,-1-1-1 0 0,0 2 1 0 0,1-1 0 0 0,-1-1-1 0 0,1 1 1 0 0,-1 0 0 0 0,1 0-1 0 0,0-1 1 0 0,-1 1 0 0 0,2-1-1 0 0,-2 1 1 0 0,0-3-1 0 0,-2-12-8288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267 106 5983 0 0,'-11'-25'-527'0'0,"7"15"2007"0"0,0 1 0 0 0,-11-17 0 0 0,12 23-595 0 0,1 0 1 0 0,-1 0-1 0 0,1 1 1 0 0,0-1-1 0 0,-1 1 1 0 0,0-1-1 0 0,0 1 1 0 0,0 0-1 0 0,0 0 1 0 0,0 0-1 0 0,-1 1 1 0 0,-3-2-1 0 0,3 1-796 0 0,-1 1 0 0 0,1 1 1 0 0,0-1-1 0 0,-1 1 0 0 0,1-1 0 0 0,-1 1 0 0 0,1 0 0 0 0,0 1 0 0 0,0-1 1 0 0,-1 1-1 0 0,1 0 0 0 0,0 0 0 0 0,-1 0 0 0 0,2 1 0 0 0,-2-1 0 0 0,1 1 1 0 0,1 0-1 0 0,-1 0 0 0 0,0 1 0 0 0,-4 2 0 0 0,0 2 84 0 0,-1-1 0 0 0,1 2 0 0 0,0-1 0 0 0,0 1 0 0 0,2 0 0 0 0,-1 0 0 0 0,-6 11 0 0 0,9-11-147 0 0,-1 0 0 0 0,1-1 1 0 0,1 2-1 0 0,-1-1 0 0 0,1 1 0 0 0,1-1 0 0 0,-1 1 1 0 0,1 0-1 0 0,1-1 0 0 0,-1 13 0 0 0,2-21-21 0 0,0 0-1 0 0,0 1 1 0 0,0-1 0 0 0,0 1-1 0 0,1 0 1 0 0,-1-1 0 0 0,0 0-1 0 0,0 1 1 0 0,0-1 0 0 0,1 1-1 0 0,-1 0 1 0 0,0-1 0 0 0,0 0-1 0 0,0 0 1 0 0,1 1 0 0 0,-1 0-1 0 0,1-1 1 0 0,-1 1 0 0 0,1-1-1 0 0,-1 0 1 0 0,0 0 0 0 0,0 0-1 0 0,1 1 1 0 0,0-1 0 0 0,-1 0-1 0 0,1 1 1 0 0,-1-1 0 0 0,0 0-1 0 0,1 0 1 0 0,-1 0 0 0 0,2 1-1 0 0,16-1 65 0 0,-15 0-60 0 0,6 0 11 0 0,0-2 0 0 0,0 1 0 0 0,0-2 0 0 0,0 1-1 0 0,0-1 1 0 0,0 0 0 0 0,-1-1 0 0 0,14-6 0 0 0,-9 2-15 0 0,0-1 1 0 0,0 0-1 0 0,-1 0 0 0 0,15-15 0 0 0,-24 20-5 0 0,1 0 0 0 0,-1 0 0 0 0,1 1 0 0 0,-1-2 0 0 0,0 1 0 0 0,0 0 0 0 0,-1-1 0 0 0,0 0 0 0 0,4-7 0 0 0,-3-1 11 0 0,-4 11 9 0 0,1 1 1413 0 0,0 3-1220 0 0,0 22-183 0 0,1-1 0 0 0,2 0 0 0 0,7 35 0 0 0,-7-46-131 0 0,0 0-1 0 0,2-1 1 0 0,-1 1 0 0 0,1 0 0 0 0,1-1-1 0 0,0-1 1 0 0,0 1 0 0 0,12 14-1 0 0,-15-21-580 0 0,1 0-1 0 0,0-1 0 0 0,0 1 1 0 0,7 4-1 0 0,0-2-7677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7:5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67 18455 0 0,'0'0'2051'0'0,"2"0"-1596"0"0,11-1-49 0 0,1 1 1 0 0,-1 0 0 0 0,0 0 0 0 0,0 1 0 0 0,0 1 0 0 0,0 0 0 0 0,0 1 0 0 0,0 1 0 0 0,17 6 0 0 0,-15-3-359 0 0,28 12 85 0 0,-38-16-121 0 0,0 0-1 0 0,1 0 0 0 0,-1 0 1 0 0,-1 1-1 0 0,7 6 0 0 0,-4 0 0 0 0,-4-1 31 0 0,-3-7-28 0 0,0-1-1 0 0,0 1 1 0 0,0-1-1 0 0,0 2 1 0 0,-1-2-1 0 0,0 1 0 0 0,1-1 1 0 0,-1 1-1 0 0,1-1 1 0 0,-1 0-1 0 0,0 0 1 0 0,0 1-1 0 0,0-1 0 0 0,0 1 1 0 0,0-1-1 0 0,0 0 1 0 0,-1 1-1 0 0,-5 4 112 0 0,0 0 1 0 0,-7 4-1 0 0,3-2-3 0 0,-29 19 404 0 0,-12 9 6 0 0,38-24-486 0 0,-2-1-1 0 0,0-1 1 0 0,0-1 0 0 0,-26 11 0 0 0,23-14-442 0 0,18-6 316 0 0,1 0-1 0 0,0 0 1 0 0,0 0 0 0 0,0 0-1 0 0,-1 0 1 0 0,1-1-1 0 0,0 1 1 0 0,-1 0 0 0 0,1 0-1 0 0,0 0 1 0 0,-1-1 0 0 0,1 1-1 0 0,0 0 1 0 0,0 0-1 0 0,0 0 1 0 0,0 0 0 0 0,-1 0-1 0 0,1 0 1 0 0,0-1 0 0 0,-1 1-1 0 0,1 0 1 0 0,0-1-1 0 0,0 1 1 0 0,0-1 0 0 0,-1 1-1 0 0,1 0 1 0 0,0 0-1 0 0,-2-9-5878 0 0,3 0-2115 0 0</inkml:trace>
  <inkml:trace contextRef="#ctx0" brushRef="#br0" timeOffset="1">353 1 11055 0 0,'0'2'3715'0'0,"-2"19"2897"0"0,-5 1-3571 0 0,-13 20-2573 0 0,4-9 147 0 0,13-26-583 0 0,-6 10 224 0 0,3 1-1 0 0,-1 0 1 0 0,2 0-1 0 0,-4 20 1 0 0,8-32-168 0 0,0-1 1 0 0,0 1-1 0 0,1-1 0 0 0,1 1 0 0 0,-1 0 1 0 0,1-1-1 0 0,2 10 0 0 0,-2-11-62 0 0,1 1 0 0 0,-1-2-1 0 0,1 1 1 0 0,0 0 0 0 0,0 0 0 0 0,0-1-1 0 0,1 0 1 0 0,-1 0 0 0 0,1 1 0 0 0,-1-1-1 0 0,7 5 1 0 0,-6-6-59 0 0,0 1 0 0 0,1-1-1 0 0,-1 0 1 0 0,1 0 0 0 0,0-1-1 0 0,-1 1 1 0 0,1-1 0 0 0,0 1 0 0 0,0-1-1 0 0,-1 0 1 0 0,1 0 0 0 0,8 0-1 0 0,-6-1-367 0 0,0 0-1 0 0,0 0 1 0 0,0-1-1 0 0,0 0 1 0 0,0 0-1 0 0,0-1 0 0 0,9-3 1 0 0,8-5-8386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0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 6911 0 0,'-26'5'17444'0'0,"38"-4"-16931"0"0,20-2-1 0 0,-6 1-362 0 0,140-5-172 0 0,-50-1-4061 0 0,-84 6-1355 0 0,-1-2-1470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0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61 18599 0 0,'0'-1'124'0'0,"0"1"0"0"0,-1 0 0 0 0,1 0 0 0 0,0-1 0 0 0,0 1 0 0 0,0-1 0 0 0,0 1 0 0 0,-1-1-1 0 0,1 1 1 0 0,0 0 0 0 0,0-1 0 0 0,0 1 0 0 0,0-1 0 0 0,-1 0 0 0 0,1 1 0 0 0,1-2-18 0 0,0 1 1 0 0,0-2-1 0 0,0 2 0 0 0,0-1 0 0 0,0 1 1 0 0,1-1-1 0 0,-2 1 0 0 0,2 0 1 0 0,-1 0-1 0 0,1-1 0 0 0,-1 1 1 0 0,1 0-1 0 0,-1 0 0 0 0,1 0 1 0 0,-1 0-1 0 0,2 0 0 0 0,-2 0 1 0 0,1 1-1 0 0,0 0 0 0 0,2-2 1 0 0,8-1 280 0 0,-2 1 1 0 0,14-2 0 0 0,222-9 939 0 0,-169 10-1225 0 0,67 1-1098 0 0,-84 2-6852 0 0,-42 0 700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0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 17623 0 0,'0'0'1595'0'0,"-1"0"-1310"0"0,-5-2 2676 0 0,0 10-1353 0 0,3-2-1418 0 0,1 1-1 0 0,-1 0 0 0 0,1 0 0 0 0,1 0 1 0 0,-1 0-1 0 0,1 0 0 0 0,0 12 0 0 0,-1-3-72 0 0,-7 126 410 0 0,-5 25 39 0 0,10-132-463 0 0,-2 12 55 0 0,-14 60 0 0 0,15-114-94 0 0,3 3-68 0 0,2-1 0 0 0,-2 1 0 0 0,1-2 0 0 0,1 2 0 0 0,-1-1 0 0 0,1 0 0 0 0,-1 1 0 0 0,2-2 0 0 0,-1 2 0 0 0,1-1 0 0 0,1-7 0 0 0,1-1-12 0 0,1-1 0 0 0,9-22 0 0 0,-11 32 10 0 0,0-1-1 0 0,0 0 1 0 0,1 1-1 0 0,0-1 1 0 0,0 1 0 0 0,0 0-1 0 0,0 0 1 0 0,1 0-1 0 0,7-6 1 0 0,-9 8 3 0 0,1 1 0 0 0,-1-1 0 0 0,0 2 0 0 0,0-2 0 0 0,1 1 0 0 0,0 0 0 0 0,-1 0 0 0 0,1 0 0 0 0,-1 1 0 0 0,1 0 0 0 0,0-1 0 0 0,-1 1-1 0 0,1-1 1 0 0,0 1 0 0 0,0 1 0 0 0,0-1 0 0 0,-1 0 0 0 0,1 1 0 0 0,-1-1 0 0 0,6 2 0 0 0,-4 0-1 0 0,0 0-1 0 0,0 1 0 0 0,0-1 1 0 0,1 0-1 0 0,-2 1 1 0 0,1 0-1 0 0,-1 0 1 0 0,1 1-1 0 0,-1-1 0 0 0,1 1 1 0 0,-2-1-1 0 0,1 1 1 0 0,3 6-1 0 0,0 0 5 0 0,-5-7 2 0 0,-1-1 1 0 0,1-1-1 0 0,-1 2 1 0 0,1-1-1 0 0,-1-1 1 0 0,1 2-1 0 0,-1-1 0 0 0,0 0 1 0 0,0 0-1 0 0,0 0 1 0 0,-1 0-1 0 0,1 0 0 0 0,-1 0 1 0 0,1 0-1 0 0,-1 3 1 0 0,-1-2 6 0 0,1 0-1 0 0,-1 0 1 0 0,0 0 0 0 0,0-1 0 0 0,0 1 0 0 0,1-1 0 0 0,-2 0 0 0 0,1 1 0 0 0,-3 1 0 0 0,-3 2 20 0 0,-1 0 1 0 0,1-1-1 0 0,-1 1 0 0 0,0-2 1 0 0,-13 5-1 0 0,9-3 16 0 0,-1-1 0 0 0,-1 1 0 0 0,0-3 0 0 0,0 0 0 0 0,0 0 0 0 0,0 0 0 0 0,-24-1 0 0 0,21-3-944 0 0,-1 0-1 0 0,-36-7 0 0 0,50 7 469 0 0,-1 0-1 0 0,1-1 1 0 0,-1 0-1 0 0,1 0 0 0 0,0 0 1 0 0,0-1-1 0 0,-1 0 0 0 0,2 0 1 0 0,-1 0-1 0 0,1 0 0 0 0,-1 0 1 0 0,1-1-1 0 0,0-1 1 0 0,-5-4-1 0 0,-3-12-7531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0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75 10591 0 0,'-1'-5'242'0'0,"-2"0"-1"0"0,1-1 0 0 0,0 1 0 0 0,0 0 1 0 0,-1 0-1 0 0,0 0 0 0 0,-1 0 1 0 0,-6-7-1 0 0,9 10 190 0 0,-2 0-1 0 0,1 0 1 0 0,0 0 0 0 0,0 1 0 0 0,-1-1 0 0 0,1 0 0 0 0,0 1-1 0 0,0 0 1 0 0,-1-1 0 0 0,0 2 0 0 0,0-1 0 0 0,1-1-1 0 0,-1 2 1 0 0,0 0 0 0 0,1-1 0 0 0,-1 1 0 0 0,0-1 0 0 0,1 1-1 0 0,-7 1 1 0 0,-5 1 54 0 0,1 2 0 0 0,-1 0-1 0 0,1 1 1 0 0,-1 0 0 0 0,1 1 0 0 0,-17 11-1 0 0,17-10-329 0 0,1 1 0 0 0,0 1-1 0 0,0 1 1 0 0,1 0 0 0 0,0 0-1 0 0,1 1 1 0 0,0 0-1 0 0,0 1 1 0 0,1 0 0 0 0,-11 22-1 0 0,15-26-96 0 0,2 0 0 0 0,0 1 0 0 0,0 0 0 0 0,0-1 1 0 0,0 1-1 0 0,1 0 0 0 0,1 0 0 0 0,-1 11 0 0 0,2-13-36 0 0,0 0 0 0 0,1-1 1 0 0,0 1-1 0 0,-1-1 0 0 0,2 1 1 0 0,0 0-1 0 0,0-1 0 0 0,0 0 0 0 0,0 0 1 0 0,1 0-1 0 0,0 0 0 0 0,5 6 1 0 0,-2-3 39 0 0,0-1 1 0 0,1-1 0 0 0,0 1 0 0 0,0-1-1 0 0,2-1 1 0 0,-2 0 0 0 0,1 0-1 0 0,1 0 1 0 0,0 0 0 0 0,0-2-1 0 0,10 5 1 0 0,-3-2-658 0 0,33 8 0 0 0,-30-11-2898 0 0,27 3 0 0 0,0-4-5042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8287 0 0,'0'2'6063'0'0,"-1"50"-328"0"0,-2 1-3297 0 0,1 115-1389 0 0,3-156-885 0 0,0 0-1 0 0,5 14 0 0 0,3-2-1486 0 0,-8-22 497 0 0,1 0-1 0 0,-1 1 0 0 0,1-1 1 0 0,-1-1-1 0 0,1 2 0 0 0,-1-2 1 0 0,3 3-1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0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44 4607 0 0,'-12'-15'251'0'0,"-6"-13"18825"0"0,12 141-17744 0 0,1-29-1015 0 0,-9 67 177 0 0,4-59-292 0 0,10-87-176 0 0,-3 11-203 0 0,3-15-596 0 0,10-6-6223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0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 16959 0 0,'-9'-14'752'0'0,"7"8"336"0"0,13-1-1088 0 0,-2 2 112 0 0,5 3-16 0 0,3 0 0 0 0,3 2 0 0 0,4 0-96 0 0,0-2 0 0 0,-2 2 0 0 0,1 2-80 0 0,-1 1-688 0 0,0-1-144 0 0,-3 0-24 0 0</inkml:trace>
  <inkml:trace contextRef="#ctx0" brushRef="#br0" timeOffset="1">285 103 2303 0 0,'0'1'9635'0'0,"-4"16"-7064"0"0,-4 22 1 0 0,1 48-984 0 0,2-25-446 0 0,-10 122 499 0 0,14-165-1546 0 0,2-4-60 0 0,-1-10-25 0 0,0-1 1 0 0,1 2 0 0 0,-2-2-1 0 0,0 8 1 0 0,1-10-104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0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4 125 4607 0 0,'-1'-1'354'0'0,"1"-1"244"0"0,0-1 0 0 0,-1 0 0 0 0,0 1 0 0 0,1 0 0 0 0,0 0 0 0 0,0-1 0 0 0,0 1 0 0 0,0 0 1 0 0,0-1-1 0 0,1 1 0 0 0,-1-1 0 0 0,1-3 0 0 0,1 4-218 0 0,-1 0 0 0 0,0 0 1 0 0,0-1-1 0 0,0 2 0 0 0,1-1 1 0 0,-1 0-1 0 0,1 0 0 0 0,-1 0 0 0 0,1 1 1 0 0,3-4-1 0 0,1 1-183 0 0,2 0-1 0 0,-2 0 1 0 0,1 1-1 0 0,1 0 1 0 0,13-4-1 0 0,-16 5-421 0 0,11-4-236 0 0,-7 3-1144 0 0,-1 0-1 0 0,16-3 0 0 0,-23 6 101 0 0,-7-12 3301 0 0,1 4 5186 0 0,4 8-6906 0 0,1 0 0 0 0,0 1 0 0 0,0-1 0 0 0,0 0 0 0 0,-1 0 0 0 0,1 0 0 0 0,-1 0 0 0 0,1 1 0 0 0,0-1 0 0 0,-1 0 0 0 0,1 0 0 0 0,0 0 0 0 0,0 0 0 0 0,0 0 0 0 0,0 0 0 0 0,-1 1 0 0 0,1-1 0 0 0,0 0 0 0 0,0 1 0 0 0,0-1 0 0 0,-1 1 0 0 0,1-1 0 0 0,0 0 0 0 0,0 0 0 0 0,0 0 0 0 0,0 1 0 0 0,0-1 0 0 0,-1 0 0 0 0,1 1 0 0 0,0 0 0 0 0,-3 11 9 0 0,-1 2 0 0 0,1-1 0 0 0,1 0 0 0 0,0 1-1 0 0,0 21 1 0 0,0-13-47 0 0,0 6-8 0 0,-5 106 208 0 0,6-126-301 0 0,1-1 0 0 0,1 2 0 0 0,-1-2 0 0 0,1 1 0 0 0,1 0 0 0 0,1 8 0 0 0,-2-14-1389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0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8287 0 0,'0'0'7552'0'0,"11"-2"-5152"0"0,1-2-1968 0 0,1 2-432 0 0,4-1 0 0 0,-2 1-64 0 0,1 2-816 0 0,2-1-160 0 0,0-1-32 0 0</inkml:trace>
  <inkml:trace contextRef="#ctx0" brushRef="#br0" timeOffset="0.99">306 0 14855 0 0,'0'0'1350'0'0,"2"1"-1110"0"0,1-1-223 0 0,0 1 1 0 0,-1-1-1 0 0,1 0 0 0 0,0 1 1 0 0,-1 1-1 0 0,1-2 1 0 0,-1 2-1 0 0,1-1 1 0 0,0 0-1 0 0,-1 1 1 0 0,0-1-1 0 0,0 1 1 0 0,4 3-1 0 0,-1 0 184 0 0,-1 0-1 0 0,1 1 0 0 0,-1 0 1 0 0,5 9-1 0 0,1 5 381 0 0,0-1-1 0 0,-2 1 0 0 0,0 0 0 0 0,-2 1 1 0 0,0 0-1 0 0,5 42 0 0 0,-8-29 75 0 0,-1 0 1 0 0,-2-1-1 0 0,-7 60 0 0 0,4-66-641 0 0,-3-1 0 0 0,0-1 0 0 0,-2 2 0 0 0,-1-2 0 0 0,-1 0 0 0 0,-1 0 0 0 0,-1-1 0 0 0,-1-1 0 0 0,-1-1 0 0 0,-29 38 0 0 0,7-18-5923 0 0,-6 2-2079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10.48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434 1356 5039 0 0,'-14'2'281'0'0,"3"-1"-177"0"0,-21 0-1 0 0,15-2 415 0 0,1-1-1 0 0,-2-1 0 0 0,2 0 1 0 0,-1-1-1 0 0,-28-11 0 0 0,33 9-324 0 0,0 0-1 0 0,1 0 0 0 0,0-2 1 0 0,0 1-1 0 0,0-2 1 0 0,1 1-1 0 0,0-1 0 0 0,0-1 1 0 0,1 1-1 0 0,0-2 0 0 0,1 1 1 0 0,0-1-1 0 0,1 0 1 0 0,0-1-1 0 0,1 0 0 0 0,1 0 1 0 0,-6-15-1 0 0,-9-26-50 0 0,3 1 0 0 0,-16-81-1 0 0,28 99-151 0 0,2-2-1 0 0,1 2 0 0 0,2-1 1 0 0,2-1-1 0 0,1 2 0 0 0,1-1 1 0 0,10-37-1 0 0,-9 55-25 0 0,1 1 0 0 0,0-1 0 0 0,1 1 0 0 0,1-1 0 0 0,1 2 0 0 0,0-1-1 0 0,16-17 1 0 0,9-10-241 0 0,44-39-1 0 0,-33 36-89 0 0,-24 24 216 0 0,68-67-225 0 0,-73 76 328 0 0,0 0 1 0 0,0 1-1 0 0,2 1 1 0 0,22-12-1 0 0,7 3-39 0 0,0 2 0 0 0,1 2 0 0 0,53-11 0 0 0,-81 23 89 0 0,0 1 0 0 0,0 1 0 0 0,0 0 0 0 0,0 2 0 0 0,0 1 0 0 0,30 4 0 0 0,-20 0 7 0 0,-2 1 0 0 0,0 2-1 0 0,50 20 1 0 0,-62-21-9 0 0,-1 1 0 0 0,0 0 0 0 0,0 1 0 0 0,-1 1 0 0 0,0-1 0 0 0,0 3 0 0 0,-2-1 0 0 0,1 1 0 0 0,-1 0 0 0 0,-1 1 0 0 0,19 28 0 0 0,-17-20 5 0 0,-1 0 0 0 0,-1 1 0 0 0,-2 0 1 0 0,14 43-1 0 0,-16-34 5 0 0,0 1-1 0 0,-2 0 1 0 0,1 35 0 0 0,-5-10-33 0 0,-2 0 0 0 0,-4-1 0 0 0,-20 104-1 0 0,9-88-300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13.5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134 473 12263 0 0,'-123'-44'2948'0'0,"121"44"-2846"0"0,-6-6 547 0 0,7 6-622 0 0,17-6-473 0 0,70-9-76 0 0,55-8 532 0 0,160 7-10 0 0,59 2 4 0 0,-107 7-49 0 0,131-23-1146 0 0,-81 17 379 0 0,-238 12 745 0 0,74 4-59 0 0,-36 8 114 0 0,101 8 13 0 0,-113-15 0 0 0,113 3 2 0 0,-2-12-21 0 0,61-8-254 0 0,-98 5-93 0 0,0-1-14 0 0,275 15-175 0 0,-142-13 730 0 0,-216 1-78 0 0,151-15 180 0 0,107-21 10 0 0,-1 14-137 0 0,-246 21-91 0 0,512-28 74 0 0,-272 18 33 0 0,241-11-9 0 0,2 27-1 0 0,-498 4 151 0 0,147 2 1071 0 0,-162-6 1644 0 0,97-15 0 0 0,-159 16-2829 0 0,0 0 0 0 0,-1 0 1 0 0,1 0-1 0 0,0 0 0 0 0,0 0 0 0 0,-1 0 0 0 0,0 0 0 0 0,1-1 0 0 0,0 1 0 0 0,0 0 1 0 0,-1 0-1 0 0,0 0 0 0 0,1 0 0 0 0,0-1 0 0 0,0 1 0 0 0,-1-1 0 0 0,0 1 1 0 0,1-1-1 0 0,-1 1 0 0 0,1 0 0 0 0,0-1 0 0 0,-1 1 0 0 0,0-1 0 0 0,0 0 0 0 0,1 1 1 0 0,-1 0-1 0 0,1-1 0 0 0,-1 0 0 0 0,1 0 0 0 0,-1 0 419 0 0,-3-5-138 0 0,-15-20 581 0 0,14 20-1003 0 0,1-1-42 0 0,2 2-11 0 0,0-14-97 0 0,-3 3-191 0 0,4 15 161 0 0,-8-9-1484 0 0,2 6-409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17.87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160 117 6415 0 0,'-14'-3'227'0'0,"0"1"0"0"0,-22 0 0 0 0,-9-3 340 0 0,42 5-440 0 0,-1 0-1 0 0,1-1 0 0 0,0-1 0 0 0,-1 2 0 0 0,1-2 1 0 0,0 1-1 0 0,-1-1 0 0 0,1 1 0 0 0,0-1 1 0 0,0 0-1 0 0,-12-10 5472 0 0,44 10-5565 0 0,-2 0 0 0 0,46 5 0 0 0,-9 0 105 0 0,278-13 430 0 0,-177 2-354 0 0,-3 1-85 0 0,85-3 60 0 0,-181 9-162 0 0,99-3 30 0 0,81-4 40 0 0,-31 3 1 0 0,213-11 263 0 0,-309 18-289 0 0,-72 0-60 0 0,104 8-12 0 0,-52-2 0 0 0,415-11 128 0 0,-459 1-122 0 0,82 7 1 0 0,53 18 46 0 0,-147-17-55 0 0,269 21 2 0 0,-270-24-45 0 0,22 1-164 0 0,-33-3-113 0 0,-30-1 256 0 0,-1-1 108 0 0,-2 0 0 0 0,1 0 0 0 0,0 0 0 0 0,0 0 0 0 0,0 0 0 0 0,0 1 0 0 0,-1-1 0 0 0,1 0 0 0 0,0 1 0 0 0,0-1 0 0 0,-2 1 0 0 0,1-1 18 0 0,-21-8 217 0 0,0 1 1 0 0,-30-6 0 0 0,0 1-217 0 0,9 1-61 0 0,1 3 0 0 0,-62-5-1 0 0,-90 5 14 0 0,42 15 69 0 0,21 0-32 0 0,-17-3 54 0 0,-49 1 172 0 0,-248 12 784 0 0,211 10-988 0 0,111-15-62 0 0,-243 12 44 0 0,268-24-52 0 0,-130 2 56 0 0,-180 26 722 0 0,105-10-284 0 0,273-15-496 0 0,-52 10 0 0 0,-28 14 0 0 0,77-17 0 0 0,0 0 140 0 0,-1-3 0 0 0,0 0 0 0 0,-60 0 0 0 0,95-6-171 0 0,-1 0 1 0 0,1 0-1 0 0,0 0 0 0 0,-1 0 0 0 0,1 0 0 0 0,0 0 0 0 0,0 0 1 0 0,0 0-1 0 0,-1 0 0 0 0,1 1 0 0 0,0-1 0 0 0,-1 0 0 0 0,1 0 1 0 0,0 0-1 0 0,-1 1 0 0 0,1-1 0 0 0,0 0 0 0 0,0 0 0 0 0,0 1 1 0 0,0-1-1 0 0,0 0 0 0 0,-1 0 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4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92 8751 0 0,'-9'-55'1805'0'0,"7"37"1418"0"0,2-1 6461 0 0,1 22-9658 0 0,0 0 0 0 0,-1 0-1 0 0,2 0 1 0 0,-1-1 0 0 0,0 1-1 0 0,4 4 1 0 0,-2 0-259 0 0,7 9-1314 0 0,3-3-509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19351 0 0,'0'0'3264'0'0,"8"-6"-3264"0"0,2 0 0 0 0,4-1-760 0 0,4-2-176 0 0,4-5-40 0 0,5-2-4472 0 0,5-1-896 0 0</inkml:trace>
  <inkml:trace contextRef="#ctx0" brushRef="#br0" timeOffset="1">443 1 5983 0 0,'0'2'2886'0'0,"0"-2"-1987"0"0,0 1 0 0 0,0 1 0 0 0,0-2 0 0 0,0 1 0 0 0,0 1 0 0 0,0-2 0 0 0,1 1 0 0 0,-1 1 0 0 0,1-2 0 0 0,-1 1 1 0 0,1 0-1 0 0,-1 0 0 0 0,0-1 0 0 0,1 2 0 0 0,1 0 0 0 0,4 5-2959 0 0,-5-6 1746 0 0,1 0-1 0 0,0 1 1 0 0,-1-1 0 0 0,1 0-1 0 0,0 0 1 0 0,0 0 0 0 0,-1 0-1 0 0,1 0 1 0 0,1-1 0 0 0,2 2 0 0 0,5 2-1608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227 235 4607 0 0,'0'0'20203'0'0,"-1"2"-20050"0"0,-3 24-105 0 0,0 0 0 0 0,2 0 0 0 0,2 39 0 0 0,-1-7-20 0 0,-4 40-28 0 0,0 94 0 0 0,3-182 0 0 0,2-10 3 0 0,0 1-1 0 0,-1 0 0 0 0,1-1 1 0 0,0 0-1 0 0,-1 0 1 0 0,1 1-1 0 0,0-1 0 0 0,0 1 1 0 0,0-1-1 0 0,-1 0 1 0 0,1 1-1 0 0,-1-1 1 0 0,0 0-1 0 0,1 0 0 0 0,0 0 1 0 0,0 0-1 0 0,-1 1 1 0 0,0-1-1 0 0,1 0 0 0 0,-1 0 1 0 0,1 0-1 0 0,0 1 1 0 0,-2-1-1 0 0,1 0 15 0 0,-1 0 0 0 0,1-1-1 0 0,-1 1 1 0 0,0 0 0 0 0,0-1 0 0 0,1 1-1 0 0,-3-1 1 0 0,-1-1 47 0 0,0-1 0 0 0,0 0 0 0 0,-6-4 0 0 0,5 3-17 0 0,1-1 0 0 0,-1 0 0 0 0,1 0-1 0 0,1 0 1 0 0,-6-8 0 0 0,-19-32 108 0 0,17 25-95 0 0,0 1-37 0 0,2 0 1 0 0,0 1-1 0 0,2-3 0 0 0,0 2 1 0 0,-10-42-1 0 0,15 49-13 0 0,1-1-1 0 0,1 1 1 0 0,-1 0 0 0 0,2 0-1 0 0,0-1 1 0 0,1 1 0 0 0,0-1-1 0 0,1 1 1 0 0,0-1 0 0 0,0 1-1 0 0,9-20 1 0 0,2 1-23 0 0,2 1-1 0 0,1 0 1 0 0,1 2 0 0 0,42-52-1 0 0,-51 70 8 0 0,1 1 0 0 0,1 0-1 0 0,0 0 1 0 0,-1 1-1 0 0,2 0 1 0 0,0 1-1 0 0,0 0 1 0 0,1 0-1 0 0,13-5 1 0 0,-18 9 3 0 0,0 1 1 0 0,2 0-1 0 0,-2-1 0 0 0,1 2 1 0 0,0-1-1 0 0,-1 2 0 0 0,2-1 1 0 0,-1 0-1 0 0,-1 1 1 0 0,2 1-1 0 0,-2 0 0 0 0,1-1 1 0 0,1 2-1 0 0,-2-1 0 0 0,1 2 1 0 0,7 3-1 0 0,1 0 3 0 0,-1 3 0 0 0,-1-1 0 0 0,1 1 0 0 0,-2 1 0 0 0,16 14 0 0 0,-9-7 0 0 0,-2 2 0 0 0,28 35 0 0 0,-35-39 0 0 0,-1 1 0 0 0,0 0 0 0 0,-2 0 0 0 0,10 23 0 0 0,-14-29 0 0 0,0 1 0 0 0,-1 1 0 0 0,-1-2 0 0 0,0 1 0 0 0,0 1 0 0 0,-1-1 0 0 0,0 1 0 0 0,-2 14 0 0 0,-2 0 29 0 0,0 0 1 0 0,-2-1-1 0 0,-1 1 0 0 0,-16 41 1 0 0,14-47-7 0 0,-2-1 0 0 0,1 1 0 0 0,-2-2 1 0 0,-1 1-1 0 0,0-2 0 0 0,-18 20 0 0 0,-46 40-3650 0 0,48-50-31 0 0,-30 31-4598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0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 13647 0 0,'0'0'2536'0'0,"14"-1"-2840"0"0,4 0 104 0 0,-5-1-4008 0 0,3 0-800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9215 0 0,'0'0'15016'0'0,"1"1"-14635"0"0,46 28-26 0 0,-46-28-358 0 0,1 0 0 0 0,0 0 0 0 0,0 1-1 0 0,-1-1 1 0 0,1 1 0 0 0,-1-1 0 0 0,1 1 0 0 0,-1-1-1 0 0,1 1 1 0 0,-2-1 0 0 0,2 1 0 0 0,-1 0 0 0 0,0 0-1 0 0,0 0 1 0 0,0 0 0 0 0,-1 0 0 0 0,1 0 0 0 0,-1 0 0 0 0,2 2-1 0 0,-2 0-7 0 0,0 0-1 0 0,0-1 0 0 0,0 1 1 0 0,-1-1-1 0 0,1 0 0 0 0,-1 1 1 0 0,0-1-1 0 0,0 1 0 0 0,0-1 0 0 0,0 0 1 0 0,-2 4-1 0 0,0-2-1 0 0,1-1 1 0 0,-1 1-1 0 0,0-1 0 0 0,0 1 0 0 0,0-1 1 0 0,-1 0-1 0 0,1 0 0 0 0,-1 0 0 0 0,0-1 1 0 0,0 0-1 0 0,0 0 0 0 0,-1 0 0 0 0,1 0 1 0 0,-1 0-1 0 0,-7 3 0 0 0,-5-3 29 0 0,16-3 773 0 0,2 2-725 0 0,12 8-64 0 0,21 20 0 0 0,-26-21-25 0 0,-7-6 3 0 0,-1 0 16 0 0,1 6 6 0 0,-1-6 0 0 0,-1-2 0 0 0,1 1 0 0 0,-1 1 0 0 0,0-1 0 0 0,0-1 0 0 0,1 2 0 0 0,-1-1 0 0 0,-1-1 0 0 0,2 2 0 0 0,-2-2 0 0 0,1 1 0 0 0,-3 1 0 0 0,-19 20 0 0 0,20-20 0 0 0,1-2 0 0 0,-8 8-2 0 0,0-1 0 0 0,-1-1 0 0 0,1 1 0 0 0,-16 6-1 0 0,26-14-49 0 0,0 1 0 0 0,0-1-1 0 0,0 0 1 0 0,0 0-1 0 0,-1 1 1 0 0,1-1-1 0 0,-1 0 1 0 0,1 0-1 0 0,-1 0 1 0 0,1 0 0 0 0,0 0-1 0 0,0 0 1 0 0,0 0-1 0 0,-1 0 1 0 0,1 0-1 0 0,-1 0 1 0 0,1 0-1 0 0,-1 0 1 0 0,1 0 0 0 0,0 0-1 0 0,0 0 1 0 0,0 0-1 0 0,-1 0 1 0 0,1 0-1 0 0,-1 0 1 0 0,1-1-1 0 0,-1 1 1 0 0,1 0 0 0 0,0 0-1 0 0,0 0 1 0 0,0-1-1 0 0,0 1 1 0 0,-1 0-1 0 0,1-1 1 0 0,-1 1-1 0 0,-2-6-1536 0 0</inkml:trace>
  <inkml:trace contextRef="#ctx0" brushRef="#br0" timeOffset="1">286 243 13359 0 0,'0'0'1424'0'0,"2"9"-368"0"0,-4 0 1408 0 0,-2 3-1216 0 0,0 0-448 0 0,-2-1-88 0 0,-4-1-16 0 0,2-1-8 0 0,2 0-488 0 0,2 1-96 0 0,-1-3-16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17503 0 0,'0'0'4897'0'0,"-1"1"-3933"0"0,0 0-871 0 0,0 1 0 0 0,0-1 0 0 0,1 1 0 0 0,-1-1 0 0 0,0 1 0 0 0,0-1 0 0 0,1 1 0 0 0,0-1 0 0 0,-1 1 0 0 0,1 0 0 0 0,0 0 0 0 0,0-1 0 0 0,-1 1 0 0 0,1-1 0 0 0,1 3 0 0 0,-1-3-321 0 0,1 2 1 0 0,-1-2-1 0 0,0 1 1 0 0,1-1 0 0 0,0 1-1 0 0,0-1 1 0 0,-1 1-1 0 0,1-2 1 0 0,1 2 0 0 0,-2-1-1 0 0,1 1 1 0 0,1-1-1 0 0,-2 0 1 0 0,2 0 0 0 0,-1 0-1 0 0,2 2 1 0 0,9 4-7472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6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5983 0 0,'0'0'640'0'0,"12"2"-640"0"0,2 1 0 0 0,4-1 1152 0 0,0 1 200 0 0,-2-1 48 0 0,1-1 8 0 0,-3 0-1128 0 0,0 1-280 0 0,1-2 0 0 0,2 0-4864 0 0</inkml:trace>
  <inkml:trace contextRef="#ctx0" brushRef="#br0" timeOffset="1">459 1 9671 0 0,'0'0'13387'0'0,"2"0"-13222"0"0,9 3-829 0 0,-1-1 0 0 0,20 2 0 0 0,-6-4-560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6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54 5983 0 0,'-2'-6'329'0'0,"2"3"-251"0"0,-1 2 1 0 0,1-1-1 0 0,-1-1 0 0 0,1 2 1 0 0,0-1-1 0 0,0-1 0 0 0,0 1 1 0 0,0 1-1 0 0,1-2 1 0 0,0-1-1 0 0,-1 3 705 0 0,0 0 1 0 0,0 0-1 0 0,0-1 0 0 0,0 2 0 0 0,1-1 1 0 0,-1-1-1 0 0,1 2 0 0 0,-1-1 0 0 0,1 0 1 0 0,-1 0-1 0 0,0 0 0 0 0,1 0 0 0 0,0 0 0 0 0,0 1 1 0 0,-1-1-1 0 0,2-1 0 0 0,-1 2-531 0 0,0-1-1 0 0,0 0 1 0 0,0 0-1 0 0,0 1 1 0 0,0 0 0 0 0,0 0-1 0 0,0-1 1 0 0,1 1-1 0 0,-2-1 1 0 0,2 1-1 0 0,-1 0 1 0 0,0 0-1 0 0,1 0 1 0 0,1 0-238 0 0,0 0 0 0 0,0 1 1 0 0,-1-1-1 0 0,1 1 0 0 0,-1-1 0 0 0,1 1 1 0 0,-1 1-1 0 0,1-2 0 0 0,0 1 0 0 0,-1 1 1 0 0,4 1-1 0 0,2 4 69 0 0,0 0 0 0 0,-1 0 0 0 0,1 0 0 0 0,-2 1 0 0 0,10 13 0 0 0,-5-6-30 0 0,-2 2 0 0 0,9 18 0 0 0,-13-24-31 0 0,-1 0 0 0 0,0-1 0 0 0,-1 2 0 0 0,0-1 0 0 0,-1 0 0 0 0,3 21 0 0 0,-5-27-56 0 0,0 0 0 0 0,0 0 0 0 0,-1 1 0 0 0,0-1 0 0 0,1 0 0 0 0,-1 0 0 0 0,-1 1 0 0 0,1-2 0 0 0,-1 1 0 0 0,0 1 0 0 0,0-2 0 0 0,0 1 0 0 0,-1 0 0 0 0,0-1 0 0 0,0 0 0 0 0,-6 8 0 0 0,4-8-85 0 0,1 0 0 0 0,-2 0-1 0 0,2 0 1 0 0,-1-1 0 0 0,-1 1-1 0 0,0-1 1 0 0,1-1 0 0 0,-1 1 0 0 0,1-1-1 0 0,-1 0 1 0 0,0 0 0 0 0,0-1-1 0 0,-11 2 1 0 0,7-3 110 0 0,-1 1-1 0 0,2-1 1 0 0,-2 0-1 0 0,1-1 1 0 0,-1 0 0 0 0,1-1-1 0 0,-15-4 1 0 0,23 6 108 0 0,0-1 0 0 0,1 0 0 0 0,-2 0 0 0 0,2 1 0 0 0,-1-2 0 0 0,0 1 0 0 0,1 0 0 0 0,-1-1 1 0 0,1 2-1 0 0,-1-2 0 0 0,1 1 0 0 0,-1-1 0 0 0,1 1 0 0 0,0-1 0 0 0,-2-2 0 0 0,2 3 416 0 0,3-2 96 0 0,-2 3-587 0 0,0-1 0 0 0,0 1 0 0 0,0-1 1 0 0,0 1-1 0 0,0 0 0 0 0,0 0 0 0 0,0 0 0 0 0,0-1 0 0 0,0 1 0 0 0,0-1 0 0 0,1 1 0 0 0,-1 0 0 0 0,0-1 0 0 0,0 1 0 0 0,1 0 0 0 0,-1 0 1 0 0,0 0-1 0 0,1 0 0 0 0,-1-1 0 0 0,0 1 0 0 0,0 0 0 0 0,0 0 0 0 0,1-1 0 0 0,9-3 1 0 0,0 0 0 0 0,1 1-1 0 0,-1 0 1 0 0,1 1 0 0 0,0-1 0 0 0,0 2-1 0 0,0 0 1 0 0,0 0 0 0 0,0 1 0 0 0,16 2-1 0 0,14 3-883 0 0,57 16-1 0 0,-82-17 418 0 0,23 5-1180 0 0,-5-1-67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284 830 9671 0 0,'-24'-7'3'0'0,"-24"-11"-1"0"0,29 10 1786 0 0,1-1 1 0 0,0-1-1 0 0,-30-22 0 0 0,37 24-670 0 0,2 0-1 0 0,-1-1 1 0 0,1-1-1 0 0,0 0 1 0 0,0 0-1 0 0,-11-19 0 0 0,14 20-918 0 0,2 0 0 0 0,-1-1 0 0 0,2 1 0 0 0,0-1 0 0 0,-5-15-1 0 0,7 15-103 0 0,0 0 0 0 0,0 0 0 0 0,1 1 0 0 0,0 0 0 0 0,1-1-1 0 0,0 0 1 0 0,1 0 0 0 0,5-17 0 0 0,2-3 20 0 0,19-38-1 0 0,-10 28-93 0 0,2 2 0 0 0,34-50 1 0 0,-39 66-65 0 0,2 1 0 0 0,1 0 1 0 0,1 1-1 0 0,0 1 1 0 0,22-16-1 0 0,-26 24 31 0 0,0 1 0 0 0,2 1 0 0 0,-1 0 0 0 0,1 1 0 0 0,0 1 0 0 0,0 1 0 0 0,1 0 0 0 0,0 2 0 0 0,0-1 0 0 0,0 2 0 0 0,0 1 0 0 0,0 1 0 0 0,1-1 0 0 0,0 2 0 0 0,27 4 0 0 0,-37-3 17 0 0,0 1 0 0 0,0 1 0 0 0,0-1 0 0 0,0 1 0 0 0,0 1 0 0 0,0 0 0 0 0,-1 0 0 0 0,0 1 0 0 0,0-1 0 0 0,0 1 0 0 0,8 7 0 0 0,-7-3 12 0 0,-1 0 1 0 0,1 0-1 0 0,-2 0 0 0 0,1 1 0 0 0,-1 1 0 0 0,-1-1 1 0 0,9 19-1 0 0,-6-10 21 0 0,0 2-1 0 0,-3-1 1 0 0,9 37 0 0 0,-10-24 12 0 0,3 54 0 0 0,-8-49 72 0 0,-1-1 0 0 0,-8 50-1 0 0,-24 72 182 0 0,18-104-128 0 0,-25 60-1 0 0,28-87-573 0 0,0-1 1 0 0,-2-2-1 0 0,-1 1 1 0 0,-20 25-1 0 0,-2-8-8914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2759 0 0,'-12'3'207'0'0,"-8"0"15403"0"0,18 4-15365 0 0,2-6 245 0 0,-4 15 335 0 0,0 1-1 0 0,0 31 0 0 0,0-9-586 0 0,-1 12 178 0 0,2-1 0 0 0,2 1 0 0 0,6 57 0 0 0,-3-98-346 0 0,-1 2 0 0 0,2-1 0 0 0,-1-1 0 0 0,1 2 0 0 0,6 12 0 0 0,-6-18-539 0 0,0 0-1 0 0,0 0 0 0 0,1-1 1 0 0,-1 0-1 0 0,1 0 1 0 0,1 0-1 0 0,-1 0 0 0 0,1 0 1 0 0,-1-1-1 0 0,7 5 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7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360 799 4607 0 0,'-6'2'194'0'0,"1"0"-1"0"0,1-1 0 0 0,-2 0 1 0 0,1 1-1 0 0,0-2 0 0 0,0 0 1 0 0,-1 1-1 0 0,0-1 0 0 0,1 0 1 0 0,0-1-1 0 0,0 1 0 0 0,-1-1 1 0 0,1 0-1 0 0,-6-3 0 0 0,-7 0 3728 0 0,-19-9-1 0 0,24 8-2549 0 0,0-1 1 0 0,-12-8-1 0 0,15 9-935 0 0,2-2 0 0 0,-1 1-1 0 0,1 0 1 0 0,0-2 0 0 0,0 1-1 0 0,1-2 1 0 0,0 1 0 0 0,-10-14-1 0 0,6 4-161 0 0,1-1-1 0 0,0 0 1 0 0,1 0 0 0 0,1-1-1 0 0,1 1 1 0 0,1-2 0 0 0,-5-23-1 0 0,6 10-199 0 0,1-1 0 0 0,1 1 0 0 0,1-1 0 0 0,6-64 0 0 0,-2 83-68 0 0,1 0 0 0 0,1 0 0 0 0,0 0 1 0 0,2 1-1 0 0,8-19 0 0 0,-9 23-1 0 0,0 2 0 0 0,1-1 0 0 0,1 0 0 0 0,0 1 0 0 0,0 0-1 0 0,1 0 1 0 0,0 1 0 0 0,12-10 0 0 0,-10 11-4 0 0,1 0-1 0 0,-1 1 0 0 0,1 0 1 0 0,1 0-1 0 0,-1 1 1 0 0,1 1-1 0 0,0 0 1 0 0,0 0-1 0 0,0 2 0 0 0,0-1 1 0 0,25-1-1 0 0,-17 4-8 0 0,-1 0 0 0 0,1 1 0 0 0,-1 1 0 0 0,0 0 0 0 0,1 2-1 0 0,-2 1 1 0 0,21 7 0 0 0,-24-6 6 0 0,1 0-1 0 0,-1 2 1 0 0,-1 0-1 0 0,1 0 1 0 0,24 22-1 0 0,-22-15 4 0 0,-1 0 0 0 0,0 2-1 0 0,25 32 1 0 0,-32-34 3 0 0,0 0 0 0 0,0 0 0 0 0,-2 1 0 0 0,0 0 0 0 0,-1 0 0 0 0,0 1 0 0 0,-2-1 0 0 0,0 2-1 0 0,0-2 1 0 0,-2 1 0 0 0,0 1 0 0 0,-2 0 0 0 0,1-1 0 0 0,-2 0 0 0 0,0 0 0 0 0,-1 1 0 0 0,-1-1 0 0 0,-7 24 0 0 0,-36 75 61 0 0,21-60-913 0 0,12-25-139 0 0,-1-2-62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15663 0 0,'0'0'1418'0'0,"-2"0"-1168"0"0,-3 3 60 0 0,3-1 209 0 0,-1-1 1 0 0,2 1-1 0 0,-1-1 1 0 0,0 1 0 0 0,0 0-1 0 0,0 0 1 0 0,1 0-1 0 0,-1 1 1 0 0,1-1 0 0 0,-1 0-1 0 0,2 0 1 0 0,-2 1 0 0 0,1-1-1 0 0,0 4 1 0 0,0-5-401 0 0,0 3-97 0 0,-1 0 0 0 0,1 0 1 0 0,1 0-1 0 0,-1 0 1 0 0,0 0-1 0 0,1 0 0 0 0,0 0 1 0 0,0 0-1 0 0,0 0 0 0 0,1 1 1 0 0,-1-2-1 0 0,3 9 0 0 0,6 12-7228 0 0,-2-12-801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318 188 21599 0 0,'-3'-14'992'0'0,"2"11"-27"0"0,2 2-623 0 0,5-4-253 0 0,-5 5-55 0 0,1-1 0 0 0,-1 1 0 0 0,0-1 0 0 0,0 1 0 0 0,1 0 0 0 0,-1 0 0 0 0,0 0 0 0 0,1 0 0 0 0,-1 0 0 0 0,1 0 0 0 0,-2 0 0 0 0,2 1 0 0 0,-1-1 0 0 0,1 1 0 0 0,-1-1 0 0 0,2 1 0 0 0,21 12 490 0 0,-18-9-390 0 0,0 0-1 0 0,0 0 0 0 0,0 0 0 0 0,-1 2-1 0 0,0-2 1 0 0,0 1 0 0 0,0 1 0 0 0,-1 0 0 0 0,8 11-1 0 0,-3-1 89 0 0,-1-1-1 0 0,9 26 0 0 0,-13-28-189 0 0,0-1-1 0 0,-1 0 0 0 0,0 1 1 0 0,-2 0-1 0 0,1 0 1 0 0,-1 21-1 0 0,-2-26-24 0 0,1 1-1 0 0,-1 0 1 0 0,0-1-1 0 0,0 0 1 0 0,-2 0 0 0 0,1 1-1 0 0,-1-1 1 0 0,0-1-1 0 0,0 2 1 0 0,-1-2-1 0 0,-5 10 1 0 0,4-12-45 0 0,1-1 0 0 0,0 2 0 0 0,-1-2 0 0 0,0 0 0 0 0,0 0 0 0 0,0 0 0 0 0,-1 0 0 0 0,0-1 0 0 0,1 0 0 0 0,-1 0 0 0 0,0 0 0 0 0,0-1 0 0 0,0 0 0 0 0,-1 0 0 0 0,1-1 0 0 0,-11 2 0 0 0,3-1 10 0 0,0-1 0 0 0,0-1 0 0 0,0 0 0 0 0,0-1 0 0 0,-1-1-1 0 0,-21-5 1 0 0,24 5 77 0 0,2-2-1 0 0,-1 0 0 0 0,-19-9 0 0 0,26 11 49 0 0,-1-1-1 0 0,0 0 0 0 0,1-1 0 0 0,-1 1 0 0 0,1 0 0 0 0,0-1 0 0 0,0-1 0 0 0,0 2 0 0 0,-4-9 0 0 0,7 12 208 0 0,3-3-32 0 0,1 1-259 0 0,0-1-1 0 0,1 1 1 0 0,-1 0 0 0 0,0-1 0 0 0,1 1 0 0 0,-1 0 0 0 0,1 0 0 0 0,0 1 0 0 0,-1-1-1 0 0,2 1 1 0 0,-1 0 0 0 0,8-1 0 0 0,6-1 37 0 0,31 0 0 0 0,-21 2-36 0 0,-6 0-826 0 0,2 1 0 0 0,-2 0 0 0 0,1 3 0 0 0,0 0 0 0 0,-1 0 0 0 0,0 3 0 0 0,1-1 0 0 0,-2 2 0 0 0,39 17 0 0 0,-39-13-6777 0 0</inkml:trace>
  <inkml:trace contextRef="#ctx0" brushRef="#br0" timeOffset="1">453 795 4143 0 0,'-22'-1'863'0'0,"-42"-5"-1"0"0,45 2 2013 0 0,1 0-1 0 0,-29-11 0 0 0,13 2 529 0 0,-44-23 0 0 0,67 30-3020 0 0,0-1 0 0 0,0 0 0 0 0,1 0 0 0 0,0-1 0 0 0,0-1 0 0 0,1 0 1 0 0,-13-15-1 0 0,13 10-179 0 0,0 1 1 0 0,1-1-1 0 0,1 0 0 0 0,0 0 1 0 0,1-1-1 0 0,1 0 1 0 0,-6-27-1 0 0,5 16-78 0 0,3 0 1 0 0,0 0 0 0 0,1-49-1 0 0,3 57-99 0 0,0 0 1 0 0,2 0-1 0 0,0 0 1 0 0,0 0-1 0 0,12-32 0 0 0,-10 40-40 0 0,-1 0 0 0 0,1 0 0 0 0,1 0 0 0 0,0 1 0 0 0,0 0 0 0 0,1 0 0 0 0,0 0 0 0 0,0 0 0 0 0,1 2 0 0 0,15-13 0 0 0,-7 8-26 0 0,1 0 0 0 0,1 2 0 0 0,0 0-1 0 0,0 0 1 0 0,1 2 0 0 0,1 1 0 0 0,-1 1-1 0 0,37-9 1 0 0,-44 14 33 0 0,0 0 0 0 0,0 1 0 0 0,0 0 0 0 0,0 1-1 0 0,0 0 1 0 0,0 1 0 0 0,0 0 0 0 0,0 1 0 0 0,-1 0 0 0 0,1 1 0 0 0,16 8 0 0 0,-2 1 21 0 0,0 2 0 0 0,0 0 1 0 0,33 28-1 0 0,-48-33-15 0 0,0 0 0 0 0,0-1 0 0 0,-1 3 0 0 0,0-2 0 0 0,-1 2 0 0 0,0-1 0 0 0,-1 2 1 0 0,0 0-1 0 0,8 19 0 0 0,-9-16 12 0 0,-2 0-1 0 0,1 1 1 0 0,-2-1 0 0 0,0 1 0 0 0,-2 0 0 0 0,0 0 0 0 0,1 32 0 0 0,-5-28 8 0 0,1 1 0 0 0,-2-1 0 0 0,-1 0 0 0 0,-1 0 0 0 0,-1-1 0 0 0,0 1 0 0 0,-1-1 0 0 0,-1 0 0 0 0,-1-1 0 0 0,-2 0 0 0 0,-11 18 0 0 0,-4 6-1400 0 0,16-30-208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9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6911 0 0,'0'2'4560'0'0,"0"14"1607"0"0,-4 18-1 0 0,-4 16-2457 0 0,4-30-3739 0 0,1 0 1 0 0,1 0-1 0 0,0 0 0 0 0,2 35 0 0 0,1-53 35 0 0,-1 1 5 0 0,0-1 0 0 0,0 0-1 0 0,1 0 1 0 0,-1 1 0 0 0,0-1 0 0 0,1 0 0 0 0,0 0 0 0 0,0 0 0 0 0,-1 0 0 0 0,1 0 0 0 0,1 0 0 0 0,-2 0 0 0 0,4 3 0 0 0,-2-3-3 0 0,-1-1-1 0 0,1 1 0 0 0,0-1 0 0 0,-1 0 0 0 0,1 1 0 0 0,0-1 0 0 0,0 0 0 0 0,0 0 0 0 0,0-1 1 0 0,0 1-1 0 0,3 1 0 0 0,1 0 3 0 0,4 0 1 0 0,2 0 0 0 0,-2 0 1 0 0,1-1-1 0 0,-1 0 0 0 0,19-2 0 0 0,-13 1 4 0 0,109-3 31 0 0,-72 0-276 0 0,-3 3-4957 0 0,-48 0 3351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9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 11975 0 0,'-14'-9'11604'0'0,"16"9"-11539"0"0,73-2-21 0 0,81 4 51 0 0,-141-2-95 0 0,-2 2 0 0 0,1 0 0 0 0,0 0 0 0 0,-1 1 0 0 0,16 6 0 0 0,-14 0 0 0 0,-12-3 0 0 0,-2-3 0 0 0,0 5 0 0 0,-2-5 9 0 0,1-1-1 0 0,-1 0 1 0 0,0 1 0 0 0,0 0-1 0 0,0-1 1 0 0,-1 0-1 0 0,1 1 1 0 0,-1-1 0 0 0,1 0-1 0 0,-1 0 1 0 0,1 0 0 0 0,-5 4-1 0 0,-2 1 88 0 0,-17 11 0 0 0,-20 11 241 0 0,-24 18 292 0 0,56-37-207 0 0,0 0 0 0 0,-22 24 0 0 0,34-33 78 0 0,1 2-337 0 0,1-2-149 0 0,0 1 1 0 0,0 0-1 0 0,-1 0 1 0 0,1 0-1 0 0,1-1 1 0 0,-2 1 0 0 0,2 0-1 0 0,-1-1 1 0 0,0 1-1 0 0,1-1 1 0 0,-1 0-1 0 0,1 1 1 0 0,-1-1-1 0 0,1 1 1 0 0,-1-2 0 0 0,1 1-1 0 0,0 1 1 0 0,-1-2-1 0 0,1 1 1 0 0,0 0-1 0 0,0 0 1 0 0,4 0-1 0 0,3 1-35 0 0,2 1 0 0 0,-1-2 0 0 0,12 1 0 0 0,-20-2 21 0 0,32 1-832 0 0,1-1 0 0 0,-1-2 0 0 0,1-2 0 0 0,-1 0-1 0 0,43-13 1 0 0,-35 5-1120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5983 0 0,'1'-2'464'0'0,"-1"1"-370"0"0,-1-13 15038 0 0,2 16-14354 0 0,6 35 306 0 0,-4-24-961 0 0,0 1-1 0 0,0-1 1 0 0,0 0-1 0 0,2 0 0 0 0,7 14 1 0 0,-11-26-114 0 0,-1 0 1 0 0,1 0 0 0 0,1-1-1 0 0,-2 1 1 0 0,1 0 0 0 0,1-1-1 0 0,-2 1 1 0 0,2-1 0 0 0,-1 0-1 0 0,0 1 1 0 0,1-1 0 0 0,-2 1-1 0 0,2-1 1 0 0,-1 0-1 0 0,0 0 1 0 0,3 0 0 0 0,-1 0-1 0 0,1 0 0 0 0,-1-1 0 0 0,0 0 0 0 0,0 1 0 0 0,0-1 0 0 0,0 0 0 0 0,1 0 0 0 0,-1-1 0 0 0,0 1 0 0 0,0-1 0 0 0,4-2 1 0 0,6-5-32 0 0,12-11 0 0 0,-23 18 7 0 0,4-3-71 0 0,0-1-1 0 0,0 0 0 0 0,0 0 1 0 0,-1-1-1 0 0,0 1 0 0 0,0-2 1 0 0,-1 2-1 0 0,0-2 0 0 0,5-10 1 0 0,-7 12 106 0 0,0 0 1 0 0,-1 0 0 0 0,1 0-1 0 0,-1 0 1 0 0,0-1-1 0 0,0 1 1 0 0,-1 0 0 0 0,0 0-1 0 0,0 0 1 0 0,-1 0 0 0 0,0 0-1 0 0,-3-14 1689 0 0,-1 52-1148 0 0,6-5-579 0 0,1 1 0 0 0,2 0-1 0 0,7 33 1 0 0,5 25 19 0 0,-12-48-1 0 0,7 57 0 0 0,-10-77 0 0 0,-1-1 0 0 0,0-1 0 0 0,-6 29 0 0 0,5-40 2 0 0,0-1-1 0 0,0-1 1 0 0,0 2 0 0 0,-1-1-1 0 0,0-1 1 0 0,1 1-1 0 0,-2-1 1 0 0,2 1 0 0 0,-2 0-1 0 0,1-1 1 0 0,-1 0 0 0 0,0 0-1 0 0,0 0 1 0 0,0 0-1 0 0,0 0 1 0 0,0-1 0 0 0,0 1-1 0 0,-6 3 1 0 0,4-5-6 0 0,1 2 0 0 0,-1-2 1 0 0,0 1-1 0 0,0-1 0 0 0,0 1 0 0 0,1-2 1 0 0,-2 1-1 0 0,2 0 0 0 0,-1-1 0 0 0,0 0 1 0 0,0 0-1 0 0,0 0 0 0 0,0-1 0 0 0,0 0 1 0 0,-6-2-1 0 0,7 3-174 0 0,0-2 1 0 0,1 1-1 0 0,-1-1 0 0 0,1 0 1 0 0,0 0-1 0 0,0 0 0 0 0,0 0 1 0 0,-5-5-1 0 0,-2-3-1434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29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65 18367 0 0,'-3'-2'272'0'0,"2"2"-173"0"0,1 0 1 0 0,-1-1 0 0 0,0 1 0 0 0,1-1-1 0 0,-1 0 1 0 0,1 1 0 0 0,0 0 0 0 0,-1-1-1 0 0,1 1 1 0 0,-1-1 0 0 0,1 0 0 0 0,-1 1-1 0 0,1-2 1 0 0,-2-4 192 0 0,3 4-214 0 0,-1 0-1 0 0,1 1 0 0 0,-1-1 1 0 0,1 0-1 0 0,1 1 1 0 0,-2-2-1 0 0,1 2 1 0 0,1-1-1 0 0,-1 1 0 0 0,0-1 1 0 0,0 1-1 0 0,1-1 1 0 0,-1 2-1 0 0,1-2 1 0 0,-1 1-1 0 0,1 0 0 0 0,-1-1 1 0 0,1 2-1 0 0,0-1 1 0 0,0 0-1 0 0,2 0 1 0 0,4-3 215 0 0,-1 2 1 0 0,1-1 0 0 0,15-3 0 0 0,-11 5-172 0 0,0 0 0 0 0,1 1-1 0 0,-1 0 1 0 0,0 1 0 0 0,0 0 0 0 0,0 1 0 0 0,0 0 0 0 0,0 1-1 0 0,0 1 1 0 0,0 0 0 0 0,0 0 0 0 0,-1 1 0 0 0,0 1 0 0 0,0-1 0 0 0,-1 2-1 0 0,1-1 1 0 0,10 10 0 0 0,-20-14-113 0 0,1-1 0 0 0,-1 1-1 0 0,1-1 1 0 0,-1 1 0 0 0,1 0 0 0 0,-1-1-1 0 0,0 2 1 0 0,0-2 0 0 0,0 1-1 0 0,1 0 1 0 0,-2 0 0 0 0,1 0 0 0 0,0 1-1 0 0,-1-2 1 0 0,1 1 0 0 0,-1 1 0 0 0,1 3-1 0 0,-2-3 11 0 0,1 1 1 0 0,0-1-1 0 0,0 1 0 0 0,-1 0 0 0 0,-1-1 0 0 0,2 0 0 0 0,-2 0 0 0 0,1 0 0 0 0,0 0 0 0 0,-3 5 0 0 0,-3 2 37 0 0,-1 1 0 0 0,1-1 1 0 0,-2-1-1 0 0,0 0 0 0 0,-9 9 0 0 0,10-11-59 0 0,-56 47 173 0 0,52-45-461 0 0,0 0 1 0 0,-1-1-1 0 0,-19 10 0 0 0,29-17 72 0 0,0 1 0 0 0,0-2 0 0 0,-1 1 1 0 0,1 0-1 0 0,-1 0 0 0 0,1-1 0 0 0,-1 1 0 0 0,1-1 0 0 0,0 0 0 0 0,-1 0 0 0 0,1 0 0 0 0,-7-1 1 0 0,9 0 103 0 0,-1 1 1 0 0,1-1 0 0 0,-1 0 0 0 0,1 1 0 0 0,0 0-1 0 0,-1-1 1 0 0,1 0 0 0 0,0 0 0 0 0,0 1 0 0 0,-1-2-1 0 0,1 1 1 0 0,0 1 0 0 0,0-2 0 0 0,0 1 0 0 0,0 0-1 0 0,0-1 1 0 0,0 2 0 0 0,1-2 0 0 0,-1 1 0 0 0,0 0-1 0 0,0-1 1 0 0,1 1 0 0 0,0-1 0 0 0,-1 1 0 0 0,1-1-1 0 0,-1 1 1 0 0,1-1 0 0 0,0 1 0 0 0,0-1 0 0 0,0 1-1 0 0,0-2 1 0 0,0 0 34 0 0,0-1 0 0 0,1 1 0 0 0,-1 0 0 0 0,1-1 0 0 0,-1 1 0 0 0,2 0-1 0 0,-1 0 1 0 0,0 0 0 0 0,0 0 0 0 0,0 0 0 0 0,1 0 0 0 0,0 0 0 0 0,0 0 0 0 0,0 1-1 0 0,0-1 1 0 0,0 1 0 0 0,1 0 0 0 0,-1-1 0 0 0,0 1 0 0 0,0 0 0 0 0,1 0 0 0 0,0 0-1 0 0,0 1 1 0 0,0-1 0 0 0,0 1 0 0 0,4-2 0 0 0,1 0 156 0 0,-1 0 0 0 0,1 1 0 0 0,-1 1 0 0 0,1-1 0 0 0,0 1 0 0 0,-1 1 0 0 0,2-1-1 0 0,-2 1 1 0 0,1 0 0 0 0,9 2 0 0 0,62 16 666 0 0,-55-11-645 0 0,0-1 0 0 0,27 2 1 0 0,21-4-298 0 0,-61-5-64 0 0,-1 0 1 0 0,-1 0-1 0 0,1-1 0 0 0,0 0 1 0 0,12-5-1 0 0,-3 1-1286 0 0,-2-2-384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93 9215 0 0,'-3'-15'514'0'0,"-6"-21"0"0"0,0 12 15055 0 0,10 27-15069 0 0,15 96-149 0 0,-11-66-373 0 0,3 59 1 0 0,-9 33-44 0 0,1-120 64 0 0,-1 13-274 0 0,0 0 0 0 0,-5 19 0 0 0,5-30-247 0 0,-1 0 0 0 0,0 1 0 0 0,0-1 0 0 0,-1-1 0 0 0,0 1 0 0 0,0 0 0 0 0,-8 11 0 0 0,9-16 196 0 0,1 0 0 0 0,-2 0 1 0 0,1 0-1 0 0,0 0 0 0 0,0 0 1 0 0,-1-1-1 0 0,0 1 0 0 0,1-1 1 0 0,0 1-1 0 0,-4 0 0 0 0,-29 9-2497 0 0,23-7 1899 0 0,0-1 511 0 0,1-1 0 0 0,0 1 0 0 0,0-2 0 0 0,-1 1 0 0 0,1-2 0 0 0,-1 0 0 0 0,-19-2 0 0 0,11-10 13920 0 0,31 13-12670 0 0,-3 0-821 0 0,0-1 0 0 0,0 2-1 0 0,-1-1 1 0 0,1 2 0 0 0,-1 0 0 0 0,14 5 0 0 0,41 28-123 0 0,-32-19 92 0 0,26 19-19 0 0,-49-31 31 0 0,-1 0 0 0 0,0 1-1 0 0,0-1 1 0 0,0 1 0 0 0,9 13 0 0 0,-13-17 11 0 0,-1 1 1 0 0,1-1-1 0 0,-1 1 0 0 0,1 0 1 0 0,-1 0-1 0 0,0 0 0 0 0,0 0 0 0 0,0 0 1 0 0,-1 0-1 0 0,0 0 0 0 0,1 0 1 0 0,-1 0-1 0 0,0 0 0 0 0,0 0 0 0 0,0 0 1 0 0,0 0-1 0 0,-1 0 0 0 0,1 0 1 0 0,0 0-1 0 0,-2 0 0 0 0,1 0 0 0 0,1 0 1 0 0,-2 0-1 0 0,1-1 0 0 0,0 1 1 0 0,-1-1-1 0 0,-2 4 0 0 0,-1 0 19 0 0,1-1 0 0 0,-1 1 0 0 0,-1-1 0 0 0,1 0 0 0 0,-1 0 0 0 0,0-1-1 0 0,0 1 1 0 0,0-2 0 0 0,-1 1 0 0 0,-7 3 0 0 0,-77 35 397 0 0,85-39-417 0 0,0-1 0 0 0,0 0 0 0 0,0-1 0 0 0,-1 1 0 0 0,-9-1 0 0 0,12 0-418 0 0,1-1 1 0 0,-2 0-1 0 0,1-1 1 0 0,1 1-1 0 0,-1-1 1 0 0,-5-1-1 0 0,-2-3-8021 0 0</inkml:trace>
  <inkml:trace contextRef="#ctx0" brushRef="#br0" timeOffset="1">475 28 15807 0 0,'0'0'727'0'0,"1"-1"-22"0"0,3-7-453 0 0,2 1-224 0 0,-4 5 113 0 0,-1 1 1 0 0,1 0-1 0 0,-1 0 0 0 0,1 0 0 0 0,0 0 1 0 0,0 0-1 0 0,-1 0 0 0 0,1 1 0 0 0,0 0 0 0 0,0-1 1 0 0,0 1-1 0 0,0-1 0 0 0,0 1 0 0 0,0 0 0 0 0,0 0 1 0 0,3 0-1 0 0,-2 1 81 0 0,1-1 1 0 0,-1 1-1 0 0,1 0 1 0 0,-1 0-1 0 0,0 0 0 0 0,0 1 1 0 0,0-1-1 0 0,6 4 1 0 0,0 2 144 0 0,-1-1 0 0 0,0 2 0 0 0,0-1 0 0 0,14 17-1 0 0,-15-15-242 0 0,9 10 351 0 0,23 38 1 0 0,-34-49-410 0 0,-1-1 1 0 0,-1 1-1 0 0,0-1 0 0 0,0 1 1 0 0,0 0-1 0 0,-2 0 1 0 0,1 0-1 0 0,0 1 1 0 0,-1 11-1 0 0,-1-13-10 0 0,0 2 0 0 0,0-1 0 0 0,-1-1 0 0 0,-1 2 1 0 0,0-2-1 0 0,1 1 0 0 0,-2 0 0 0 0,0-1 0 0 0,-4 10 0 0 0,1-6-324 0 0,0 0 0 0 0,-1-1 0 0 0,0 1-1 0 0,-2-2 1 0 0,-9 12 0 0 0,14-17-222 0 0,-1 1 0 0 0,0-2-1 0 0,0 1 1 0 0,0 0 0 0 0,-1 0-1 0 0,-6 2 1 0 0,-15 4-1270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0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12895 0 0,'0'0'595'0'0,"1"2"-18"0"0,3 28 582 0 0,-1 0 0 0 0,-1 0 0 0 0,-1 0 0 0 0,-6 39 0 0 0,4-54-771 0 0,0 0 0 0 0,0-1 0 0 0,2 1 0 0 0,0-1 0 0 0,0 0 0 0 0,7 28 0 0 0,-8-41-402 0 0,1 0 0 0 0,-1 0 0 0 0,0-1 0 0 0,1 0 0 0 0,-1 1 0 0 0,1 0 0 0 0,-1-1 0 0 0,0 1 0 0 0,0-1 0 0 0,1 0 0 0 0,-1 1 0 0 0,1-1 0 0 0,0 1 0 0 0,-1 0 0 0 0,0-1 0 0 0,1 0 0 0 0,-1 0 0 0 0,1 0 0 0 0,0 1 0 0 0,-1-1 0 0 0,1 0 0 0 0,-1 0 0 0 0,1 1 0 0 0,0-1 0 0 0,-1 0 0 0 0,2 0 0 0 0,14-1-472 0 0,-12 0 282 0 0,0 1 0 0 0,0-2 1 0 0,-1 1-1 0 0,1 0 0 0 0,6-4 0 0 0,25-20-757 0 0,-29 18 508 0 0,0 3 2511 0 0,-6 4-2005 0 0,1 0 0 0 0,-1 1-1 0 0,0-1 1 0 0,0 0 0 0 0,1 1 0 0 0,-1-1-1 0 0,0 1 1 0 0,0-1 0 0 0,0 0 0 0 0,0 0-1 0 0,0 1 1 0 0,0-1 0 0 0,0 1 0 0 0,0-1-1 0 0,0 1 1 0 0,0-1 0 0 0,0 0 0 0 0,0 0-1 0 0,0 1 1 0 0,0-1 0 0 0,0 1 0 0 0,0 0-1 0 0,-1 4-38 0 0,0 0 0 0 0,0 0 0 0 0,-1 1 0 0 0,1-2-1 0 0,-1 1 1 0 0,0 1 0 0 0,0-2 0 0 0,-1 1 0 0 0,0-1-1 0 0,0 1 1 0 0,-4 4 0 0 0,-5 6 40 0 0,-24 24 1 0 0,27-31 242 0 0,-1 0-1 0 0,0 0 0 0 0,-22 12 1 0 0,26-16-153 0 0,0-1 0 0 0,0-1 0 0 0,0 1 0 0 0,-1-1 0 0 0,1 0 0 0 0,0-1 0 0 0,-1 1 0 0 0,0-1-1 0 0,-8 0 1 0 0,17-1-12 0 0,-1 0 0 0 0,1-1-1 0 0,-1 1 1 0 0,1-1 0 0 0,-1 1-1 0 0,1-1 1 0 0,1-1 0 0 0,8-2 181 0 0,2 1-213 0 0,0 1 1 0 0,1-1-1 0 0,19 2 0 0 0,41 2 180 0 0,-50 1-257 0 0,105 11-3342 0 0,-117-11 2418 0 0,18 2-7543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1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16583 0 0,'0'0'7972'0'0,"1"-1"-7344"0"0,2-1-584 0 0,0 1 0 0 0,0 0 0 0 0,-1-1 0 0 0,1 2 0 0 0,-1-2 0 0 0,1 1-1 0 0,0 1 1 0 0,-1-1 0 0 0,1 1 0 0 0,0-1 0 0 0,3 1 0 0 0,36 2 84 0 0,-37-2-114 0 0,419 49-104 0 0,-417-47 62 0 0,1-2-322 0 0,25 5 10 0 0,-11-4-3143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1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38 404 6911 0 0,'-7'-3'328'0'0,"2"1"-102"0"0,0 0 1 0 0,0 0-1 0 0,-11-1 12967 0 0,43-2-11076 0 0,-8 6-2017 0 0,-1 0 0 0 0,2 2 0 0 0,20 5-1 0 0,10 1-39 0 0,5-1-31 0 0,1-3-1 0 0,-1-2 1 0 0,94-6 0 0 0,-130 0-17 0 0,113-12 109 0 0,-96 9-85 0 0,57-18 0 0 0,-85 21-38 0 0,11-3-828 0 0,-1 0-1 0 0,1-1 1 0 0,29-17-1 0 0,-30 12-6701 0 0</inkml:trace>
  <inkml:trace contextRef="#ctx0" brushRef="#br0" timeOffset="1">682 59 12895 0 0,'-2'-3'154'0'0,"0"0"1"0"0,0 0-1 0 0,0 0 0 0 0,1-1 0 0 0,-1 0 0 0 0,1 1 1 0 0,0-1-1 0 0,0 1 0 0 0,0-1 0 0 0,1-4 0 0 0,0 7 211 0 0,0 0-1 0 0,0 0 0 0 0,1 0 1 0 0,0 0-1 0 0,-1 0 0 0 0,1 1 0 0 0,-1-1 1 0 0,1-1-1 0 0,0 2 0 0 0,0 0 1 0 0,-1-1-1 0 0,1 0 0 0 0,0 0 1 0 0,0 1-1 0 0,-1-1 0 0 0,3 0 1 0 0,0 0-147 0 0,0 1 0 0 0,0-1 0 0 0,-1 1 0 0 0,1-1 0 0 0,0 1 0 0 0,0 0 0 0 0,0 0 1 0 0,-1 1-1 0 0,1-1 0 0 0,0 1 0 0 0,0-1 0 0 0,-1 0 0 0 0,6 3 0 0 0,1 0-20 0 0,11 2 9 0 0,0 2 0 0 0,0 0 0 0 0,-1 1 0 0 0,1 2-1 0 0,-1 0 1 0 0,-1 0 0 0 0,0 2 0 0 0,-2 0 0 0 0,1 2-1 0 0,25 26 1 0 0,-33-32-114 0 0,-1 1 1 0 0,-1 1-1 0 0,0-1 0 0 0,0 1 0 0 0,-1 1 1 0 0,0-1-1 0 0,-1 1 0 0 0,0 1 0 0 0,-1-1 1 0 0,0 0-1 0 0,0 0 0 0 0,-1 1 0 0 0,-1 0 1 0 0,-1 0-1 0 0,1 0 0 0 0,-1 0 0 0 0,-2 16 1 0 0,-1-8 15 0 0,0-1 1 0 0,-6 21 0 0 0,5-30-64 0 0,0 0 1 0 0,-1 0 0 0 0,0 0 0 0 0,-1 0-1 0 0,-7 12 1 0 0,2-8-114 0 0,0 0 1 0 0,-1 0-1 0 0,-1-1 0 0 0,0-1 1 0 0,0 0-1 0 0,-30 20 0 0 0,-5-2-778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2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531 246 19087 0 0,'0'0'2530'0'0,"-1"2"-2035"0"0,-2 9-146 0 0,0 0 0 0 0,0 0 0 0 0,0 18 0 0 0,-1 38 85 0 0,2-31-145 0 0,-17 342 1515 0 0,17-285-2286 0 0,3-75-1975 0 0,4 24 0 0 0,-4-40 447 0 0,-1-1 1507 0 0,0-1 0 0 0,-1 2 1 0 0,1-1-1 0 0,0-1 0 0 0,0 2 1 0 0,0-1-1 0 0,0-1 0 0 0,0 1 1 0 0,-1 1-1 0 0,1-2 0 0 0,-1 1 1 0 0,1 0-1 0 0,-1 0 0 0 0,1-1 1 0 0,-1 1-1 0 0,1 0 1 0 0,-1 0-1 0 0,0-1 0 0 0,1 1 1 0 0,-2 1-1 0 0,0-1 316 0 0,0 0 1 0 0,1 0-1 0 0,-1-1 1 0 0,0 1-1 0 0,0 0 1 0 0,0 0-1 0 0,0-1 0 0 0,0 0 1 0 0,-3 1-1 0 0,-5 0 1238 0 0,1-1-1 0 0,-1 0 0 0 0,-13-2 1 0 0,17 1-1227 0 0,-15-2 2255 0 0,0-1 1 0 0,0 0-1 0 0,-38-14 0 0 0,45 12-1410 0 0,1 0-1 0 0,1 0 0 0 0,0-1 0 0 0,0-1 0 0 0,0 0 0 0 0,-20-18 0 0 0,19 12-364 0 0,-1-1 0 0 0,1-1 0 0 0,2 0 1 0 0,0-1-1 0 0,0 0 0 0 0,2-1 0 0 0,0 0 0 0 0,-9-26 0 0 0,0-9 62 0 0,-18-95-1 0 0,30 120-336 0 0,1-2 1 0 0,2 1-1 0 0,1 0 0 0 0,1 0 1 0 0,2-1-1 0 0,4-31 0 0 0,-2 46-28 0 0,0 1 0 0 0,1-1 0 0 0,0 0-1 0 0,2 2 1 0 0,11-25 0 0 0,-11 27-3 0 0,1 1 0 0 0,-1 1 0 0 0,1-1 1 0 0,1 1-1 0 0,0 0 0 0 0,1 1 0 0 0,-1-1 0 0 0,12-6 0 0 0,-8 7-11 0 0,0 1-1 0 0,0 1 0 0 0,1-1 0 0 0,0 2 1 0 0,0-1-1 0 0,0 2 0 0 0,1 0 0 0 0,21-3 1 0 0,-11 3 7 0 0,1 2 0 0 0,-1 1 0 0 0,0 0 0 0 0,27 4 0 0 0,-33 0 6 0 0,0 0-1 0 0,0 2 1 0 0,0-1 0 0 0,-1 1-1 0 0,-1 2 1 0 0,1 0 0 0 0,23 14-1 0 0,8 8 14 0 0,47 39 0 0 0,-57-40 17 0 0,-15-11-27 0 0,-1 0 0 0 0,0 2 0 0 0,-2 0 0 0 0,28 33 0 0 0,-41-42 2 0 0,0-1 1 0 0,0 2-1 0 0,-1-1 0 0 0,-1 2 1 0 0,1-2-1 0 0,-2 1 0 0 0,1 1 1 0 0,-2 0-1 0 0,0 0 0 0 0,0-1 1 0 0,-1 1-1 0 0,-1 1 0 0 0,1 11 1 0 0,-2-11 23 0 0,-1 1 1 0 0,0-1-1 0 0,-1 0 0 0 0,0 0 1 0 0,-1 0-1 0 0,-1 0 1 0 0,0 0-1 0 0,-1-1 1 0 0,0 0-1 0 0,-9 16 0 0 0,5-14-40 0 0,0-1 0 0 0,0 0-1 0 0,-1 0 1 0 0,-1-1 0 0 0,1-1-1 0 0,-2 0 1 0 0,0 0-1 0 0,-18 11 1 0 0,7-6-373 0 0,2 0-28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2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59 12439 0 0,'-20'-21'7019'0'0,"21"11"-3934"0"0,0 8-3061 0 0,0 1 1 0 0,0-1-1 0 0,0 0 0 0 0,1 1 0 0 0,-1-1 0 0 0,0 1 1 0 0,1-1-1 0 0,-1 1 0 0 0,1 0 0 0 0,-1-1 1 0 0,1 2-1 0 0,0-2 0 0 0,-1 1 0 0 0,1 1 0 0 0,3-3 1 0 0,-1 2 52 0 0,0 0 0 0 0,0 0 1 0 0,0 1-1 0 0,0-1 0 0 0,0 0 1 0 0,1 1-1 0 0,4 1 0 0 0,4 0 88 0 0,0 1 1 0 0,0 1-1 0 0,-1 0 0 0 0,14 5 0 0 0,-12-3-165 0 0,0 1 0 0 0,1 0 0 0 0,12 8 0 0 0,-23-11 0 0 0,1-1 0 0 0,-1 1 0 0 0,0 1 0 0 0,0-1 0 0 0,-1 1 0 0 0,1-1 0 0 0,0 1 0 0 0,-1 0 0 0 0,0 0 0 0 0,0 0 0 0 0,0 1 0 0 0,4 7 0 0 0,-7-9 2 0 0,1 0 0 0 0,0 0-1 0 0,0 0 1 0 0,-1 0 0 0 0,0 0 0 0 0,0 0 0 0 0,0 0-1 0 0,0 0 1 0 0,0 0 0 0 0,0 0 0 0 0,-1 0 0 0 0,-1 6-1 0 0,-2 1 22 0 0,-1 1-1 0 0,-4 10 1 0 0,6-16-11 0 0,-11 20 125 0 0,-1-1-1 0 0,-1 0 1 0 0,-24 26 0 0 0,-8 11 141 0 0,42-52-264 0 0,-1-1 0 0 0,0-1-1 0 0,-1 1 1 0 0,1-1 0 0 0,-17 11 0 0 0,22-17-714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3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17503 0 0,'0'-10'803'0'0,"1"8"-18"0"0,1 2-501 0 0,1 2-97 0 0,-1-2 1 0 0,0 1-1 0 0,1 1 0 0 0,-1-1 0 0 0,1 0 0 0 0,-1 0 0 0 0,0 1 0 0 0,0 0 1 0 0,0 0-1 0 0,0 0 0 0 0,0-1 0 0 0,0 2 0 0 0,-1-1 0 0 0,1 0 1 0 0,-1 0-1 0 0,1 1 0 0 0,-1-1 0 0 0,1 0 0 0 0,-1 0 0 0 0,0 1 0 0 0,1 5 1 0 0,1 5 159 0 0,1-1 0 0 0,-2 2 1 0 0,2 14-1 0 0,-2 10 52 0 0,0 0 0 0 0,-3 0 0 0 0,-5 40 1 0 0,-25 112 147 0 0,18-141-421 0 0,8-32-704 0 0,1 0 0 0 0,-3 18 0 0 0,9-21-13881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3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79 14743 0 0,'0'0'1784'0'0,"1"2"-666"0"0,0 4-178 0 0,0 4 124 0 0,1-1 0 0 0,1 1 1 0 0,-1-1-1 0 0,7 15 0 0 0,-8-22-978 0 0,0 0-1 0 0,1 0 1 0 0,-1 1-1 0 0,1-1 1 0 0,-1 0-1 0 0,1 0 1 0 0,-1 0-1 0 0,1-1 1 0 0,0 1 0 0 0,0-1-1 0 0,0 1 1 0 0,0-1-1 0 0,0 1 1 0 0,0-1-1 0 0,1 0 1 0 0,-1 1-1 0 0,0-2 1 0 0,0 1-1 0 0,1 0 1 0 0,0 0-1 0 0,-1-1 1 0 0,0 0 0 0 0,6 1-1 0 0,-2-1 4 0 0,0 0 0 0 0,1-1 0 0 0,0 0 0 0 0,0 0 0 0 0,-1 0 0 0 0,0-2 0 0 0,1 2 0 0 0,-1-2-1 0 0,8-3 1 0 0,-2 0 75 0 0,0-1 0 0 0,-1 0-1 0 0,16-14 1 0 0,-26 21-149 0 0,-1 0-1 0 0,0-1 1 0 0,1 0-1 0 0,0 0 1 0 0,0 1-1 0 0,-1 0 1 0 0,0-1-1 0 0,0 0 1 0 0,1 0-1 0 0,-1 1 1 0 0,1-1-1 0 0,-1 0 1 0 0,1 0-1 0 0,-1 1 1 0 0,0-1 0 0 0,0 0-1 0 0,0 0 1 0 0,0 0-1 0 0,0 0 1 0 0,0 0-1 0 0,0-1 5 0 0,0 1-1 0 0,0-1 0 0 0,-1 0 1 0 0,1 0-1 0 0,-1 1 1 0 0,0-1-1 0 0,1 1 1 0 0,-1 0-1 0 0,-1-3 1 0 0,-2-1 30 0 0,0 1 0 0 0,0-1 0 0 0,0 1 1 0 0,-6-5-1 0 0,0 0 32 0 0,-1 1 1 0 0,1 0-1 0 0,-21-9 1 0 0,23 13-86 0 0,0 0 1 0 0,0 1-1 0 0,0 0 1 0 0,-1 0-1 0 0,0 1 1 0 0,-12-1-1 0 0,15 2-96 0 0,-1 1-1 0 0,1 1 1 0 0,-1-1-1 0 0,1 1 1 0 0,-1 0-1 0 0,1 1 1 0 0,0-1-1 0 0,0 1 1 0 0,0 1-1 0 0,0-1 1 0 0,0 1-1 0 0,0 0 1 0 0,-5 4-1 0 0,-8 5-936 0 0,1 2 0 0 0,-22 22 0 0 0,7-7-223 0 0,26-24 931 0 0,0 1 0 0 0,-10 14 0 0 0,16-19 315 0 0,1-1-1 0 0,0 0 1 0 0,0 1-1 0 0,-1 0 1 0 0,1 0 0 0 0,0-1-1 0 0,-1 1 1 0 0,1 0-1 0 0,0 0 1 0 0,0-1-1 0 0,0 1 1 0 0,0 0 0 0 0,0 0-1 0 0,0 0 1 0 0,0 0-1 0 0,0 0 1 0 0,0-1 0 0 0,0 1-1 0 0,1 0 1 0 0,-1 0-1 0 0,0-1 1 0 0,1 1-1 0 0,-1 1 1 0 0,1 0 5 0 0,1 0 0 0 0,-1 0 0 0 0,0 0 0 0 0,0-1 0 0 0,4 5 0 0 0,-1-3 30 0 0,1 1 0 0 0,0 0-1 0 0,0 0 1 0 0,1-1 0 0 0,-1 0-1 0 0,0 0 1 0 0,0-1 0 0 0,1 1 0 0 0,0-2-1 0 0,11 4 1 0 0,4-1 181 0 0,38 2 0 0 0,-20-3-50 0 0,-28-1-104 0 0,88 14 56 0 0,-99-16-29 0 0,2 0 0 0 0,-1 0-1 0 0,0 0 1 0 0,0 1 0 0 0,0-1 0 0 0,0 1-1 0 0,0 0 1 0 0,0-1 0 0 0,0 0 0 0 0,0 1-1 0 0,0 0 1 0 0,0-1 0 0 0,0 1-1 0 0,0-1 1 0 0,-1 1 0 0 0,1 1 0 0 0,0-2-1 0 0,0 1 1 0 0,-1 0 0 0 0,1 0 0 0 0,0 1-1 0 0,0-1-29 0 0,-1 1-1 0 0,0-1 0 0 0,0 0 0 0 0,0 1 1 0 0,0-1-1 0 0,0 0 0 0 0,0 0 1 0 0,0 1-1 0 0,0-1 0 0 0,0 0 0 0 0,0 1 1 0 0,-1-1-1 0 0,1 0 0 0 0,-1 0 1 0 0,0 2-1 0 0,-2 2 7 0 0,0 0 0 0 0,0 0 0 0 0,0-1 0 0 0,0 1-1 0 0,0-2 1 0 0,-1 2 0 0 0,-4 2 0 0 0,-77 72 421 0 0,84-79-468 0 0,1 1-1 0 0,0-1 0 0 0,0 0 1 0 0,-1 0-1 0 0,1 0 1 0 0,0 0-1 0 0,0 0 0 0 0,0 0 1 0 0,0 0-1 0 0,0 1 1 0 0,0-1-1 0 0,0 0 1 0 0,0 0-1 0 0,0 0 0 0 0,-1 0 1 0 0,1 0-1 0 0,0 0 1 0 0,0 0-1 0 0,0 0 0 0 0,0 1 1 0 0,0-1-1 0 0,0 0 1 0 0,0 0-1 0 0,0 0 1 0 0,-1 1-1 0 0,1-1 0 0 0,0 0 1 0 0,0 0-1 0 0,0 1 1 0 0,0-1-1 0 0,0 0 0 0 0,0 0 1 0 0,0 0-1 0 0,1 0 1 0 0,-1 0-1 0 0,0 0 1 0 0,0 0-1 0 0,0 1 0 0 0,0-1 1 0 0,0 0-1 0 0,0 0 1 0 0,0 1-1 0 0,0-1 0 0 0,0 0 1 0 0,1 0-1 0 0,-1 0 1 0 0,0 0-1 0 0,0 1 1 0 0,0-1-1 0 0,0 0 0 0 0,0 0 1 0 0,0 0-1 0 0,0 0 1 0 0,0 0-1 0 0,0 0 1 0 0,1 0-1 0 0,-1 0 0 0 0,15 2 325 0 0,-4-1-238 0 0,-5 0-99 0 0,-1 1 1 0 0,1-2-1 0 0,-1 3 0 0 0,0-2 1 0 0,0 1-1 0 0,0 1 0 0 0,9 5 0 0 0,-11-7 10 0 0,-1 2-1 0 0,-1-2 0 0 0,2 1 1 0 0,-1 1-1 0 0,-1-1 0 0 0,2 0 1 0 0,-2 0-1 0 0,1 1 0 0 0,-1 0 1 0 0,1 0-1 0 0,-2-1 0 0 0,2 1 1 0 0,-1 0-1 0 0,-1-1 0 0 0,1 1 1 0 0,1 5-1 0 0,-2-1-14 0 0,1-1 1 0 0,-1 1-1 0 0,1 0 0 0 0,-3 9 0 0 0,-7 31 0 0 0,3-19 17 0 0,1-11-29 0 0,4-16 404 0 0,1 1 78 0 0,10 4-309 0 0,-7-5-147 0 0,1 1 1 0 0,-1-2-1 0 0,0 1 1 0 0,1 0-1 0 0,-1 0 1 0 0,0-1-1 0 0,0 0 1 0 0,1 0-1 0 0,-1 0 1 0 0,1 0-1 0 0,-1 0 1 0 0,6-2-1 0 0,4-1-118 0 0,23-8 0 0 0,-32 9 66 0 0,7-1-9 0 0,2-2-1013 0 0,-1 1 0 0 0,18-11 1 0 0,-9 2-678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4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6 153 6911 0 0,'-1'-4'106'0'0,"0"4"-65"0"0,0-1 1 0 0,1 0 0 0 0,0 0 0 0 0,0 0-1 0 0,-1 0 1 0 0,1 0 0 0 0,0 1 0 0 0,-1-2 0 0 0,1 1-1 0 0,0 1 1 0 0,0-2 0 0 0,0 1 0 0 0,0 1 0 0 0,0-3-1 0 0,2-5 486 0 0,-2 7 194 0 0,0 0 1 0 0,1 0-1 0 0,0 0 0 0 0,-1 0 0 0 0,1 0 1 0 0,-1 0-1 0 0,1 0 0 0 0,0 0 1 0 0,0 0-1 0 0,0 1 0 0 0,0-1 0 0 0,0-1 1 0 0,2 2 33 0 0,-1-2 1 0 0,-1 1 0 0 0,2 0-1 0 0,-1 0 1 0 0,4 0 0 0 0,-2 0-502 0 0,0 0 0 0 0,1 0 0 0 0,-2 1 1 0 0,2 0-1 0 0,-1 0 0 0 0,7 0 0 0 0,1 3-134 0 0,0 0 0 0 0,0 1 0 0 0,0 1-1 0 0,0-1 1 0 0,-1 1 0 0 0,0 1-1 0 0,0 0 1 0 0,-1 1 0 0 0,1 1-1 0 0,-1-1 1 0 0,-1 1 0 0 0,1 1-1 0 0,-1 0 1 0 0,-1 0 0 0 0,1 0-1 0 0,12 21 1 0 0,-18-26-92 0 0,-1 1 0 0 0,0 0 0 0 0,0 0 0 0 0,0 0 0 0 0,-1 1 0 0 0,1-1-1 0 0,-1 0 1 0 0,0 0 0 0 0,0 1 0 0 0,0-1 0 0 0,-1 1 0 0 0,0-1 0 0 0,0 0 0 0 0,-1 1 0 0 0,0-1 0 0 0,-1 7 0 0 0,-2-1 60 0 0,0 0 0 0 0,1 0 0 0 0,-2-1 0 0 0,0 0 0 0 0,-1 0 0 0 0,-11 15 0 0 0,6-9-185 0 0,-46 59 715 0 0,50-67-917 0 0,0 0 0 0 0,-1-1 0 0 0,0 0 0 0 0,0 0 0 0 0,0 0 0 0 0,-18 8 0 0 0,16-10-452 0 0</inkml:trace>
  <inkml:trace contextRef="#ctx0" brushRef="#br0" timeOffset="1">384 0 22319 0 0,'0'0'2019'0'0,"3"2"-1662"0"0,1 0-298 0 0,0 0 0 0 0,0 1 1 0 0,0 0-1 0 0,1 0 0 0 0,-2 0 0 0 0,1 1 0 0 0,-1 0 0 0 0,1-1 1 0 0,-1 1-1 0 0,0 0 0 0 0,0 0 0 0 0,-1 0 0 0 0,0 1 0 0 0,1-1 0 0 0,3 10 1 0 0,-2 0 163 0 0,1 0 1 0 0,-2 0 0 0 0,0 1 0 0 0,3 20-1 0 0,-5-7 288 0 0,-2 50-1 0 0,-10 28 228 0 0,2-30-298 0 0,-8 134-441 0 0,14-184-578 0 0,-3-3-41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2303 0 0,'1'-1'167'0'0,"12"-19"20519"0"0,-11 19-20562 0 0,-1 1-1 0 0,1-1 0 0 0,-1 1 0 0 0,1 0 0 0 0,-1 0 0 0 0,1 0 0 0 0,0 0 0 0 0,0 0 0 0 0,-1 1 0 0 0,1-1 0 0 0,-1 0 0 0 0,1 1 0 0 0,1 0 0 0 0,-2-1-116 0 0,13 6 128 0 0,-2 3-152 0 0,-12-8 15 0 0,1-1-1 0 0,-1 1 1 0 0,1-1-1 0 0,0 0 1 0 0,-1 0-1 0 0,0 1 1 0 0,0 0-1 0 0,0-1 0 0 0,1 1 1 0 0,-1-1-1 0 0,1 0 1 0 0,-1 1-1 0 0,0 0 1 0 0,0 0-1 0 0,1-1 1 0 0,-1 0-1 0 0,0 1 0 0 0,0 1 1 0 0,0 0-3 0 0,2 0-3 0 0,-2-1 4 0 0,1 0 1 0 0,-1-1-1 0 0,0 0 1 0 0,0 0-1 0 0,0 1 1 0 0,0 0 0 0 0,0-1-1 0 0,0 1 1 0 0,1-1-1 0 0,-1 0 1 0 0,0 1 0 0 0,0 0-1 0 0,0 0 1 0 0,0-1-1 0 0,0 0 1 0 0,0 2-1 0 0,-1 6-9 0 0,-2 2 13 0 0,-7 17 15 0 0,8-23-9 0 0,1 2 0 0 0,-1-1 0 0 0,1-1 0 0 0,0 2 1 0 0,0-1-1 0 0,1 0 0 0 0,0 7 0 0 0,-1-8-6 0 0,4 15 0 0 0,-1-9 0 0 0,0-2 11 0 0,-2-4 31 0 0,1 4-46 0 0,-2 2-54 0 0,-2-2 43 0 0,-2-2 26 0 0,3-3 31 0 0,-3 1-44 0 0,1-2-347 0 0,1 1 0 0 0,-1 0 0 0 0,1 0 0 0 0,0 0 0 0 0,0 0 0 0 0,0 0 0 0 0,1 1 0 0 0,-1-1 0 0 0,1 1 1 0 0,-1 0-1 0 0,1-1 0 0 0,-2 7 0 0 0,4-10 330 0 0,0 2-542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4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23 11519 0 0,'0'0'109'0'0,"-3"-4"78"0"0,-1 1 0 0 0,-1 0 0 0 0,2 0 0 0 0,-6-3-1 0 0,7 6 31 0 0,1-1-1 0 0,-2 0 0 0 0,2 1 1 0 0,-1 0-1 0 0,0-1 0 0 0,1 1 1 0 0,-1-1-1 0 0,0 1 0 0 0,0 0 1 0 0,1 0-1 0 0,-1 0 0 0 0,0 0 1 0 0,1 1-1 0 0,-5 0 0 0 0,-49 15 9970 0 0,1 6-7819 0 0,42-16-2379 0 0,-1 1 1 0 0,1 0-1 0 0,1 1 1 0 0,0 1-1 0 0,-1 0 1 0 0,-11 12-1 0 0,-3 8 110 0 0,2 1 0 0 0,1 1 0 0 0,-21 35 0 0 0,5 7-2383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4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18431 0 0,'0'0'1668'0'0,"2"1"-1376"0"0,40 54 2771 0 0,43 71 1 0 0,1 3-1527 0 0,-57-90-1120 0 0,39 41 0 0 0,-55-67-558 0 0,0-1-1 0 0,1 0 1 0 0,1 0-1 0 0,0-1 1 0 0,0-1 0 0 0,22 11-1 0 0,-19-13-478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227 315 10591 0 0,'1'-4'185'0'0,"-1"0"1"0"0,2 0-1 0 0,-1 0 0 0 0,0 0 0 0 0,1 0 0 0 0,0 1 0 0 0,0-1 0 0 0,0 0 0 0 0,0 0 0 0 0,1 1 0 0 0,-1 0 1 0 0,1 0-1 0 0,3-3 0 0 0,-2 2 699 0 0,0 1-1 0 0,-1 1 1 0 0,2-1 0 0 0,-1 0 0 0 0,0 1 0 0 0,9-3 0 0 0,-5 2-280 0 0,0 1-1 0 0,0-1 1 0 0,0 2 0 0 0,0-1-1 0 0,1 2 1 0 0,-1-1 0 0 0,0 1 0 0 0,0 0-1 0 0,12 1 1 0 0,-13 1-454 0 0,-1-1-1 0 0,0 1 1 0 0,0-1-1 0 0,0 2 1 0 0,1-1-1 0 0,-1 1 1 0 0,-1 0-1 0 0,1 0 1 0 0,0 0-1 0 0,0 1 1 0 0,-1 0 0 0 0,6 6-1 0 0,-6-5-87 0 0,1 0 1 0 0,-1 1-1 0 0,0 0 0 0 0,0 0 0 0 0,-1 0 1 0 0,0 1-1 0 0,0 0 0 0 0,-1 0 0 0 0,0-1 1 0 0,0 2-1 0 0,0-1 0 0 0,-1 0 0 0 0,0 1 1 0 0,0-1-1 0 0,-1 1 0 0 0,0-1 1 0 0,0 1-1 0 0,-1 0 0 0 0,0-1 0 0 0,0 1 1 0 0,-1-1-1 0 0,-2 10 0 0 0,1-6-40 0 0,-1 1 1 0 0,-1-1-1 0 0,0 0 0 0 0,0 0 0 0 0,-2 0 0 0 0,1-1 1 0 0,-1 0-1 0 0,-10 14 0 0 0,10-17-6 0 0,0 0 0 0 0,-1 1 0 0 0,0-2 0 0 0,0 0 0 0 0,-1 0 0 0 0,1 0 0 0 0,-2-1 0 0 0,1 0 0 0 0,0 0 0 0 0,-16 5 0 0 0,10-5-16 0 0,-1 0 0 0 0,0-1 0 0 0,1-1 0 0 0,-1 0 0 0 0,0-1 0 0 0,-1-1 0 0 0,1 0 0 0 0,0-1 0 0 0,0 0 0 0 0,0-1 0 0 0,0-2 0 0 0,0 1 0 0 0,0-1 0 0 0,-24-9 0 0 0,33 10 2 0 0,1 0-1 0 0,1-1 1 0 0,-2 0 0 0 0,2 0 0 0 0,-1 0-1 0 0,-7-7 1 0 0,6 2 58 0 0,5 7-55 0 0,1 0 0 0 0,-1 0 0 0 0,1 1-1 0 0,-1-1 1 0 0,1 0 0 0 0,0 0 0 0 0,0 0 0 0 0,0 0-1 0 0,0 0 1 0 0,0 1 0 0 0,0-2 0 0 0,0 1 0 0 0,0 1 0 0 0,0-1-1 0 0,0 0 1 0 0,0 0 0 0 0,0 0 0 0 0,0 0 0 0 0,0 0 0 0 0,0 1-1 0 0,2-3 1 0 0,-1 2 0 0 0,-1-1 0 0 0,1 1-1 0 0,1 0 1 0 0,-2 0 0 0 0,2-1-1 0 0,-1 1 1 0 0,1 0 0 0 0,-1 0-1 0 0,0 0 1 0 0,4-2 0 0 0,2 0-2 0 0,1 0 0 0 0,0 0-1 0 0,14-4 1 0 0,-19 6-4 0 0,14-3 0 0 0,-1 1 0 0 0,1 0 0 0 0,26 0 0 0 0,53 6-50 0 0,-48 0 23 0 0,1-1-247 0 0,51 8 0 0 0,-79-6-1067 0 0,31 10 0 0 0,-39-9-910 0 0,1 0 1 0 0,-1 1-1 0 0,14 9 0 0 0,-8-2-5128 0 0</inkml:trace>
  <inkml:trace contextRef="#ctx0" brushRef="#br0" timeOffset="1">517 826 8287 0 0,'-81'-1'228'0'0,"45"-2"2206"0"0,-47-9-1 0 0,63 8-1293 0 0,-1-1 0 0 0,0-1 0 0 0,1-1 0 0 0,1-1 0 0 0,-1-1 0 0 0,1 0 0 0 0,-25-18 0 0 0,34 20-901 0 0,-1-1 1 0 0,1 0 0 0 0,1-1-1 0 0,0 0 1 0 0,0 0 0 0 0,1-1-1 0 0,1 0 1 0 0,-1-1 0 0 0,1 1-1 0 0,1-1 1 0 0,0-1 0 0 0,0 0-1 0 0,1 0 1 0 0,1 0 0 0 0,-5-22-1 0 0,6 16-139 0 0,0 1-1 0 0,2-1 1 0 0,0 0-1 0 0,1 0 0 0 0,1 0 1 0 0,0 0-1 0 0,2 0 0 0 0,6-27 1 0 0,-2 21-78 0 0,1 1 1 0 0,1 0 0 0 0,0 0 0 0 0,2 1-1 0 0,23-34 1 0 0,-25 42-37 0 0,1 1-1 0 0,1 1 1 0 0,1 0 0 0 0,0 0-1 0 0,0 1 1 0 0,0 1 0 0 0,2 0-1 0 0,-1 1 1 0 0,2 0 0 0 0,-1 1-1 0 0,20-7 1 0 0,-9 3-3 0 0,1 2 1 0 0,0 1-1 0 0,49-10 1 0 0,-62 16 28 0 0,1 2 0 0 0,-1 0 0 0 0,2 0 1 0 0,-2 1-1 0 0,1 1 0 0 0,0 0 0 0 0,-1 1 1 0 0,1 0-1 0 0,22 8 0 0 0,-17-3 56 0 0,1 2 0 0 0,-1 0 0 0 0,25 17 0 0 0,47 41 264 0 0,-73-53-241 0 0,0 1 1 0 0,-1 1-1 0 0,-1 0 0 0 0,22 28 0 0 0,-31-34-60 0 0,0 1-1 0 0,-1 0 1 0 0,0 0-1 0 0,-1 0 0 0 0,1 1 1 0 0,-2 0-1 0 0,0 0 0 0 0,0 0 1 0 0,2 23-1 0 0,-5-20-1 0 0,0 0 0 0 0,-1 1 1 0 0,0-1-1 0 0,-2 0 0 0 0,0 0 0 0 0,0 0 0 0 0,-2 0 0 0 0,0 0 1 0 0,0-1-1 0 0,-1 0 0 0 0,-1 0 0 0 0,0 0 0 0 0,-1-1 1 0 0,-1 1-1 0 0,0-1 0 0 0,-12 14 0 0 0,-90 90-672 0 0,87-98 198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5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89 16127 0 0,'-3'-3'273'0'0,"1"1"1"0"0,0-1-1 0 0,0 1 0 0 0,0-1 0 0 0,1 1 0 0 0,-4-6 0 0 0,5 7-44 0 0,1-1 0 0 0,-1 1 0 0 0,0 0 1 0 0,1-1-1 0 0,-1 1 0 0 0,0 0 0 0 0,1 0 0 0 0,-1 0 0 0 0,1-1 0 0 0,0 2 0 0 0,-1-2 0 0 0,1 1 0 0 0,0 0 0 0 0,0 0 0 0 0,1-1 1 0 0,2-2 92 0 0,0 1 1 0 0,0 0 0 0 0,0 0-1 0 0,0 1 1 0 0,1-1 0 0 0,-1 1-1 0 0,1-1 1 0 0,7-1 0 0 0,4-1 128 0 0,21-4 0 0 0,-21 7-330 0 0,0 0 0 0 0,1 1 1 0 0,19 1-1 0 0,49 8-52 0 0,-83-8-71 0 0,101 15 2 0 0,-80-10 0 0 0,-2 1 0 0 0,34 13 0 0 0,-50-17 0 0 0,-1 0 0 0 0,1 0 0 0 0,-1 1 0 0 0,0 0 0 0 0,0 0 0 0 0,0 0 0 0 0,0 0 0 0 0,-1 0 0 0 0,4 4 0 0 0,-6-5 0 0 0,1-1 0 0 0,-2 1 0 0 0,2-1 0 0 0,-1 1 0 0 0,-1 0 0 0 0,1-1 0 0 0,0 1 0 0 0,0-1 0 0 0,-1 2 0 0 0,0-2 0 0 0,0 1 0 0 0,1 0 0 0 0,-1-1 0 0 0,0 2 0 0 0,0-2 0 0 0,0 1 0 0 0,0 0 0 0 0,0 0 0 0 0,0 0 0 0 0,-1-1 0 0 0,1 1 0 0 0,0 0 0 0 0,-1-1 0 0 0,0 2 0 0 0,0-2 0 0 0,1 1 0 0 0,-2 1 0 0 0,-2 3 0 0 0,0 0 0 0 0,0-1 0 0 0,0 0 0 0 0,-1 0 0 0 0,-9 8-1 0 0,-31 22 6 0 0,25-21 7 0 0,-15 12 72 0 0,-163 114 520 0 0,159-115-513 0 0,23-13-144 0 0,-2-1 0 0 0,-19 10 0 0 0,35-20-280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 7831 0 0,'1'-2'603'0'0,"5"-9"4308"0"0,1 16-2155 0 0,-5-2-1987 0 0,0-1-1 0 0,0 1 1 0 0,0-1 0 0 0,-1 1 0 0 0,2 0 0 0 0,-2 0 0 0 0,1 0 0 0 0,-2 0 0 0 0,2 0 0 0 0,0 5 0 0 0,1 5-281 0 0,2 17 0 0 0,-4-19-277 0 0,4 36 321 0 0,-2 0 0 0 0,-6 84 0 0 0,-23 96 535 0 0,13-122-976 0 0,8-76-55 0 0,3-15-137 0 0,0-2-1 0 0,1 2 1 0 0,0-1-1 0 0,1 0 1 0 0,2 25-1 0 0,-1-36-113 0 0,-1-1 0 0 0,1 1 1 0 0,0 0-1 0 0,-1 0 0 0 0,1 0 0 0 0,0-1 0 0 0,0 1 1 0 0,2 2-1 0 0,0-3-1653 0 0,9-2-83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6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38 22031 0 0,'-5'-12'1009'0'0,"4"9"-23"0"0,1 13-306 0 0,0-5-601 0 0,1 0-1 0 0,-1-1 1 0 0,1 2 0 0 0,0-2 0 0 0,0 1 0 0 0,1-1 0 0 0,-1 1 0 0 0,2-1-1 0 0,-1 0 1 0 0,0 0 0 0 0,0 1 0 0 0,1-1 0 0 0,0-1 0 0 0,0 1-1 0 0,0 0 1 0 0,0-1 0 0 0,0 1 0 0 0,1-1 0 0 0,0 0 0 0 0,0 0 0 0 0,-1 0-1 0 0,1-1 1 0 0,1 0 0 0 0,-1 0 0 0 0,0 1 0 0 0,0-2 0 0 0,1 1-1 0 0,-1-1 1 0 0,8 1 0 0 0,-1 0-1 0 0,0-1 0 0 0,0-1 1 0 0,1 0-1 0 0,-1-1 0 0 0,-1-1 0 0 0,2 1 0 0 0,-2-1 0 0 0,1-1 0 0 0,0 0 1 0 0,-1-1-1 0 0,1 0 0 0 0,17-10 0 0 0,-25 12-42 0 0,0 1 1 0 0,0-1-1 0 0,0-1 0 0 0,-1 2 1 0 0,1-1-1 0 0,-1-1 0 0 0,0 0 0 0 0,4-3 1 0 0,-6 6-26 0 0,0-2 0 0 0,1 1 0 0 0,-1 0 0 0 0,0 0 0 0 0,0 0 0 0 0,0 0 0 0 0,0 0 0 0 0,0 0 0 0 0,0 0 0 0 0,0-1 0 0 0,0 2 0 0 0,-1-1 0 0 0,1-1 0 0 0,0 2 0 0 0,0-2 1 0 0,-1 1-1 0 0,1 1 0 0 0,-1-1 0 0 0,1-1 0 0 0,-1 0 0 0 0,-2 0-4 0 0,1-1 0 0 0,0 1 1 0 0,0-1-1 0 0,-1 0 0 0 0,0 1 1 0 0,1 0-1 0 0,-1 0 0 0 0,0 0 1 0 0,0 0-1 0 0,0 0 0 0 0,0 1 1 0 0,-7-3-1 0 0,-3 0 38 0 0,-26-6 0 0 0,22 7-37 0 0,2-1-25 0 0,0 1 0 0 0,0 1 1 0 0,0 0-1 0 0,-1 1 0 0 0,1 0 0 0 0,-1 2 0 0 0,1 0 1 0 0,-1 0-1 0 0,-29 8 0 0 0,29-4-47 0 0,0 1 0 0 0,0 1 0 0 0,1 1 0 0 0,-1 0 0 0 0,1 1 0 0 0,1 1 0 0 0,-1-1 0 0 0,2 2 0 0 0,-1 1 0 0 0,-12 13 0 0 0,25-23 56 0 0,0-1-1 0 0,-1 1 1 0 0,1-1-1 0 0,-1 1 1 0 0,2-1 0 0 0,-1 1-1 0 0,-1 0 1 0 0,2 0-1 0 0,-1-1 1 0 0,0 1-1 0 0,0 0 1 0 0,1 0 0 0 0,0 0-1 0 0,-1 0 1 0 0,1 0-1 0 0,-1 0 1 0 0,1 0-1 0 0,0 2 1 0 0,0-3 0 0 0,1 0 0 0 0,-1 0 0 0 0,1 0 0 0 0,-1 0 0 0 0,0 0 0 0 0,0 0 0 0 0,1 0 0 0 0,0 0 0 0 0,0 1 0 0 0,2 2-19 0 0,1-1 0 0 0,0 1 0 0 0,0-1 1 0 0,-1 0-1 0 0,1 0 0 0 0,1 0 0 0 0,-2-1 0 0 0,2 1 0 0 0,-1-1 0 0 0,8 2 0 0 0,6 2-38 0 0,26 6 0 0 0,-29-9 75 0 0,8 1-8 0 0,0-1 0 0 0,26 0-1 0 0,-29-2-21 0 0,-1 0 0 0 0,1 1 0 0 0,29 8 0 0 0,-38-6-12 0 0,-5 4 64 0 0,-5-7-31 0 0,-1 1 0 0 0,1-1-1 0 0,0 1 1 0 0,-1 0-1 0 0,0 0 1 0 0,0 0 0 0 0,0-1-1 0 0,0 1 1 0 0,0 0-1 0 0,0 0 1 0 0,0 0 0 0 0,0 0-1 0 0,0-1 1 0 0,-1 1 0 0 0,1 0-1 0 0,-1 0 1 0 0,0-1-1 0 0,1 1 1 0 0,-1 0 0 0 0,0-1-1 0 0,-2 4 1 0 0,0-1-2 0 0,-1 2 1 0 0,1-2-1 0 0,-1 1 1 0 0,-1-1 0 0 0,-5 6-1 0 0,-7 3 9 0 0,-1-1 0 0 0,0 0 0 0 0,-32 15 0 0 0,15-12 8 0 0,-43 14 0 0 0,69-26-5 0 0,7-3 118 0 0,25-1-82 0 0,-18 0-41 0 0,0 1 1 0 0,1 0-1 0 0,-1 0 1 0 0,0 0-1 0 0,0 0 1 0 0,11 3-1 0 0,-9-1-18 0 0,-1 0 1 0 0,1 0-1 0 0,-1 1 1 0 0,0 0-1 0 0,0 0 0 0 0,10 8 1 0 0,-13-9 5 0 0,0 1 0 0 0,-1-1-1 0 0,1 1 1 0 0,-1 0 0 0 0,0 0 0 0 0,0 0 0 0 0,1 0 0 0 0,-2 0 0 0 0,1 0 0 0 0,-1 0 0 0 0,1 0 0 0 0,-1 0 0 0 0,0 1 0 0 0,0-1-1 0 0,0 5 1 0 0,1 1 0 0 0,-2 0-1 0 0,0 1 0 0 0,0-1 1 0 0,0 1-1 0 0,-1-1 0 0 0,0 0 1 0 0,-4 13-1 0 0,-5 36 7 0 0,11-49 0 0 0,0-7 5 0 0,-1-1 0 0 0,1 0 0 0 0,0 0 0 0 0,0 1 0 0 0,-1-1 0 0 0,2 0 0 0 0,-1 0 0 0 0,0 0 0 0 0,0 0 0 0 0,0 0 0 0 0,0 0 0 0 0,1 0 0 0 0,-1 0 0 0 0,0 0 0 0 0,0-1 0 0 0,1 1 0 0 0,-1-1 0 0 0,1 1 0 0 0,-1 0 0 0 0,1-1 0 0 0,-1 0 1 0 0,1 0-1 0 0,-1 0 0 0 0,2 0 0 0 0,6 1-13 0 0,0 0 1 0 0,17-3-1 0 0,-23 2-19 0 0,14-2-568 0 0,0 0-1 0 0,1-1 0 0 0,-2-1 1 0 0,1-1-1 0 0,18-8 1 0 0,-12 4-1124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6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14 434 10591 0 0,'0'-2'488'0'0,"-1"0"-313"0"0,-1-14 296 0 0,2 3-610 0 0,1 11 1135 0 0,0-1 1 0 0,0 1-1 0 0,-1 0 0 0 0,1 0 0 0 0,0-1 0 0 0,3-3 0 0 0,-4 6-334 0 0,2-2 0 0 0,-1 1 0 0 0,0 0 0 0 0,0-1 0 0 0,0 1-1 0 0,1 0 1 0 0,-1 0 0 0 0,0 0 0 0 0,1 0 0 0 0,1 0-1 0 0,-2 0-615 0 0,1 1-1 0 0,-2-1 0 0 0,2 0 1 0 0,-1 1-1 0 0,1 0 0 0 0,-1 0 1 0 0,0 0-1 0 0,2 0 0 0 0,2 0 47 0 0,-1 0 0 0 0,0 1 0 0 0,0 0 0 0 0,1 0 1 0 0,-1 0-1 0 0,0 1 0 0 0,1-1 0 0 0,-2 1 0 0 0,1 0 0 0 0,0 0 0 0 0,7 5 0 0 0,2 3-115 0 0,21 21 0 0 0,-25-22 116 0 0,-2-3-76 0 0,0 2-1 0 0,0-2 1 0 0,-1 2-1 0 0,-1-1 1 0 0,8 14-1 0 0,-11-18-14 0 0,-1-1 1 0 0,0 0-1 0 0,0 0 0 0 0,0 0 0 0 0,-1 0 0 0 0,1 0 0 0 0,0 1 0 0 0,-1 0 1 0 0,1-1-1 0 0,-1 0 0 0 0,0 0 0 0 0,0 1 0 0 0,0-1 0 0 0,0 0 0 0 0,-1 0 1 0 0,1 1-1 0 0,-1-1 0 0 0,0 0 0 0 0,1 0 0 0 0,-1 1 0 0 0,0-1 0 0 0,0 0 1 0 0,0 0-1 0 0,0 1 0 0 0,0-2 0 0 0,-1 1 0 0 0,1 0 0 0 0,-2 2 0 0 0,-5 4 66 0 0,0-1 0 0 0,0 0-1 0 0,-1 0 1 0 0,-15 9-1 0 0,-42 15 122 0 0,45-25-274 0 0,17-4-16 0 0,-1-1 0 0 0,0 1 0 0 0,-6 2 0 0 0,-4 4-1309 0 0,-1-2-459 0 0</inkml:trace>
  <inkml:trace contextRef="#ctx0" brushRef="#br0" timeOffset="1">368 21 4143 0 0,'15'-12'191'0'0,"-5"5"-11"0"0,-8 7-128 0 0,-1 0 0 0 0,1-1-1 0 0,-2 1 1 0 0,2 0 0 0 0,-1 0 0 0 0,1 0 0 0 0,-1 0-1 0 0,0 0 1 0 0,1 0 0 0 0,-1 1 0 0 0,1-1-1 0 0,-2 0 1 0 0,2 1 0 0 0,-1-1 0 0 0,0 0 0 0 0,1 1-1 0 0,-1 0 1 0 0,0 0 0 0 0,0-1 0 0 0,0 1-1 0 0,1 0 1 0 0,-2 0 0 0 0,1-1 0 0 0,1 1 0 0 0,-2 1-1 0 0,1-2 1 0 0,0 1 0 0 0,0 2 0 0 0,3 2 1138 0 0,-1-1 1 0 0,1 1 0 0 0,-2 1-1 0 0,1-1 1 0 0,2 7-1 0 0,-1 0 708 0 0,0 1-1 0 0,-1 0 1 0 0,-1 0-1 0 0,1 15 1 0 0,0 53 274 0 0,-3-66-1967 0 0,-13 258 2594 0 0,1-111-1730 0 0,11-124-870 0 0,-6 156 30 0 0,8-171-746 0 0,1-8-7501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29 23783 0 0,'0'0'2159'0'0,"1"0"-1777"0"0,21-1-242 0 0,0-2-1 0 0,26-6 0 0 0,-36 7-58 0 0,5-2 26 0 0,-3 1 48 0 0,-1 1 0 0 0,1-1 1 0 0,21 1-1 0 0,-23 3-337 0 0,4-1 542 0 0,30 4-1 0 0,-41-3-788 0 0,0 1 0 0 0,0-2-1 0 0,0 3 1 0 0,-1-2 0 0 0,1 1-1 0 0,-1 0 1 0 0,1 1 0 0 0,-1-1-1 0 0,1 1 1 0 0,3 3 0 0 0</inkml:trace>
  <inkml:trace contextRef="#ctx0" brushRef="#br0" timeOffset="1">0 181 18431 0 0,'0'0'3949'0'0,"3"0"-2881"0"0,52 0 196 0 0,125-2-1318 0 0,-87-11-4762 0 0,-90 13 4708 0 0,31-5-1779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37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3 334 20879 0 0,'0'0'101'0'0,"0"-1"1"0"0,0 1-1 0 0,0 0 0 0 0,0 0 1 0 0,0 0-1 0 0,-1 0 0 0 0,1-1 0 0 0,0 1 1 0 0,0 0-1 0 0,0-1 0 0 0,-1 1 0 0 0,1-1 1 0 0,0 1-1 0 0,0 0 0 0 0,0 0 1 0 0,0 0-1 0 0,0-1 0 0 0,0 1 0 0 0,0-1 1 0 0,0 1-1 0 0,0-1 0 0 0,0 1 0 0 0,2-3 80 0 0,0 1 0 0 0,0 1 0 0 0,0-2 0 0 0,1 2 0 0 0,0-1 0 0 0,-1 0 0 0 0,1 1 0 0 0,-1 0 0 0 0,1-1 0 0 0,-1 1 0 0 0,1 0 0 0 0,0 0 0 0 0,6-1 0 0 0,5-1 188 0 0,23-1-1 0 0,-28 4-353 0 0,87-2 390 0 0,-47 3-250 0 0,-29-1-218 0 0,163 2-1194 0 0,-176-2 486 0 0,1 0 0 0 0,-2-1 0 0 0,2 1 0 0 0,-1-2 0 0 0,0 1 0 0 0,0-2 0 0 0,9-2 0 0 0,-1 1-1244 0 0</inkml:trace>
  <inkml:trace contextRef="#ctx0" brushRef="#br0" timeOffset="1">513 54 17967 0 0,'-12'-53'10711'0'0,"12"63"-10039"0"0,1-3-554 0 0,9 248 805 0 0,-11 3-648 0 0,-9-68-1539 0 0,0-125-235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42.9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920 1431 4463 0 0,'-2'0'1563'0'0,"-4"2"-811"0"0,1 0 1 0 0,0 0-1 0 0,0 1 1 0 0,-7 4-1 0 0,2-1 411 0 0,-5 2 472 0 0,0-1 1 0 0,-21 7-1 0 0,1-3-544 0 0,-38 6 0 0 0,62-15-838 0 0,-22 1 0 0 0,-2-1 217 0 0,7 0 281 0 0,-50-3-1 0 0,61 1-595 0 0,7-1 12 0 0,-2-1 0 0 0,2 1-1 0 0,-1-1 1 0 0,1-1 0 0 0,-1 0-1 0 0,2-1 1 0 0,-2 0 0 0 0,1 0-1 0 0,1-1 1 0 0,0 0 0 0 0,0-1-1 0 0,-11-8 1 0 0,0-1 128 0 0,-34-21 231 0 0,41 27-463 0 0,0 0-1 0 0,1-1 1 0 0,-22-22-1 0 0,-3-3 20 0 0,19 19-38 0 0,1-2 1 0 0,0 0-1 0 0,2 0 0 0 0,0-2 1 0 0,1 0-1 0 0,1 0 0 0 0,-12-28 1 0 0,17 31-31 0 0,2-2 0 0 0,0 1-1 0 0,0-1 1 0 0,2 0 0 0 0,0 0 0 0 0,1 0 0 0 0,0-28 0 0 0,3-10-49 0 0,8-68 0 0 0,38-154-36 0 0,-38 245 30 0 0,3 0-1 0 0,20-49 0 0 0,-25 73 34 0 0,0-1 1 0 0,0 1-1 0 0,0 0 0 0 0,2 0 0 0 0,-1 1 1 0 0,11-9-1 0 0,56-48-86 0 0,-31 29 61 0 0,-30 26 21 0 0,57-49-40 0 0,-57 51 30 0 0,-1 0 0 0 0,2 0 0 0 0,-1 2 0 0 0,2 0 0 0 0,-1 0 1 0 0,1 2-1 0 0,0 0 0 0 0,0 0 0 0 0,22-3 0 0 0,3 1 16 0 0,-1 0-14 0 0,0 1 1 0 0,47-1 0 0 0,-53 7 3 0 0,-2 1 0 0 0,1 2 0 0 0,57 11 0 0 0,-79-10 16 0 0,1 0 0 0 0,-1 0 0 0 0,-1 1 0 0 0,0 1 0 0 0,1-1 0 0 0,11 11 0 0 0,20 10 0 0 0,-35-23-2 0 0,99 62 26 0 0,-91-56 32 0 0,-1 2 1 0 0,-1-1 0 0 0,0 1-1 0 0,-1 1 1 0 0,16 21-1 0 0,-12-12 32 0 0,-2 1 0 0 0,1 1-1 0 0,11 30 1 0 0,-7-7 131 0 0,0 0 0 0 0,18 86 0 0 0,-30-97 54 0 0,-1 1 0 0 0,1 70 0 0 0,-8-44 12 0 0,-1-2 0 0 0,-4 1 0 0 0,-20 82 0 0 0,-38 70 389 0 0,54-186-870 0 0,-1-1-1 0 0,-1-1 1 0 0,0 0-1 0 0,-2-1 0 0 0,-33 41 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9671 0 0,'-1'-1'748'0'0,"1"0"-711"0"0,-1 0-1 0 0,0 0 0 0 0,0-1 1 0 0,1 1-1 0 0,0 0 0 0 0,0 0 1 0 0,-1-1-1 0 0,1 1 0 0 0,-1-11 11016 0 0,9 10-10270 0 0,-6 2-642 0 0,1 0-1 0 0,-1 0 0 0 0,1 0 1 0 0,-1 1-1 0 0,1-1 0 0 0,0 1 1 0 0,-1-1-1 0 0,1 1 0 0 0,-1 0 0 0 0,0 0 1 0 0,1 0-1 0 0,2 2 0 0 0,28 19 439 0 0,-32-22-572 0 0,11 10 41 0 0,0 0-1 0 0,0 1 1 0 0,-1 1 0 0 0,-1 0-1 0 0,0 0 1 0 0,0 1 0 0 0,-1 0-1 0 0,-1 0 1 0 0,0 2 0 0 0,-1-1-1 0 0,0 0 1 0 0,8 29 0 0 0,-9-22 11 0 0,-2 0 0 0 0,1 1 0 0 0,-2-1 1 0 0,-1 0-1 0 0,-1 1 0 0 0,0 0 0 0 0,-2 0 1 0 0,-7 41-1 0 0,3-39-1 0 0,-1-2 0 0 0,-1 1-1 0 0,-20 41 1 0 0,-41 59-544 0 0,37-73 168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44.3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1467 2477 3679 0 0,'-30'12'3137'0'0,"-1"-3"0"0"0,0 0 0 0 0,-42 6 0 0 0,50-11-2667 0 0,0 0 680 0 0,1-2 1 0 0,-1 0 0 0 0,-42-4 0 0 0,-68-16 883 0 0,84 7-1520 0 0,0-2 0 0 0,0-3 0 0 0,1-1 0 0 0,2-2 0 0 0,-53-30 0 0 0,-101-53-121 0 0,191 97-397 0 0,-29-16 64 0 0,2-1 0 0 0,-66-55 0 0 0,86 64-31 0 0,-9-9 46 0 0,1 0-1 0 0,-23-29 0 0 0,36 37-54 0 0,0-1 1 0 0,0 0-1 0 0,2-1 1 0 0,0 0-1 0 0,0-1 0 0 0,1 1 1 0 0,1-1-1 0 0,1-1 0 0 0,1 0 1 0 0,-4-21-1 0 0,-19-114-20 0 0,-10-192 0 0 0,24 97 0 0 0,13 226 0 0 0,1-1 0 0 0,2 1 0 0 0,0-1 0 0 0,1 1 0 0 0,10-38 0 0 0,-1 17-8 0 0,35-115-105 0 0,-34 123 78 0 0,1 1 1 0 0,25-46-1 0 0,-34 72 24 0 0,99-159-318 0 0,-89 149 269 0 0,0 0 1 0 0,31-25 0 0 0,-26 25 35 0 0,3-2-36 0 0,0 2 0 0 0,34-21-1 0 0,57-24-215 0 0,-83 48 192 0 0,15-8-178 0 0,0 2 1 0 0,56-17-1 0 0,-32 19 111 0 0,0 4 0 0 0,80-7 1 0 0,-89 14 79 0 0,57-4 59 0 0,170 14-200 0 0,-200 0 196 0 0,19 1-21 0 0,96 19 26 0 0,-159-13 8 0 0,-1 1-1 0 0,68 25 0 0 0,-85-24-6 0 0,-2 1-1 0 0,0 1 0 0 0,0 1 1 0 0,0 1-1 0 0,-3 1 0 0 0,1 1 1 0 0,-1 1-1 0 0,-1 1 0 0 0,-1 0 1 0 0,30 40-1 0 0,70 125 11 0 0,-24-32 0 0 0,23 32 242 0 0,-87-128-99 0 0,33 86 0 0 0,-54-114-28 0 0,-2 0-1 0 0,-1 1 0 0 0,7 53 1 0 0,-7 90 331 0 0,-8-118-279 0 0,-8 61-1 0 0,-24 51 173 0 0,23-127-239 0 0,-2-2-1 0 0,-18 41 1 0 0,-41 70 240 0 0,35-76-164 0 0,-71 136 209 0 0,94-184-318 0 0,-2-1-1 0 0,-1-1 1 0 0,-1-1-1 0 0,0-1 1 0 0,-26 23-1 0 0,-107 82 400 0 0,125-106-427 0 0,-40 36 58 0 0,16-12-47 0 0,-40 34-1642 0 0,52-48 661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47.4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 77 14687 0 0,'-13'-9'340'0'0,"1"1"0"0"0,-2 1 0 0 0,1 0 0 0 0,-1 1 0 0 0,0 0 0 0 0,-17-4 4908 0 0,33 10-4587 0 0,62 2 370 0 0,65-7-1 0 0,-55 1-568 0 0,60-2 39 0 0,227-5-859 0 0,-274 13-641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4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 6911 0 0,'-2'1'528'0'0,"0"-1"-473"0"0,0 0 0 0 0,-1 0 1 0 0,1 0-1 0 0,0 0 0 0 0,0-1 0 0 0,0 1 0 0 0,0 0 0 0 0,0 0 0 0 0,-4-3 0 0 0,-11-5 15839 0 0,18 8-15855 0 0,0 0 0 0 0,-1 0 0 0 0,1 0 0 0 0,0 0 0 0 0,0 1 0 0 0,-1-1 0 0 0,1 0 0 0 0,0 1 0 0 0,0-1 0 0 0,-1 0 0 0 0,2 1 0 0 0,1 1 24 0 0,13 4-68 0 0,-1-2-1 0 0,1 1 1 0 0,0-2-1 0 0,0 0 1 0 0,1-1-1 0 0,20-1 1 0 0,100-7-128 0 0,-113 4 128 0 0,13 0-364 0 0,2 1-1 0 0,65 6 1 0 0,-22 7-6568 0 0,-33-6-50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4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 3679 0 0,'-14'-9'18984'0'0,"16"9"-18740"0"0,75 8-137 0 0,21 2-98 0 0,-42-8-857 0 0,0-3-1 0 0,62-9 1 0 0,-99 8-1303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5063 0 0,'0'0'390'0'0,"-1"1"212"0"0,-1 1 1037 0 0,0 0 0 0 0,0 1 0 0 0,0 0 0 0 0,1-1 0 0 0,-1 1-1 0 0,-2 4 1 0 0,3-2-844 0 0,-1 0 0 0 0,0 0 1 0 0,-1 6-1 0 0,1 5-1168 0 0,-1 24 0 0 0,2-32 1101 0 0,-3 119 1107 0 0,-6 83 372 0 0,-8-1-1129 0 0,18-208-1025 0 0,0 1 0 0 0,0 4-30 0 0,-5-15 140 0 0,0-6-102 0 0,1-1 1 0 0,0 0 0 0 0,2 0-1 0 0,-3-29 1 0 0,4 34-37 0 0,0 1-9 0 0,0-1-1 0 0,2-20 1 0 0,0 28-14 0 0,-1 0 0 0 0,0-1 0 0 0,1 1 0 0 0,1 0 0 0 0,-2-1 1 0 0,2 1-1 0 0,-1 0 0 0 0,0 0 0 0 0,1 0 0 0 0,0 1 0 0 0,-1-1 0 0 0,2 0 0 0 0,1-3 0 0 0,3 1-4 0 0,-1-1 0 0 0,1 1-1 0 0,0 1 1 0 0,0-1 0 0 0,0 1 0 0 0,1 0-1 0 0,-1 1 1 0 0,2-1 0 0 0,-2 2 0 0 0,1 0 0 0 0,1-1-1 0 0,14 0 1 0 0,-4 0-7 0 0,2 2-1 0 0,-1 1 1 0 0,0 1-1 0 0,24 3 1 0 0,-36-3-3 0 0,1 0 0 0 0,-1 2 1 0 0,1-1-1 0 0,-1 0 0 0 0,1 1 0 0 0,8 5 0 0 0,-15-7 8 0 0,0 0 0 0 0,1 0-1 0 0,-2 1 1 0 0,1-1-1 0 0,1 1 1 0 0,-2 0-1 0 0,1 0 1 0 0,0 0-1 0 0,-1-1 1 0 0,1 2 0 0 0,1 1-1 0 0,-2-2-2 0 0,-1 0-1 0 0,1-1 0 0 0,0 1 1 0 0,-1 0-1 0 0,1 0 1 0 0,-1 0-1 0 0,0-1 0 0 0,0 1 1 0 0,0 0-1 0 0,0 0 0 0 0,0 0 1 0 0,0-1-1 0 0,0 2 1 0 0,0-2-1 0 0,0 1 0 0 0,-2 4 1 0 0,1-3 6 0 0,-2 1 0 0 0,2-1 0 0 0,-1 1 0 0 0,-1-1 0 0 0,1 1 0 0 0,0-1 0 0 0,0 0 0 0 0,-1 0 0 0 0,0 0 0 0 0,0-1 0 0 0,-4 4-1 0 0,-5 2-23 0 0,-22 13-1 0 0,2-4 20 0 0,-61 24 1 0 0,78-36 3 0 0,0 0 1 0 0,-1-2-1 0 0,1 0 0 0 0,-1 0 1 0 0,1-1-1 0 0,-29-1 0 0 0,40-1-81 0 0,0 0-1 0 0,-1 0 1 0 0,2-1 0 0 0,-2-1-1 0 0,1 2 1 0 0,1-2 0 0 0,-2 1-1 0 0,1-1 1 0 0,1 1-1 0 0,-1-2 1 0 0,1 1 0 0 0,-1 0-1 0 0,0 0 1 0 0,1-1 0 0 0,0 0-1 0 0,0 0 1 0 0,0 0 0 0 0,0 0-1 0 0,1 0 1 0 0,-5-6-1 0 0,-1-9-1473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86 5063 0 0,'-1'-1'232'0'0,"-13"-9"-224"0"0,-12-11 0 0 0,-3-2 3307 0 0,29 22-2847 0 0,-23-14 8901 0 0,19 12-8405 0 0,0 1 0 0 0,0 1-1 0 0,-8-5 1 0 0,10 6-863 0 0,0-1 0 0 0,0 1 0 0 0,0-1 1 0 0,0 1-1 0 0,-1 0 0 0 0,1 0 0 0 0,0 0 0 0 0,0 0 1 0 0,-1 0-1 0 0,1 0 0 0 0,1 1 0 0 0,-2 0 1 0 0,1-1-1 0 0,0 0 0 0 0,0 1 0 0 0,0 0 0 0 0,0 0 1 0 0,0 0-1 0 0,0 0 0 0 0,0 0 0 0 0,0 1 1 0 0,-2 1-1 0 0,-1 3-66 0 0,-1-1-1 0 0,0 1 1 0 0,1 0 0 0 0,1 0 0 0 0,-1 1 0 0 0,1 0 0 0 0,0-1-1 0 0,-4 12 1 0 0,2-3-1 0 0,0 0 0 0 0,1 2 0 0 0,-3 15 0 0 0,6-24 8 0 0,2-2 0 0 0,-1 2 0 0 0,1-1 0 0 0,-1-1 0 0 0,3 14 0 0 0,-2-18-33 0 0,0 0 0 0 0,0 1 0 0 0,1 0 0 0 0,0-1 0 0 0,0 0 0 0 0,-1 0 0 0 0,1 1 0 0 0,1-1-1 0 0,-2 0 1 0 0,2 0 0 0 0,-1 0 0 0 0,1 0 0 0 0,-1 0 0 0 0,1 0 0 0 0,-1-1 0 0 0,1 2 0 0 0,0-2 0 0 0,0 1 0 0 0,0-1 0 0 0,2 2 0 0 0,-1-2-9 0 0,-2-1 0 0 0,1 1 0 0 0,0-1 0 0 0,0 0 0 0 0,0 0 0 0 0,0 0 0 0 0,-1 0 0 0 0,2 0 0 0 0,-1 0 0 0 0,-1 0 0 0 0,2 0 0 0 0,-2-1 0 0 0,1 0 0 0 0,0 1 0 0 0,-1-1 0 0 0,2 1 0 0 0,1-3 0 0 0,2 0 0 0 0,1-1 0 0 0,-1 0 0 0 0,8-6 0 0 0,-6 2 21 0 0,1-1 0 0 0,-1 0 0 0 0,-1 0 0 0 0,12-18 0 0 0,-2 2 2 0 0,-12 19-10 0 0,-2 6 54 0 0,1 0-63 0 0,-1 2 1 0 0,0-1-1 0 0,0 2 0 0 0,0-2 0 0 0,0 1 1 0 0,0 0-1 0 0,0 0 0 0 0,0 0 1 0 0,2 4-1 0 0,23 27 22 0 0,-21-24-22 0 0,1 0 0 0 0,10 9-1 0 0,-2-2-269 0 0,2-2-1 0 0,0 0 1 0 0,36 20 0 0 0,-34-25-1029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62 3679 0 0,'0'-28'382'0'0,"-3"18"-70"0"0,3 7-9 0 0,-1 2 1 0 0,0-1-1 0 0,0 1 1 0 0,1-1-1 0 0,-2 1 0 0 0,1-1 1 0 0,-2-1-1 0 0,3 3 42 0 0,-1-1-1 0 0,-1 0 1 0 0,2 0-1 0 0,-1 1 0 0 0,-1-1 1 0 0,2 0-1 0 0,-2 0 1 0 0,1 1-1 0 0,0 0 0 0 0,0-1 1 0 0,0 1-1 0 0,0 0 1 0 0,-1-1-1 0 0,2 1 0 0 0,-3 0 1 0 0,1 0-40 0 0,0 0 0 0 0,0 0-1 0 0,0 1 1 0 0,0-1 0 0 0,0 1 0 0 0,0-1 0 0 0,1 0 0 0 0,-1 1 0 0 0,0 0 0 0 0,0 0 0 0 0,1 0 0 0 0,-1 0 0 0 0,0 0 0 0 0,1 0-1 0 0,-1 1 1 0 0,1-2 0 0 0,-3 5 0 0 0,-2 3-32 0 0,-1 1-1 0 0,2 0 0 0 0,0 0 1 0 0,-1 1-1 0 0,2-1 1 0 0,0 1-1 0 0,-3 11 1 0 0,1-3-173 0 0,-80 264 281 0 0,20 6 90 0 0,56-240-353 0 0,1 0 124 0 0,-7 84 1 0 0,15-98-101 0 0,1 0 1 0 0,2 0-1 0 0,8 44 0 0 0,-5-47-49 0 0,3-1-1 0 0,14 42 0 0 0,-17-60-96 0 0,-1-1 0 0 0,2 0-1 0 0,0 0 1 0 0,0 0 0 0 0,1-2 0 0 0,0 1 0 0 0,1 0-1 0 0,0 0 1 0 0,10 8 0 0 0,-12-14-99 0 0,-2-1 1 0 0,1 1 0 0 0,1-1-1 0 0,-1-1 1 0 0,1 1 0 0 0,-1-1-1 0 0,1 0 1 0 0,-1 0-1 0 0,1 0 1 0 0,0-1 0 0 0,0 0-1 0 0,0 0 1 0 0,0-1-1 0 0,0 0 1 0 0,0 0 0 0 0,0 0-1 0 0,0 0 1 0 0,12-3 0 0 0,22-7-1644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62 101 17071 0 0,'-18'-9'618'0'0,"6"3"1"0"0,-13-8 0 0 0,18 9 616 0 0,15 1-838 0 0,-2 1-317 0 0,6 0-13 0 0,2 0-1 0 0,-1 1 0 0 0,0 0 1 0 0,1 2-1 0 0,19 0 0 0 0,-8-1-133 0 0,220-1-160 0 0,-22-1 243 0 0,568-1 648 0 0,-681 7-403 0 0,460 5 1582 0 0,-368-20-1322 0 0,-4-13-174 0 0,-172 22-287 0 0,5 0 68 0 0,-29 3-64 0 0,-12-5 0 0 0,-7 3-1709 0 0,-9 1-6582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79 3223 0 0,'0'0'143'0'0,"-1"-1"-3"0"0,0-1 387 0 0,0 0 0 0 0,0 1 0 0 0,0-1 0 0 0,0 0 0 0 0,0 0 0 0 0,1 0 0 0 0,-1 0 0 0 0,1 0 0 0 0,-1 0 0 0 0,1 0 0 0 0,-1 0 0 0 0,1 0 0 0 0,0 0 0 0 0,0 0 0 0 0,0 0 0 0 0,0 0 0 0 0,1 0 0 0 0,-1 0 0 0 0,1 0 0 0 0,0 0 0 0 0,-1 0 0 0 0,0 0 0 0 0,1 1 0 0 0,1-2 0 0 0,-1 0 0 0 0,1 1 149 0 0,-1 1-1 0 0,1-2 0 0 0,-1 2 1 0 0,1-1-1 0 0,0 1 1 0 0,-1-1-1 0 0,2 1 0 0 0,-1-1 1 0 0,-1 2-1 0 0,4-3 1 0 0,12-2-807 0 0,-5 4 246 0 0,-1 0 1 0 0,1 0-1 0 0,0 1 0 0 0,0 1 0 0 0,0 0 1 0 0,0 1-1 0 0,-1 0 0 0 0,12 4 1 0 0,-9-1-118 0 0,-2-1 1 0 0,2 1-1 0 0,-2 1 1 0 0,1 0 0 0 0,-1 2-1 0 0,16 11 1 0 0,-23-16 1 0 0,-2 1-1 0 0,2 0 0 0 0,-1 0 1 0 0,-1 0-1 0 0,1 1 1 0 0,-1-1-1 0 0,0 1 1 0 0,0-1-1 0 0,0 1 1 0 0,-1 0-1 0 0,1 0 1 0 0,-1 0-1 0 0,-1 1 0 0 0,1-1 1 0 0,-1 1-1 0 0,1-1 1 0 0,-1 0-1 0 0,-1 1 1 0 0,0 0-1 0 0,0 6 1 0 0,0-4 12 0 0,-1 0 1 0 0,0 0 0 0 0,0-1-1 0 0,-2 1 1 0 0,1-1 0 0 0,0 1 0 0 0,-1-1-1 0 0,0 1 1 0 0,-1-2 0 0 0,0 1 0 0 0,0 0-1 0 0,-1 0 1 0 0,-8 10 0 0 0,0-4 28 0 0,0-1 1 0 0,-2 0-1 0 0,1 0 0 0 0,-1-2 1 0 0,-1 1-1 0 0,-29 13 0 0 0,10-9 45 0 0,0-1-1 0 0,-48 12 0 0 0,80-25-231 0 0,0 0 0 0 0,0-1-1 0 0,0 0 1 0 0,0 1 0 0 0,0-1 0 0 0,-5 0-1 0 0,7 0 94 0 0,1 0 0 0 0,-1 0 0 0 0,0 0 0 0 0,0-1-1 0 0,1 1 1 0 0,-1 0 0 0 0,0 0 0 0 0,0 0-1 0 0,1-1 1 0 0,0 0 0 0 0,-1 1 0 0 0,0-1 0 0 0,0 1-1 0 0,1 0 1 0 0,0-1 0 0 0,-1 0 0 0 0,1 1-1 0 0,-1-1 1 0 0,0 1 0 0 0,1-1 0 0 0,0 0-1 0 0,0 0 1 0 0,-1 1 0 0 0,1 0 0 0 0,0-1 0 0 0,0 0-1 0 0,-1 0 1 0 0,1 1 0 0 0,0-1 0 0 0,0 0-1 0 0,0 0 1 0 0,0 1 0 0 0,0-2 0 0 0,1-20-1540 0 0,7-7-21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12439 0 0,'0'0'4640'0'0,"0"3"-2813"0"0,-22 109 1009 0 0,-3 19-1783 0 0,20-93-483 0 0,-1 59 0 0 0,6-85-442 0 0,1 0 0 0 0,0 0 1 0 0,5 22-1 0 0,-4-30-276 0 0,-1 2 1 0 0,1-2-1 0 0,-1 1 1 0 0,2 0-1 0 0,-1-1 1 0 0,0 1-1 0 0,1-1 1 0 0,-1 0-1 0 0,1 0 1 0 0,0 0-1 0 0,6 5 1 0 0,-8-9-73 0 0,1 1 0 0 0,-1 0 0 0 0,1-1 0 0 0,-2 1 0 0 0,2-1 0 0 0,-1 0 0 0 0,1 0 0 0 0,-1 0 0 0 0,0 0 1 0 0,1 0-1 0 0,-1 0 0 0 0,1 0 0 0 0,-1 0 0 0 0,1 0 0 0 0,-2 0 0 0 0,2 0 0 0 0,-1-1 0 0 0,1 1 0 0 0,1-2 0 0 0,15-6-1813 0 0,1-3-14 0 0</inkml:trace>
  <inkml:trace contextRef="#ctx0" brushRef="#br0" timeOffset="1">149 374 3223 0 0,'-2'-4'48'0'0,"2"-15"20372"0"0,9 29-17105 0 0,4 8-6658 0 0,-7-8 5144 0 0,-2-4-1667 0 0,-1 2 0 0 0,0-1 0 0 0,3 14 0 0 0,-5-18-108 0 0,-1-1 0 0 0,-1 1 0 0 0,1-1 0 0 0,0 1 0 0 0,-1-1 0 0 0,0 1 0 0 0,1 0 0 0 0,-1-1 0 0 0,0 1 0 0 0,0-1 0 0 0,-2 3 0 0 0,2-2 5 0 0,-1 0-8 0 0,1-1 0 0 0,-1 0 1 0 0,1 0-1 0 0,-1 1 0 0 0,0-1 0 0 0,0 0 0 0 0,0 0 0 0 0,-1 0 1 0 0,1-1-1 0 0,0 2 0 0 0,0-2 0 0 0,-1 1 0 0 0,0-1 0 0 0,0 0 1 0 0,1 0-1 0 0,-1 0 0 0 0,-3 1 0 0 0,-2 0-2 0 0,0 0 0 0 0,-1 0 0 0 0,1-2 1 0 0,-15 2-1 0 0,18-2 8 0 0,3 0-16 0 0,0 0 0 0 0,0-1 1 0 0,0 1-1 0 0,0 0 1 0 0,0-1-1 0 0,0 1 0 0 0,0-1 1 0 0,0 0-1 0 0,0 0 0 0 0,0 1 1 0 0,-3-3-1 0 0,6 3-4 0 0,-1 0-1 0 0,0 0 1 0 0,0 0-1 0 0,0 0 1 0 0,0 0-1 0 0,0 0 1 0 0,0 0-1 0 0,0 0 1 0 0,0 0-1 0 0,0 0 1 0 0,0 0-1 0 0,0 0 1 0 0,0 0-1 0 0,0 0 1 0 0,0 0-1 0 0,0 0 1 0 0,0 0-1 0 0,1 0 1 0 0,-1 0-1 0 0,0 0 1 0 0,0 0-1 0 0,0 0 1 0 0,0 0-1 0 0,0 0 1 0 0,0-1-1 0 0,0 1 1 0 0,0 0-1 0 0,0 0 1 0 0,0 0-1 0 0,0 0 1 0 0,0 0-1 0 0,0 0 1 0 0,0 0-1 0 0,0 0 1 0 0,0 0-1 0 0,0 0 1 0 0,0 0-1 0 0,0 0 1 0 0,0 0-1 0 0,0-1 1 0 0,0 1-1 0 0,0 0 1 0 0,-1 0-1 0 0,1 0 1 0 0,0 0-1 0 0,0 0 1 0 0,0 0-1 0 0,0 0 1 0 0,0 0-1 0 0,0 0 1 0 0,0 0-1 0 0,0 0 1 0 0,0 0-1 0 0,0 0 1 0 0,0 0-1 0 0,0 0 1 0 0,0 0-1 0 0,10-2 123 0 0,23 0-708 0 0,-20 2 1 0 0,116-12-4946 0 0,-89 9 2871 0 0,-12 0-4183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11975 0 0,'-3'2'134'0'0,"1"1"-1"0"0,-1-1 1 0 0,0 0-1 0 0,1 1 1 0 0,0 0-1 0 0,-1-1 1 0 0,1 1-1 0 0,0 0 1 0 0,-3 5-1 0 0,-1 4-72 0 0,-5 15-1 0 0,4-11 519 0 0,-7 18 996 0 0,-15 55 0 0 0,25-75-1330 0 0,0 2 0 0 0,2-1-1 0 0,1 0 1 0 0,-1 0 0 0 0,2 0 0 0 0,2 23 0 0 0,-1-25-131 0 0,1-1 0 0 0,1 2 0 0 0,0-1 0 0 0,8 17 0 0 0,-8-24-418 0 0,0 1 0 0 0,1-1 0 0 0,-1 1 0 0 0,1-1 0 0 0,0 0 0 0 0,0-1-1 0 0,1 1 1 0 0,0-1 0 0 0,9 7 0 0 0,2-1-5716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13 254 10591 0 0,'-4'-5'444'0'0,"3"4"-207"0"0,0-1-1 0 0,0 1 1 0 0,0-1 0 0 0,0 0-1 0 0,0 0 1 0 0,1 1 0 0 0,0-1-1 0 0,-1 0 1 0 0,1 1-1 0 0,-1-4 1 0 0,1 4-51 0 0,0 1 0 0 0,0 0-1 0 0,0 0 1 0 0,0 0 0 0 0,0-1 0 0 0,0 1 0 0 0,0 0 0 0 0,0-1-1 0 0,0 1 1 0 0,0-1 0 0 0,0 1 0 0 0,0 0 0 0 0,1 0-1 0 0,-1 0 1 0 0,0 0 0 0 0,0-1 0 0 0,1 1 0 0 0,-1 0 0 0 0,0 0-1 0 0,0-1 1 0 0,0 1 0 0 0,0 0 0 0 0,0 0 0 0 0,0-1-1 0 0,1 1 1 0 0,-1 0 0 0 0,0 0 0 0 0,1 0 0 0 0,-1 0 0 0 0,1 0-1 0 0,-1 0 1 0 0,0 0 0 0 0,10-3 883 0 0,12 2-804 0 0,0 0-1 0 0,25 3 0 0 0,-21-1-702 0 0,28-2-1 0 0,-31 0-346 0 0,0 0-42 0 0</inkml:trace>
  <inkml:trace contextRef="#ctx0" brushRef="#br0" timeOffset="1">318 46 11519 0 0,'0'0'887'0'0,"0"-2"-583"0"0,0 1-163 0 0,0-1-1 0 0,0 1 1 0 0,0-1-1 0 0,0 1 1 0 0,0 0 0 0 0,0 0-1 0 0,0-1 1 0 0,1 1 0 0 0,-1-1-1 0 0,1 1 1 0 0,-1-1-1 0 0,1 1 1 0 0,-1 0 0 0 0,0-1-1 0 0,1 1 1 0 0,1-1-1 0 0,0-1 713 0 0,-1 1-516 0 0,0 1 1 0 0,0 1-1 0 0,0-2 0 0 0,0 1 1 0 0,1 1-1 0 0,-2-1 1 0 0,2 0-1 0 0,-1 0 1 0 0,0 1-1 0 0,1-1 1 0 0,1 0-1 0 0,0 0 71 0 0,0 0-240 0 0,1-1 0 0 0,0 2 0 0 0,0 0 0 0 0,-1-1 0 0 0,0 0 0 0 0,1 1 0 0 0,0 0 0 0 0,0 0 0 0 0,-1 1 0 0 0,1-1 0 0 0,0 1 0 0 0,-1-1 0 0 0,4 3 0 0 0,5 0-9 0 0,-2 1 0 0 0,20 9 0 0 0,-20-8-118 0 0,-1 0 0 0 0,0 1-1 0 0,0 1 1 0 0,0-1 0 0 0,-1 2-1 0 0,0-1 1 0 0,0 1 0 0 0,-1 0-1 0 0,8 11 1 0 0,-12-16-14 0 0,0 1 0 0 0,-1 0-1 0 0,-1 0 1 0 0,2 0 0 0 0,-2 0 0 0 0,1 0 0 0 0,-1 1 0 0 0,1-1-1 0 0,-2 0 1 0 0,1 1 0 0 0,0-1 0 0 0,0 1 0 0 0,-1-1-1 0 0,0 1 1 0 0,0-1 0 0 0,0 1 0 0 0,-1-2 0 0 0,0 2-1 0 0,0-1 1 0 0,0 1 0 0 0,-1-1 0 0 0,1 0 0 0 0,-1 1-1 0 0,1-2 1 0 0,-4 6 0 0 0,2-4 29 0 0,0-1 0 0 0,-1 1-1 0 0,0-1 1 0 0,0 0 0 0 0,1 0 0 0 0,-2 0-1 0 0,1-1 1 0 0,-10 6 0 0 0,-3 2 217 0 0,-21 8 1 0 0,21-12-142 0 0,-179 73 1655 0 0,190-77-1677 0 0,-2-2-1 0 0,1 1 1 0 0,-13 1 0 0 0,19-3-22 0 0,3-9-6356 0 0,-1 6 3939 0 0,6-13-5953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18919 0 0,'0'0'1712'0'0,"-2"1"-1336"0"0,0 1-242 0 0,0 1 0 0 0,0 0-1 0 0,-1 0 1 0 0,1 0 0 0 0,0 0 0 0 0,0 0-1 0 0,1 1 1 0 0,-1-1 0 0 0,1 1-1 0 0,-2 5 1 0 0,-5 12 248 0 0,-10 16 409 0 0,-24 76 0 0 0,35-87-409 0 0,1 0 0 0 0,1 0 0 0 0,2 1-1 0 0,-2 29 1 0 0,5-48-296 0 0,0 0 0 0 0,1 1 0 0 0,0-1 0 0 0,0-1 0 0 0,1 2 1 0 0,3 8-1 0 0,-4-12-52 0 0,2 0 1 0 0,0 1 0 0 0,-1-2-1 0 0,1 1 1 0 0,0 0 0 0 0,0-1-1 0 0,1 1 1 0 0,-1-1 0 0 0,1 0-1 0 0,4 4 1 0 0,-2-4-70 0 0,-1 1 0 0 0,1-1-1 0 0,0 0 1 0 0,0 0 0 0 0,0-1 0 0 0,13 5 0 0 0,-16-7-114 0 0,1 0 0 0 0,0 0 0 0 0,0 0 0 0 0,-1-1 1 0 0,2 0-1 0 0,-1 0 0 0 0,-1 0 0 0 0,1 0 0 0 0,0 0 0 0 0,0 0 1 0 0,-1-1-1 0 0,2 0 0 0 0,-1 0 0 0 0,3-2 0 0 0,12-6-1316 0 0,0-1-287 0 0</inkml:trace>
  <inkml:trace contextRef="#ctx0" brushRef="#br0" timeOffset="1">270 322 6447 0 0,'-4'-12'16300'0'0,"0"125"-10496"0"0,0 0-5916 0 0,5-97-1936 0 0,0-4-7424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110 152 4607 0 0,'-9'-18'261'0'0,"5"9"-29"0"0,-1 0 0 0 0,-11-11 12196 0 0,16 20-12174 0 0,-4 8 3344 0 0,0 17-5217 0 0,4-20 2839 0 0,-12 88-842 0 0,11-74-386 0 0,1 1-1 0 0,3 33 1 0 0,-2-49 41 0 0,-1-1 0 0 0,0 0-1 0 0,2 1 1 0 0,-1 0 0 0 0,0-1 0 0 0,0 1 0 0 0,0-1 0 0 0,2 0-1 0 0,-2 0 1 0 0,4 6 0 0 0,1-3 47 0 0,-5-5-78 0 0,0 0 1 0 0,0 0-1 0 0,-1-1 0 0 0,1 0 0 0 0,0 0 1 0 0,0 1-1 0 0,-1-1 0 0 0,1 1 0 0 0,0-1 0 0 0,0 1 1 0 0,0-1-1 0 0,1 0 1 0 0,0 0 0 0 0,-1 0 0 0 0,1 0 0 0 0,-1-1 0 0 0,1 1 0 0 0,-1-1 0 0 0,1 1 1 0 0,-1-1-1 0 0,1 1 0 0 0,-1-1 0 0 0,1 0 0 0 0,-1 0 0 0 0,1 1 0 0 0,-1-1 0 0 0,0 0 0 0 0,1 0 0 0 0,-1 0 0 0 0,1-1 0 0 0,4-4 16 0 0,-1 0-1 0 0,6-9 0 0 0,0 0-7 0 0,0 0-1 0 0,-1 0 1 0 0,-1-2-1 0 0,0 1 1 0 0,-1-2-1 0 0,-1 1 1 0 0,5-19-1 0 0,-4 2 10 0 0,26-116 516 0 0,-34 148 228 0 0,0 3-723 0 0,0 0 0 0 0,0-1 0 0 0,0 1 0 0 0,1 0-1 0 0,-1 0 1 0 0,0-1 0 0 0,0 1 0 0 0,0 0 0 0 0,0 0 0 0 0,0-1-1 0 0,0 0 1 0 0,0 3 0 0 0,0 0 32 0 0,-5 123 468 0 0,3-94-494 0 0,-10 93 12 0 0,-4 93 74 0 0,16-203-130 0 0,-3 30 29 0 0,3-41-26 0 0,-1 1 0 0 0,0-1 0 0 0,0 1 0 0 0,-1-1 0 0 0,1 1 0 0 0,-1-1 0 0 0,-1 4 0 0 0,2-6 10 0 0,0-1 0 0 0,0 0 0 0 0,0 1 1 0 0,0-1-1 0 0,0 0 0 0 0,1 0 0 0 0,-2 0 1 0 0,1 0-1 0 0,0 0 0 0 0,0 0 0 0 0,0 0 0 0 0,-1 0 1 0 0,1-1-1 0 0,0 1 0 0 0,-1-1 0 0 0,1 1 0 0 0,-3 0 1 0 0,2-1 13 0 0,0 0-1 0 0,0 0 1 0 0,0 0 0 0 0,0 0 0 0 0,-1 0 0 0 0,2 0 0 0 0,-1 0 0 0 0,-1 0-1 0 0,2-1 1 0 0,-1 0 0 0 0,-3 0 0 0 0,-3-3 68 0 0,0-1 1 0 0,-1 0-1 0 0,2 1 1 0 0,-11-11-1 0 0,15 12-91 0 0,-16-11 107 0 0,-25-26 1 0 0,39 34-500 0 0,0 0 1 0 0,1 0-1 0 0,-1 0 0 0 0,1 0 1 0 0,1 0-1 0 0,-1-1 1 0 0,1 0-1 0 0,0 0 0 0 0,-2-8 1 0 0,0-6-1535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5527 0 0,'30'12'-43'0'0,"-15"-5"3434"0"0,28 13 0 0 0,-39-18-2699 0 0,0 1-1 0 0,1 0 0 0 0,-1 1 1 0 0,-1-1-1 0 0,2 1 0 0 0,-2 0 1 0 0,1-1-1 0 0,-1 1 0 0 0,0 1 1 0 0,3 4-1 0 0,-3-3-314 0 0,0 0-1 0 0,0-1 1 0 0,-1 1-1 0 0,0 1 1 0 0,0-1-1 0 0,-1 0 1 0 0,0 0-1 0 0,0 0 1 0 0,0 1-1 0 0,-1-1 1 0 0,0 1-1 0 0,-1 9 1 0 0,1-11-285 0 0,-1 0-1 0 0,-1 0 1 0 0,1 0 0 0 0,-1 0-1 0 0,1 0 1 0 0,-1-1 0 0 0,-1 1-1 0 0,1-1 1 0 0,-1 1 0 0 0,1-1-1 0 0,-1 0 1 0 0,-1 0 0 0 0,1 0-1 0 0,-1 0 1 0 0,1-1 0 0 0,-6 5-1 0 0,3-3-19 0 0,0-2-1 0 0,0 1 1 0 0,0 0-1 0 0,-1-1 0 0 0,1 0 1 0 0,-1-1-1 0 0,-9 3 0 0 0,13-4-41 0 0,-2 0 0 0 0,1 0-1 0 0,0-1 1 0 0,0 0-1 0 0,0 0 1 0 0,0 0 0 0 0,-1 0-1 0 0,1 0 1 0 0,0-1-1 0 0,0 0 1 0 0,0 0 0 0 0,0 1-1 0 0,-7-5 1 0 0,6 3 6 0 0,-1-1 1 0 0,2 0-1 0 0,-1 0 1 0 0,-4-4-1 0 0,6 6-27 0 0,2-1-1 0 0,-1 0 1 0 0,1 0-1 0 0,-1 0 0 0 0,1 1 1 0 0,-1-2-1 0 0,1 1 1 0 0,0 1-1 0 0,0-2 1 0 0,0 1-1 0 0,0 0 0 0 0,0-3 1 0 0,-1-5 33 0 0,2 9-42 0 0,1 0 0 0 0,-1-1-1 0 0,1 1 1 0 0,-1 0-1 0 0,0-1 1 0 0,1 1-1 0 0,-1 0 1 0 0,1 0-1 0 0,0 0 1 0 0,-1-1 0 0 0,1 2-1 0 0,0-2 1 0 0,0 1-1 0 0,0 1 1 0 0,0-2-1 0 0,0 1 1 0 0,0 1-1 0 0,0-1 1 0 0,0 0 0 0 0,0 0-1 0 0,1 1 1 0 0,-2-1-1 0 0,2 1 1 0 0,-1-1-1 0 0,0 0 1 0 0,1 1-1 0 0,-1 0 1 0 0,1 0 0 0 0,1-1-1 0 0,5 0-29 0 0,-1 0 0 0 0,2 1 0 0 0,12 0 0 0 0,-19 0 25 0 0,212 23-1666 0 0,-165-19-262 0 0,-16-3-2236 0 0,-21 0 1295 0 0,18 0-4410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20183 0 0,'0'0'1832'0'0,"1"-2"-1508"0"0,0 0-289 0 0,1 0-1 0 0,-1-1 0 0 0,0 2 1 0 0,1-1-1 0 0,0-1 0 0 0,-1 2 1 0 0,1-1-1 0 0,0 0 0 0 0,0 1 1 0 0,0-1-1 0 0,0 1 1 0 0,0 0-1 0 0,1-1 0 0 0,-1 1 1 0 0,0 0-1 0 0,0 0 0 0 0,1 1 1 0 0,0-1-1 0 0,-1 0 1 0 0,3 0-1 0 0,9-2 19 0 0,0 1 0 0 0,20 0 1 0 0,-27 1-87 0 0,43 1-277 0 0,54 6 0 0 0,29 0-2567 0 0,-79-10-3483 0 0,-28 1 596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177 197 6447 0 0,'-3'-15'243'0'0,"-1"0"0"0"0,0 0-1 0 0,-1 0 1 0 0,-20-35 15173 0 0,23 52-15257 0 0,0-1 1 0 0,1 1-1 0 0,-1 0 0 0 0,1-1 1 0 0,-1 2-1 0 0,1-2 1 0 0,-1 1-1 0 0,1 0 0 0 0,0 0 1 0 0,0 0-1 0 0,-1 4 1 0 0,-7 27 259 0 0,9-31-405 0 0,-5 16 44 0 0,2 1 0 0 0,-2 34 0 0 0,4-46-38 0 0,2 1 0 0 0,-1-1 0 0 0,1 0 0 0 0,0 1 0 0 0,1-1 1 0 0,-1 0-1 0 0,2 0 0 0 0,-1 0 0 0 0,0 0 0 0 0,6 9 0 0 0,-7-14-19 0 0,1 1-1 0 0,0-1 1 0 0,-1 0-1 0 0,2 1 1 0 0,-2-1 0 0 0,1-1-1 0 0,1 2 1 0 0,-1-2-1 0 0,0 1 1 0 0,1 0 0 0 0,-1-1-1 0 0,1 1 1 0 0,0-1-1 0 0,0 0 1 0 0,-1 0 0 0 0,1 0-1 0 0,0 0 1 0 0,0-1-1 0 0,-1 1 1 0 0,1 0-1 0 0,0-1 1 0 0,0 0 0 0 0,4 0-1 0 0,-1 0-33 0 0,0-1 0 0 0,-1 0-1 0 0,1 0 1 0 0,-1 0 0 0 0,1-1 0 0 0,0 0-1 0 0,-1 0 1 0 0,0 0 0 0 0,0-1-1 0 0,10-6 1 0 0,-9 5-45 0 0,1-1-1 0 0,-1-1 1 0 0,0 1 0 0 0,0-1-1 0 0,-1 0 1 0 0,1-1-1 0 0,-1 1 1 0 0,-1-1 0 0 0,1 0-1 0 0,5-13 1 0 0,-5 9 46 0 0,-1-1-1 0 0,0 0 1 0 0,-1-1 0 0 0,-1 1 0 0 0,1-1-1 0 0,-1-16 1 0 0,0-4 465 0 0,-1 0-1 0 0,-7-53 0 0 0,6 84 443 0 0,0 4-852 0 0,-1-2 1 0 0,1 1-1 0 0,0 0 0 0 0,0 0 0 0 0,0 0 0 0 0,-1 0 1 0 0,1 0-1 0 0,1 0 0 0 0,-1 0 0 0 0,0 0 0 0 0,1 2 1 0 0,-1 2 29 0 0,10 131 30 0 0,2 31-198 0 0,3 48 115 0 0,-11-166 0 0 0,-2-33 0 0 0,-1 0 0 0 0,-1 1 0 0 0,0-1 0 0 0,-1 1 0 0 0,-4 21 0 0 0,4-37 7 0 0,1 1 0 0 0,-1-1 0 0 0,0 1 0 0 0,0-1 0 0 0,1 1 0 0 0,-1-1 0 0 0,0 1 0 0 0,0-1 0 0 0,0 0 0 0 0,0 1 0 0 0,0-2 0 0 0,-1 2 0 0 0,1-1 0 0 0,0 0 0 0 0,-1 0 0 0 0,1 0 0 0 0,-1-1 0 0 0,1 1 0 0 0,-1 0 0 0 0,1 0 0 0 0,-1-1 0 0 0,1 1 0 0 0,-1-1 1 0 0,1 1-1 0 0,-1-1 0 0 0,-3 1 0 0 0,-3-1 70 0 0,-1 0 0 0 0,0 0 0 0 0,-17-3 0 0 0,18 2-43 0 0,-20-4 141 0 0,0 0-1 0 0,-1-2 1 0 0,2-2 0 0 0,0 0-1 0 0,-30-15 1 0 0,54 23-186 0 0,-9-5 150 0 0,-19-11 0 0 0,28 15-200 0 0,1 0-1 0 0,-1 0 1 0 0,0 0 0 0 0,0-1-1 0 0,0 1 1 0 0,1 0 0 0 0,0-1-1 0 0,0 0 1 0 0,0 0-1 0 0,0 0 1 0 0,-3-5 0 0 0,3-2-2143 0 0,4 0-6999 0 0</inkml:trace>
  <inkml:trace contextRef="#ctx0" brushRef="#br0" timeOffset="1">497 425 21887 0 0,'0'0'2448'0'0,"1"0"-1800"0"0,0 0-528 0 0,0 0-1 0 0,0 1 1 0 0,0-1 0 0 0,0 0 0 0 0,0 0-1 0 0,0 1 1 0 0,0-1 0 0 0,-1 1-1 0 0,2-1 1 0 0,-1 0 0 0 0,-1 0-1 0 0,1 1 1 0 0,0 0 0 0 0,0 0-1 0 0,-1-1 1 0 0,1 0 0 0 0,0 1-1 0 0,0 0 1 0 0,-1 0 0 0 0,2 0-1 0 0,-1 1-4 0 0,1 1-1 0 0,-1 0 0 0 0,0-1 0 0 0,0 1 1 0 0,0-1-1 0 0,0 0 0 0 0,1 5 0 0 0,0 4-14 0 0,-1 1 1 0 0,1 19-1 0 0,-2-27-1 0 0,-6 110 503 0 0,1-39-1497 0 0,5-26-2628 0 0,0-38-5592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1278 14 15431 0 0,'0'-2'706'0'0,"-1"-5"-12"0"0,2 7-686 0 0,-1 0 0 0 0,0 0 0 0 0,0 0 0 0 0,0-1 0 0 0,0 1 0 0 0,0 0 0 0 0,-1 0 0 0 0,1-1-1 0 0,0 1 1 0 0,0 0 0 0 0,0 0 0 0 0,0-1 0 0 0,0 1 0 0 0,0 0 0 0 0,0 0 0 0 0,0 0 0 0 0,-1 0 0 0 0,1 0 0 0 0,0 0 0 0 0,0 0-1 0 0,0-1 1 0 0,0 1 0 0 0,-1 0 0 0 0,1 0 0 0 0,0 0 0 0 0,0 0 0 0 0,0-1 0 0 0,0 1 0 0 0,0 0 0 0 0,0 0 0 0 0,-3 2 39 0 0,2 0 0 0 0,-1-1 0 0 0,1 2 0 0 0,0-1 1 0 0,0-1-1 0 0,0 2 0 0 0,-1-1 0 0 0,2 0 0 0 0,-2 3 1 0 0,-2 3 212 0 0,-81 162 2228 0 0,55-119-2161 0 0,-44 58-1 0 0,11-27-74 0 0,-45 57 125 0 0,81-99-285 0 0,-144 186 388 0 0,93-136-289 0 0,-52 63 155 0 0,54-56-208 0 0,-42 52 10 0 0,28-40-808 0 0,-24 27-4919 0 0,22-21-1605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18455 0 0,'0'0'846'0'0,"2"0"-17"0"0,6 2-776 0 0,-1 1 0 0 0,0 0 0 0 0,1 0 0 0 0,-2 0 0 0 0,1 1 0 0 0,0 0 0 0 0,9 8 0 0 0,44 40 379 0 0,-41-34-177 0 0,99 99 1067 0 0,-100-97-903 0 0,-2 1-1 0 0,0 1 1 0 0,-1 0 0 0 0,15 32-1 0 0,-16-22 205 0 0,16 52 0 0 0,3 36 279 0 0,-20-58-699 0 0,-2-1-1 0 0,-2 2 0 0 0,-3 0 0 0 0,-3 0 1 0 0,-3-1-1 0 0,-2 1 0 0 0,-3 0 0 0 0,-3-1 0 0 0,-3 0 1 0 0,-2-1-1 0 0,-24 68 0 0 0,27-101-224 0 0,0-1 0 0 0,-3 0 0 0 0,0 0-1 0 0,-2-2 1 0 0,0 0 0 0 0,-1 0 0 0 0,-29 30 0 0 0,-52 38-2344 0 0,53-57-5157 0 0,16-15-747 0 0</inkml:trace>
  <inkml:trace contextRef="#ctx0" brushRef="#br0" timeOffset="1">869 961 23063 0 0,'-15'-10'812'0'0,"6"3"-248"0"0,0 0 0 0 0,-9-9 0 0 0,13 12-468 0 0,5 3-34 0 0,0 0 0 0 0,-1 1 0 0 0,1 0-1 0 0,0-1 1 0 0,0 1 0 0 0,0-1 0 0 0,0 1 0 0 0,0-1-1 0 0,0 1 1 0 0,0 0 0 0 0,0-1 0 0 0,1 0 0 0 0,-1 1-1 0 0,0-1 1 0 0,0 1 0 0 0,0 0 0 0 0,1-1 0 0 0,-1 1-1 0 0,0-1 1 0 0,1 0 0 0 0,-1 1 0 0 0,0 0 0 0 0,0 0-1 0 0,0-1 1 0 0,1 1 0 0 0,-1 0 0 0 0,1-1 0 0 0,-1 1-1 0 0,1-1 1 0 0,-1 1 0 0 0,0 0 0 0 0,0 0 0 0 0,2 0-1 0 0,14-10 578 0 0,-10 8-595 0 0,0 0 1 0 0,1 0-1 0 0,1 1 1 0 0,-2 0-1 0 0,1 0 0 0 0,0 0 1 0 0,11 2-1 0 0,49 6 249 0 0,-55-5-281 0 0,27 4-1953 0 0,63 18 1 0 0,-87-20-4367 0 0,-2-1-1833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 17047 0 0,'0'0'76'0'0,"-1"0"-1"0"0,1 0 1 0 0,0 0 0 0 0,0 0-1 0 0,0 0 1 0 0,0-1-1 0 0,-1 1 1 0 0,1 0-1 0 0,0 0 1 0 0,0 0 0 0 0,0-1-1 0 0,0 1 1 0 0,0 0-1 0 0,0 0 1 0 0,0-1 0 0 0,0 1-1 0 0,0 0 1 0 0,0 0-1 0 0,0 0 1 0 0,0 0-1 0 0,0 0 1 0 0,0 0 0 0 0,0-1-1 0 0,0 1 1 0 0,0 0-1 0 0,0 0 1 0 0,0-1 0 0 0,0 1-1 0 0,0 0 1 0 0,0 0-1 0 0,0 0 1 0 0,0-1-1 0 0,1 1 1 0 0,-1 0 0 0 0,0 0-1 0 0,0 0 1 0 0,0 0-1 0 0,0 0 1 0 0,1 0 0 0 0,-1 0-1 0 0,0 0 1 0 0,0 0-1 0 0,0 0 1 0 0,0-1 0 0 0,13-7 1376 0 0,17-3-6 0 0,-13 7-1350 0 0,1 1 0 0 0,0 0 0 0 0,-1 2 0 0 0,1 0 0 0 0,23 2 1 0 0,90 15-253 0 0,-86-9-4074 0 0,61 3-1 0 0,-66-11-2381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5 320 9215 0 0,'0'0'422'0'0,"-1"-1"-13"0"0,-3-3 192 0 0,6 1 3081 0 0,3-2-1788 0 0,-2 3-1248 0 0,-1 0-1 0 0,0 1 0 0 0,1-1 1 0 0,0 1-1 0 0,0 0 0 0 0,0 0 1 0 0,0 0-1 0 0,0 0 1 0 0,0 0-1 0 0,3 0 0 0 0,34-2-5 0 0,-22 2-368 0 0,215-9 205 0 0,-199 7-517 0 0,48-3-345 0 0,-71 4 272 0 0,0 0-1 0 0,0-1 0 0 0,-1 0 1 0 0,1-1-1 0 0,11-5 0 0 0,-20 8-98 0 0,-1 0 0 0 0,1 0 0 0 0,-1 0 0 0 0,1 0 0 0 0,-1-1 0 0 0,1 2 0 0 0,-1-2 0 0 0,0 1 0 0 0,0-1 0 0 0,0 1 0 0 0,0-1 0 0 0,0 1 0 0 0,0-1 0 0 0,-1 1 0 0 0,1-1 0 0 0,0 0 0 0 0,0 0 0 0 0,-1 1 0 0 0,0-1 0 0 0,1 0-1 0 0,-1 1 1 0 0,0-2 0 0 0,0 2 0 0 0,0-1 0 0 0,0-3 0 0 0,-1-3-71 0 0,0 0 0 0 0,-1 0-1 0 0,1 0 1 0 0,-4-9 0 0 0,3 13 153 0 0,-17-68 3299 0 0,5 0 3907 0 0,14 70-5996 0 0,1-3 2326 0 0,2 19-3361 0 0,0-1-1 0 0,-1 1 0 0 0,1 17 0 0 0,-1 46 105 0 0,-3-53-136 0 0,-3 225-2053 0 0,-15 3-4639 0 0,13-192-3154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3223 0 0,'0'0'11850'0'0,"2"-1"-10653"0"0,24-11 1339 0 0,-22 9-2178 0 0,2 0 0 0 0,-2 0 0 0 0,1 1 0 0 0,1 0-1 0 0,-1 0 1 0 0,10-2 0 0 0,-11 4-218 0 0,1-1 1 0 0,-1 1-1 0 0,0 0 0 0 0,1 1 1 0 0,-1-1-1 0 0,1 1 0 0 0,-1-1 1 0 0,0 2-1 0 0,0-1 0 0 0,0 0 0 0 0,1 1 1 0 0,-2 0-1 0 0,1-1 0 0 0,0 2 1 0 0,0-1-1 0 0,4 4 0 0 0,-5-4-111 0 0,-1 0 1 0 0,0 1-1 0 0,1-1 0 0 0,-1 0 0 0 0,-1 0 0 0 0,2 1 0 0 0,-2 0 1 0 0,1 0-1 0 0,-1 0 0 0 0,1-1 0 0 0,-1 1 0 0 0,0 0 0 0 0,0 0 1 0 0,0 0-1 0 0,0 0 0 0 0,-1 1 0 0 0,1-1 0 0 0,-1 0 0 0 0,0 0 1 0 0,0 0-1 0 0,0 0 0 0 0,-1 6 0 0 0,-3 5 82 0 0,0-1-1 0 0,-1 1 0 0 0,0-1 1 0 0,-1-1-1 0 0,-14 22 1 0 0,7-10 65 0 0,-5 5-81 0 0,-1-2 0 0 0,-35 39 1 0 0,51-62-98 0 0,-6 5 6 0 0,8-7-484 0 0,-1-1 1 0 0,1 1-1 0 0,-1-1 1 0 0,1 1 0 0 0,-1 0-1 0 0,-1 3 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8:5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53 13823 0 0,'-7'-5'944'0'0,"4"3"-791"0"0,-1-1-1 0 0,0 0 1 0 0,0 0-1 0 0,-7-8 7719 0 0,202-2-5191 0 0,-13 0-2225 0 0,-8 18-439 0 0,-81 3-1948 0 0,-76-6 1383 0 0,1 1-1 0 0,-1 0 1 0 0,1 1 0 0 0,15 6 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127 453 14743 0 0,'-37'-6'661'0'0,"12"2"-63"0"0,-39-12 3097 0 0,75 10-169 0 0,1 2-3261 0 0,0 1 0 0 0,0 0 0 0 0,0 0 0 0 0,0 1 0 0 0,23 0 1 0 0,-1-1-22 0 0,287-17 126 0 0,-43 16-281 0 0,-159-1-2879 0 0,-91 4 129 0 0,-3-1-4798 0 0</inkml:trace>
  <inkml:trace contextRef="#ctx0" brushRef="#br0" timeOffset="1">816 102 18943 0 0,'-3'-8'434'0'0,"-2"1"39"0"0,2 1-1 0 0,-5-14 1 0 0,7 19-456 0 0,1-1 0 0 0,-1 1 1 0 0,1-2-1 0 0,0 2 0 0 0,0-1 0 0 0,0 1 0 0 0,-1-1 1 0 0,1 0-1 0 0,1 1 0 0 0,-1-1 0 0 0,0 0 0 0 0,0 0 1 0 0,0 1-1 0 0,0-1 0 0 0,1 0 0 0 0,0 1 0 0 0,1-4 1 0 0,-1 3 115 0 0,0 0 1 0 0,1 0 0 0 0,-1 1-1 0 0,2-2 1 0 0,-2 2 0 0 0,1-1-1 0 0,0 1 1 0 0,-1-1 0 0 0,2 1 0 0 0,-2-1-1 0 0,1 2 1 0 0,1-2 0 0 0,-1 1-1 0 0,0 1 1 0 0,3-3 0 0 0,0 3-4 0 0,-1-1 0 0 0,0 0 0 0 0,1 1 0 0 0,-2 0-1 0 0,2 0 1 0 0,-1 0 0 0 0,0 0 0 0 0,5 2 0 0 0,4 1 76 0 0,-1 0 1 0 0,0 0-1 0 0,0 2 0 0 0,22 11 0 0 0,-12-4 2 0 0,1 1-1 0 0,-2 1 0 0 0,33 29 1 0 0,-40-31-140 0 0,-1 1 0 0 0,-1 0 0 0 0,-1 1 0 0 0,-1 0 0 0 0,1 1 0 0 0,9 18 0 0 0,-12-16-28 0 0,1 0 0 0 0,-3 0 0 0 0,1 1 0 0 0,-2 0 1 0 0,1 0-1 0 0,1 23 0 0 0,-5-32-28 0 0,-2-1 0 0 0,0 1 0 0 0,0-1 0 0 0,0 1 0 0 0,0-1 0 0 0,-1 1 0 0 0,-1 0 0 0 0,0 0 0 0 0,1-1 0 0 0,-2 0 0 0 0,0 0 0 0 0,0 0 0 0 0,-1 0 0 0 0,0 0 0 0 0,-8 11 0 0 0,4-8-21 0 0,-1-2 0 0 0,0 1-1 0 0,-1-1 1 0 0,0 0 0 0 0,0-1 0 0 0,-13 9-1 0 0,-73 35-2298 0 0,83-46 1577 0 0,-39 21-8005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1247 71 3679 0 0,'-1'-14'115'0'0,"1"9"-30"0"0,0 0 0 0 0,-1 0 0 0 0,0 1 0 0 0,1-1 0 0 0,-1 1 0 0 0,-1-1 0 0 0,1 1 0 0 0,-1-1 0 0 0,0 1 0 0 0,-5-7 8400 0 0,5 12-7618 0 0,1 0 0 0 0,-1-1 0 0 0,0 1 1 0 0,0 0-1 0 0,1 0 0 0 0,-1 0 0 0 0,1 0 1 0 0,-2 2-1 0 0,-3 1 148 0 0,1 2-1 0 0,-6 7 1 0 0,4-4-643 0 0,-83 102 544 0 0,-42 49-568 0 0,5-21-125 0 0,-112 128 195 0 0,131-133-257 0 0,-32 39-61 0 0,128-159-105 0 0,-156 198-72 0 0,86-85-813 0 0,-4 1-343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270 118 17735 0 0,'0'0'1610'0'0,"0"-1"-1221"0"0,-1 0-275 0 0,-3-14 1534 0 0,5 6 2900 0 0,7-4-3786 0 0,-7 12-641 0 0,-1-1-71 0 0,1 1-1 0 0,-1-1 1 0 0,0 1-1 0 0,0-1 1 0 0,1 1 0 0 0,-1-2-1 0 0,0 2 1 0 0,0-1-1 0 0,-1-1 1 0 0,1 0 11 0 0,-1-1 0 0 0,0 1 1 0 0,0 0-1 0 0,0 0 0 0 0,-1-1 0 0 0,1 1 0 0 0,-1 1 1 0 0,1-1-1 0 0,-1 0 0 0 0,0 0 0 0 0,0 1 0 0 0,0-1 1 0 0,-4-3-1 0 0,4 5-47 0 0,1-1 1 0 0,-1 1-1 0 0,1 0 1 0 0,-1 0-1 0 0,1 0 1 0 0,-1-1-1 0 0,0 2 1 0 0,0-1-1 0 0,0 0 1 0 0,1 0-1 0 0,-2 1 1 0 0,2-1-1 0 0,-1 1 1 0 0,0-1-1 0 0,0 1 0 0 0,0 0 1 0 0,0 0-1 0 0,0 0 1 0 0,0 0-1 0 0,0 0 1 0 0,0 0-1 0 0,0 1 1 0 0,0-1-1 0 0,-2 1 1 0 0,-7 5-7 0 0,0-1-1 0 0,0 1 1 0 0,1 1 0 0 0,0 0 0 0 0,0 1 0 0 0,-16 16-1 0 0,11-9-56 0 0,0 3 0 0 0,-23 34-1 0 0,30-39 25 0 0,1 0-1 0 0,0-1 1 0 0,-8 25-1 0 0,13-31 25 0 0,0 0-1 0 0,1 0 1 0 0,-1 1 0 0 0,1-1 0 0 0,0 0 0 0 0,1 1-1 0 0,0-1 1 0 0,0 0 0 0 0,0 0 0 0 0,1 1-1 0 0,1 6 1 0 0,3-3 1 0 0,-4-7 0 0 0,1-2 0 0 0,-1 1 0 0 0,1-1 0 0 0,-1 1 0 0 0,1-2 0 0 0,-1 2 0 0 0,1-1 0 0 0,0 0 0 0 0,-1 1 0 0 0,2-2 0 0 0,-2 1 0 0 0,1 0 0 0 0,1 0 0 0 0,2 0 0 0 0,-1 0 0 0 0,-1-1 0 0 0,1 1 0 0 0,-1-1 0 0 0,1 0 0 0 0,0 0 0 0 0,-1-1 0 0 0,8-1 0 0 0,-2-1 0 0 0,1 0 0 0 0,-1 0 0 0 0,0 0 0 0 0,0-2 0 0 0,12-7 0 0 0,-3 0 7 0 0,0-1-1 0 0,-1 0 1 0 0,-1-1-1 0 0,0-1 1 0 0,21-26 0 0 0,-21 20 12 0 0,0-1 1 0 0,-2-1 0 0 0,0 0 0 0 0,14-36 0 0 0,-27 57 209 0 0,5 31-5 0 0,0 60-181 0 0,-6-65-24 0 0,2 0-1 0 0,0 0 1 0 0,1-1-1 0 0,8 30 1 0 0,-10-49 6 0 0,7 11-211 0 0,-5-13-657 0 0,8-3-310 0 0,1-4-58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3.96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14 13823 0 0,'0'0'3258'0'0,"3"0"-2872"0"0,47-2 580 0 0,70 8 0 0 0,40-2-635 0 0,-140-5-531 0 0,1 0 0 0 0,0-2 0 0 0,27-7 0 0 0,-33 6-777 0 0,-2 2-57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4.29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6911 0 0,'2'0'11431'0'0,"10"0"-11145"0"0,-1 0 0 0 0,0 1 0 0 0,1 0 0 0 0,-1 1 0 0 0,12 3 1 0 0,11 2-9 0 0,142 15 464 0 0,-164-20-980 0 0,-1-1 0 0 0,1-1 0 0 0,-1 0 0 0 0,1-2-1 0 0,0 1 1 0 0,-1-1 0 0 0,11-2 0 0 0,2-2-489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5.43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26 12 4607 0 0,'3'-11'16446'0'0,"-2"13"-15565"0"0,2 8-725 0 0,0 1 0 0 0,-1 0 0 0 0,0 0 1 0 0,0 12-1 0 0,0 48 84 0 0,-2-61-152 0 0,-18 333 1745 0 0,9-216-1214 0 0,6-86-379 0 0,-11 255 389 0 0,16-242-582 0 0,-2-53-126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5.79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691 11 13823 0 0,'0'0'1247'0'0,"-1"-2"-728"0"0,1 2-298 0 0,0 0 0 0 0,-1-1 1 0 0,1 0-1 0 0,-1 1 1 0 0,1-1-1 0 0,-1 1 1 0 0,1 0-1 0 0,0-1 0 0 0,-1 0 1 0 0,0 1-1 0 0,1-1 1 0 0,-1 1-1 0 0,1 0 1 0 0,-1 0-1 0 0,1 0 1 0 0,-1-1-1 0 0,0 1 0 0 0,1 0 1 0 0,-1-1-1 0 0,0 1 1 0 0,0 0-1 0 0,1 0 1 0 0,0 0-1 0 0,-1 0 0 0 0,-1 0 1 0 0,-6 0 323 0 0,1 1 1 0 0,-1 0-1 0 0,1 1 1 0 0,0-1 0 0 0,-9 4-1 0 0,-36 16-187 0 0,25-10 29 0 0,-84 40-155 0 0,14-6-136 0 0,-24-1 43 0 0,-15 7 26 0 0,130-48-164 0 0,1 0-1 0 0,0 0 1 0 0,0 0-1 0 0,-1 0 1 0 0,1 0-1 0 0,1 1 1 0 0,-1 1-1 0 0,1-2 1 0 0,-1 2-1 0 0,1-1 1 0 0,-5 10-1 0 0,6-11 4 0 0,2 1-1 0 0,-1-1 1 0 0,1 0 0 0 0,-1 1-1 0 0,1 0 1 0 0,0 0-1 0 0,0-1 1 0 0,0 1-1 0 0,1 0 1 0 0,-1 0 0 0 0,1-1-1 0 0,0 1 1 0 0,0 1-1 0 0,0-2 1 0 0,1 1-1 0 0,0 0 1 0 0,-1 0 0 0 0,1-1-1 0 0,1 6 1 0 0,1-2 2 0 0,1 0 0 0 0,0 0 1 0 0,0-1-1 0 0,-1 0 0 0 0,2 1 0 0 0,0-1 1 0 0,0-1-1 0 0,0 1 0 0 0,1 0 0 0 0,-1-1 1 0 0,1-1-1 0 0,13 9 0 0 0,5 1-8 0 0,0-1 0 0 0,31 12 0 0 0,-45-21 4 0 0,98 44 4 0 0,42 17 176 0 0,-129-56-150 0 0,22 7 66 0 0,46 13 0 0 0,43 2-167 0 0,-130-31 13 0 0,-8-3-1931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80 17967 0 0,'0'-12'366'0'0,"1"1"31"0"0,-1 0-1 0 0,-1 0 1 0 0,-3-15-1 0 0,3 21-280 0 0,0 4-46 0 0,1 1 0 0 0,0 0 0 0 0,-1-1 0 0 0,1 1 1 0 0,0 0-1 0 0,-1 0 0 0 0,1 0 0 0 0,0 0 0 0 0,0 0 0 0 0,0-1 0 0 0,-1 1 0 0 0,1 0 0 0 0,-1 0 0 0 0,1 0 0 0 0,-1-1 0 0 0,1 1 0 0 0,0 0 1 0 0,0 0-1 0 0,-1 0 0 0 0,1 0 0 0 0,-1 0 0 0 0,1 0 0 0 0,-1 0 0 0 0,1 0 0 0 0,0 0 0 0 0,0 1 0 0 0,-1-1 0 0 0,1 0 0 0 0,-1 0 0 0 0,1 0 0 0 0,-1 0 1 0 0,1 1-1 0 0,0-1 0 0 0,0 0 0 0 0,-1 0 0 0 0,1 0 0 0 0,0 0 0 0 0,-1 0 0 0 0,1 1 0 0 0,0-1 0 0 0,-1 1 0 0 0,0 0-66 0 0,-12 8 181 0 0,1 1 0 0 0,0 1 0 0 0,0-1 0 0 0,2 2 0 0 0,-14 17 0 0 0,2-4-31 0 0,-84 104-39 0 0,82-95-39 0 0,2 0-1 0 0,-21 41 0 0 0,14-13 225 0 0,-31 90 0 0 0,48-111-97 0 0,2-1 1 0 0,1 1 0 0 0,-5 65 0 0 0,12-83-152 0 0,2 1 1 0 0,1 0 0 0 0,5 33-1 0 0,-4-44-35 0 0,1 0-1 0 0,0-1 0 0 0,1 1 1 0 0,0-1-1 0 0,2 0 0 0 0,-1-1 1 0 0,14 22-1 0 0,-16-29-177 0 0,-1-1 0 0 0,2 1 0 0 0,-1 0-1 0 0,0-1 1 0 0,0 1 0 0 0,1-1 0 0 0,0 0 0 0 0,0 0-1 0 0,0-1 1 0 0,0 0 0 0 0,0 0 0 0 0,1 1 0 0 0,-1-2-1 0 0,1 1 1 0 0,-1 0 0 0 0,1-1 0 0 0,-1 0 0 0 0,1 0-1 0 0,0 0 1 0 0,0-1 0 0 0,-1 0 0 0 0,1 0 0 0 0,0 0-1 0 0,0 0 1 0 0,0-1 0 0 0,-1 0 0 0 0,1 0 0 0 0,0 0-1 0 0,6-4 1 0 0,30-11-7763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 19351 0 0,'-1'-2'239'0'0,"1"1"0"0"0,-1-1-1 0 0,0 1 1 0 0,1 0 0 0 0,-1-1 0 0 0,1 1-1 0 0,0-1 1 0 0,-1 1 0 0 0,1-1 0 0 0,0 1-1 0 0,-1-1 1 0 0,1 1 0 0 0,0-1 0 0 0,0 0-1 0 0,1-2 1 0 0,0 3-147 0 0,-1 0 0 0 0,0 0 0 0 0,1 0 0 0 0,-1 0 0 0 0,1 0 0 0 0,0 1 0 0 0,-1-1 0 0 0,1 0 0 0 0,0 0 0 0 0,0 1 0 0 0,-1-1 0 0 0,1 0 0 0 0,0 0 0 0 0,0 1 0 0 0,0-1 0 0 0,0 0 0 0 0,0 1 0 0 0,-1-1 0 0 0,2 1 0 0 0,-1 0 0 0 0,-1 0 0 0 0,2-1 0 0 0,0 1 0 0 0,6-2-64 0 0,-2 2 0 0 0,2-1 0 0 0,-1 0 0 0 0,0 1 0 0 0,0 0 0 0 0,0 1 0 0 0,0 0 0 0 0,1-1 0 0 0,10 5 0 0 0,5 2-69 0 0,32 16 1 0 0,-51-22 40 0 0,5 3-982 0 0,-1 1 0 0 0,0-1-1 0 0,0 1 1 0 0,9 8 0 0 0,-9 1-10982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13359 0 0,'0'0'1027'0'0,"-1"2"-492"0"0,-10 89 5080 0 0,-6 106-1764 0 0,17-184-3746 0 0,1 0 1 0 0,0 0-1 0 0,3 12 0 0 0,-3-21-88 0 0,0 0 0 0 0,0 0 0 0 0,0 0 0 0 0,0 0 0 0 0,1-1 1 0 0,0 1-1 0 0,0-1 0 0 0,0 1 0 0 0,0 0 0 0 0,0-1 0 0 0,1 0 0 0 0,0 0 0 0 0,3 4 0 0 0,-4-6-119 0 0,-1 0 1 0 0,1-1-1 0 0,-1 1 0 0 0,1 0 0 0 0,0 0 0 0 0,0-1 1 0 0,-1 0-1 0 0,1 1 0 0 0,0 0 0 0 0,-1-1 0 0 0,1 0 1 0 0,-1 0-1 0 0,2 0 0 0 0,-2 0 0 0 0,1 0 0 0 0,0 0 1 0 0,-1 0-1 0 0,1-1 0 0 0,0 1 0 0 0,0-1 0 0 0,-1 1 1 0 0,2-2-1 0 0,17-5-1205 0 0</inkml:trace>
  <inkml:trace contextRef="#ctx0" brushRef="#br0" timeOffset="1">280 218 7831 0 0,'0'0'12008'0'0,"-1"0"-10340"0"0,-2 1-1341 0 0,0 0-1 0 0,0 0 1 0 0,0 1 0 0 0,0-1-1 0 0,0 1 1 0 0,0-1 0 0 0,1 1-1 0 0,-1 0 1 0 0,-4 4-1 0 0,-20 25 276 0 0,19-21-531 0 0,-3 3-34 0 0,0 1 0 0 0,2 0 0 0 0,-1 0 0 0 0,-13 32 0 0 0,20-36-37 0 0,2-1-11 0 0,1-9 7 0 0,0 0 0 0 0,0 0-1 0 0,0 1 1 0 0,1 0 0 0 0,-1-1-1 0 0,0 1 1 0 0,0-1-1 0 0,0 0 1 0 0,0 1 0 0 0,0-1-1 0 0,1 1 1 0 0,-1-1-1 0 0,1 1 1 0 0,-1-1 0 0 0,0 0-1 0 0,1 0 1 0 0,-1 0 0 0 0,0 1-1 0 0,0-1 1 0 0,1 0-1 0 0,0 1 1 0 0,-1-1 0 0 0,1 0-1 0 0,-1 1 1 0 0,0-1-1 0 0,0 0 1 0 0,1 0 0 0 0,1 0-1 0 0,10 2-65 0 0,9-2-42 0 0,-14 1 35 0 0,0-1-1 0 0,0 0 0 0 0,-1 0 1 0 0,2-1-1 0 0,-1 0 0 0 0,-1 0 1 0 0,1-1-1 0 0,10-2 0 0 0,25-17-2102 0 0,-38 19 1400 0 0,1-1 1 0 0,-2 0-1 0 0,2 0 1 0 0,-1 0-1 0 0,0-1 1 0 0,6-5-1 0 0,-2-3-1204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 6447 0 0,'-10'1'194'0'0,"1"2"40"0"0,-1-2 0 0 0,0 0 0 0 0,-18 0 12718 0 0,31-1-12245 0 0,18-5-396 0 0,0 3 1 0 0,29-2-1 0 0,-38 4-205 0 0,1 1-1 0 0,-1 0 0 0 0,0 0 0 0 0,1 1 0 0 0,17 7 0 0 0,-25-9-107 0 0,-2 2 1 0 0,1 0-1 0 0,0 0 0 0 0,-1 0 0 0 0,4 2 0 0 0,1 4-40 0 0,-7-6 39 0 0,-1 0 0 0 0,1-1-1 0 0,0 1 1 0 0,-1 0 0 0 0,1 0 0 0 0,-1 0 0 0 0,0 0 0 0 0,0-1 0 0 0,0 2 0 0 0,0-1-1 0 0,0-1 1 0 0,0 2 0 0 0,0-2 0 0 0,0 1 0 0 0,-1 0 0 0 0,1 0 0 0 0,-1 0 0 0 0,0 0-1 0 0,1-1 1 0 0,-1 1 0 0 0,-1 2 0 0 0,-3 5 23 0 0,0-1 1 0 0,-12 14-1 0 0,13-16 37 0 0,-19 20 167 0 0,-1-1-1 0 0,-46 38 1 0 0,62-57-184 0 0,-17 13-45 0 0,-1-2 0 0 0,-42 23 0 0 0,37-22-571 0 0,29-17-1029 0 0,25-11-4586 0 0,-5 0 4368 0 0,33-22 1 0 0,5-2-181 0 0,-53 32 2077 0 0,1 1 0 0 0,-1-1 0 0 0,0 1 0 0 0,1 0-1 0 0,0 0 1 0 0,0 0 0 0 0,-1 1 0 0 0,1-1 0 0 0,-1 0-1 0 0,1 1 1 0 0,0 0 0 0 0,-1 0 0 0 0,1 1 0 0 0,0-1 0 0 0,0 1-1 0 0,-1-1 1 0 0,1 1 0 0 0,0 1 0 0 0,5 1 0 0 0,3 3 362 0 0,0 0 0 0 0,0 2 0 0 0,-1-1 0 0 0,12 11 1 0 0,0 0-127 0 0,-4-3-65 0 0,3 2-511 0 0,-6-8-3015 0 0,-4-2-977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51 16127 0 0,'-3'-12'604'0'0,"-9"-26"4370"0"0,15 104-2345 0 0,0 6-2356 0 0,-9 86 668 0 0,-8-1 1 0 0,-34 156-1 0 0,11-84-33 0 0,20-1-1493 0 0,17-225-206 0 0</inkml:trace>
  <inkml:trace contextRef="#ctx0" brushRef="#br0" timeOffset="1">225 186 18887 0 0,'3'-25'1680'0'0,"0"13"-1344"0"0,-1 4 1784 0 0,8 2-968 0 0,1 2 8 0 0,3 3-904 0 0,0 3-176 0 0,0 2-80 0 0,1 2 64 0 0,-2 0-464 0 0,-1 2-96 0 0,-3 2-16 0 0,-1-1-8 0 0,-2 3-3016 0 0,-5-1 1616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15199 0 0,'0'0'1379'0'0,"0"-1"-1303"0"0,0 0-1 0 0,0 1 1 0 0,0-1-1 0 0,1 1 1 0 0,-1-1 0 0 0,0 0-1 0 0,0 1 1 0 0,1 0-1 0 0,-1-1 1 0 0,0 0 0 0 0,0 1-1 0 0,1-1 1 0 0,0 0 0 0 0,3-1 225 0 0,0-1 0 0 0,0 1 0 0 0,0 0 0 0 0,0 0 0 0 0,1 1 0 0 0,-2-1 0 0 0,2 2 0 0 0,8-3 0 0 0,38-2 183 0 0,-28 5-468 0 0,-1 2-1 0 0,46 7 1 0 0,-15-2-322 0 0,-51-6 129 0 0,-11 6-700 0 0,1-2 994 0 0,0 0 0 0 0,-13 5 0 0 0,-11 7 78 0 0,27-14-151 0 0,0 1 0 0 0,0 0 0 0 0,0-1 1 0 0,1 2-1 0 0,0-1 0 0 0,-1 1 0 0 0,2-1 0 0 0,-1 1 0 0 0,1 0 0 0 0,-5 9 0 0 0,6-10-1 0 0,1 0 0 0 0,-1 0 0 0 0,1 0 0 0 0,0 0 0 0 0,0 0 0 0 0,0 0 0 0 0,1 0 0 0 0,0 0 0 0 0,0 0 0 0 0,0 1 0 0 0,0-2 0 0 0,0 1 0 0 0,1 1 0 0 0,0-2 0 0 0,0 2 0 0 0,2 6 0 0 0,-2-9-15 0 0,1-1-1 0 0,-2 1 0 0 0,1 0 1 0 0,1-1-1 0 0,-1 1 1 0 0,0-1-1 0 0,0 0 1 0 0,1 1-1 0 0,-1-1 0 0 0,1 0 1 0 0,-1 0-1 0 0,1 0 1 0 0,0 0-1 0 0,0 0 1 0 0,-1 0-1 0 0,1 0 0 0 0,0-1 1 0 0,0 1-1 0 0,0-1 1 0 0,0 0-1 0 0,-1 1 1 0 0,2-1-1 0 0,-2 0 0 0 0,1 1 1 0 0,0-1-1 0 0,0-1 1 0 0,0 1-1 0 0,0 0 1 0 0,0-1-1 0 0,0 1 0 0 0,0 0 1 0 0,-1-1-1 0 0,1 0 1 0 0,3-1-1 0 0,0-1-6 0 0,0-1-1 0 0,0 0 0 0 0,0 1 1 0 0,-1-2-1 0 0,0 1 0 0 0,0 0 1 0 0,0-1-1 0 0,4-6 0 0 0,-8 10-6 0 0,2-1-1 0 0,-1 0 1 0 0,0 0-1 0 0,0 0 0 0 0,0 1 1 0 0,0-2-1 0 0,0 1 0 0 0,-1 1 1 0 0,1-2-1 0 0,-1 1 0 0 0,0 0 1 0 0,1 0-1 0 0,-1-1 0 0 0,0 2 1 0 0,0-1-1 0 0,0-1 1 0 0,-1 1-1 0 0,1 0 0 0 0,0 0 1 0 0,0 0-1 0 0,-1 0 0 0 0,0 0 1 0 0,0-1-1 0 0,1 2 0 0 0,-1-1 1 0 0,-1-3-1 0 0,1 4-1 0 0,0 1-1 0 0,0-1 1 0 0,1 0 0 0 0,-1 0-1 0 0,-1 1 1 0 0,2-1 0 0 0,-1 0-1 0 0,0 0 1 0 0,0 1 0 0 0,0-1-1 0 0,0 1 1 0 0,0-1 0 0 0,0 1-1 0 0,0-1 1 0 0,0 1 0 0 0,0 0-1 0 0,-1 0 1 0 0,2 0 0 0 0,-3-1-1 0 0,0 1 11 0 0,1 1-1 0 0,0-1 0 0 0,0 0 1 0 0,-1 0-1 0 0,1 1 0 0 0,0-1 1 0 0,0 1-1 0 0,-5 2 0 0 0,2-1 2 0 0,-1 1 0 0 0,1 1-1 0 0,0-1 1 0 0,0 1 0 0 0,1-1-1 0 0,-7 8 1 0 0,2-2-27 0 0,2 1 0 0 0,0 0 0 0 0,0 0 0 0 0,-7 17 1 0 0,-18 48-33 0 0,4-8 19 0 0,21-55 22 0 0,3-3 11 0 0,0 0 1 0 0,0 0-1 0 0,-3 13 1 0 0,6-20-8 0 0,1 0 0 0 0,-1 0 0 0 0,1 0 0 0 0,0-1 0 0 0,0 1 0 0 0,0 3 0 0 0,0-2 4 0 0,0-2-11 0 0,1-1-1 0 0,-1 0 1 0 0,0 0 0 0 0,1 0 0 0 0,-1 1 0 0 0,1-1 0 0 0,-1 1 0 0 0,0-1-1 0 0,1 0 1 0 0,-1 0 0 0 0,1 1 0 0 0,-1-1 0 0 0,1 0 0 0 0,-1 0-1 0 0,0 0 1 0 0,1 0 0 0 0,-1 0 0 0 0,1 0 0 0 0,0 0 0 0 0,-1 0 0 0 0,0 0-3 0 0,4 0 9 0 0,-1 0 0 0 0,1 0 0 0 0,-1 0-1 0 0,1-1 1 0 0,-1 0 0 0 0,0 0-1 0 0,0 1 1 0 0,0-2 0 0 0,5-1-1 0 0,4-1 66 0 0,38-17 35 0 0,-7 3-259 0 0,-24 11-870 0 0,-1 0-1 0 0,0-1 1 0 0,-1-1-1 0 0,0 0 1 0 0,0-2-1 0 0,-1 0 1 0 0,22-20-1 0 0,-32 26 780 0 0,-1-1-1 0 0,0-1 1 0 0,0 1-1 0 0,-2 0 1 0 0,2-1-1 0 0,-1-1 1 0 0,3-10-1 0 0,16-57-1492 0 0,-16 51 1570 0 0,27-121 3431 0 0,-33 137-2278 0 0,2-9-79 0 0,-3 5 7015 0 0,-3 20-6771 0 0,0-4-1053 0 0,-15 37 202 0 0,2 1 1 0 0,-13 50-1 0 0,21-65-210 0 0,2 0 0 0 0,2 0 1 0 0,-2 40-1 0 0,6-61-66 0 0,0-2 1 0 0,0 1-1 0 0,0-1 0 0 0,1 1 0 0 0,3 7 0 0 0,-4-10 41 0 0,2-1 14 0 0,2 1-50 0 0,-1-1 0 0 0,1 1-1 0 0,-1-1 1 0 0,1 0-1 0 0,0 1 1 0 0,0-2 0 0 0,-1 1-1 0 0,2-1 1 0 0,-1 1-1 0 0,-1-1 1 0 0,1 0 0 0 0,0-1-1 0 0,6 0 1 0 0,7-2 135 0 0,30-10 0 0 0,-22 5-99 0 0,-21 8-52 0 0,-1 0 6 0 0,8-8-6 0 0,-4 3-218 0 0,-7 3-525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6447 0 0,'-2'2'499'0'0,"-18"21"1086"0"0,16-17-109 0 0,-1 0-1 0 0,1 0 1 0 0,1 1-1 0 0,0-1 0 0 0,-3 8 1 0 0,5-11-918 0 0,0 0 1 0 0,0-1-1 0 0,1 1 0 0 0,-1 1 1 0 0,0-1-1 0 0,1 0 0 0 0,0 0 0 0 0,0 0 1 0 0,0 0-1 0 0,0 0 0 0 0,1 0 1 0 0,-1 0-1 0 0,2 5 0 0 0,-1-6-579 0 0,0 1 0 0 0,0-1-1 0 0,1 1 1 0 0,-1-1-1 0 0,1 0 1 0 0,-1 0-1 0 0,1 0 1 0 0,0 0-1 0 0,-1 0 1 0 0,2 0 0 0 0,1 2-1 0 0,0-2 86 0 0,0 0 0 0 0,0 1 1 0 0,0-1-1 0 0,0 0 0 0 0,1 0 0 0 0,-1-1 0 0 0,1 1 0 0 0,-1-2 1 0 0,1 1-1 0 0,0 0 0 0 0,0 0 0 0 0,-1-1 0 0 0,1 0 0 0 0,6-1 1 0 0,8-1 23 0 0,1-1 0 0 0,19-5 1 0 0,-29 6-37 0 0,39-9-13 0 0,1-4 1 0 0,68-29-1 0 0,-30 0-3005 0 0,-69 32 1486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 21279 0 0,'2'-2'108'0'0,"0"0"0"0"0,0-1 0 0 0,0 1 0 0 0,-1 0 0 0 0,2 0 0 0 0,-1 0 0 0 0,0 1 0 0 0,0-1 0 0 0,1 0 0 0 0,-1 0 0 0 0,1 2 0 0 0,-1-2-1 0 0,1 1 1 0 0,-1 0 0 0 0,1 0 0 0 0,0 0 0 0 0,0 1 0 0 0,0-1 0 0 0,0 0 0 0 0,0 1 0 0 0,-1 0 0 0 0,6 0 0 0 0,4 0 11 0 0,0 1 0 0 0,0 0 0 0 0,23 7 0 0 0,-22-4 118 0 0,0-1-1 0 0,0 2 1 0 0,-1 0 0 0 0,0 1 0 0 0,0 0-1 0 0,0 1 1 0 0,-1 0 0 0 0,11 10 0 0 0,-8-6 37 0 0,-1 2-1 0 0,-1 0 1 0 0,0 0 0 0 0,0 1 0 0 0,12 21 0 0 0,-8-9 101 0 0,-1 1 1 0 0,16 41-1 0 0,11 59 206 0 0,-30-83-440 0 0,-3 0 0 0 0,-1 0 0 0 0,-3 1 1 0 0,0 0-1 0 0,-4 0 0 0 0,-1 0 0 0 0,-2 0 0 0 0,-2 0 0 0 0,-2-1 0 0 0,-2 1 1 0 0,-2-1-1 0 0,-2-1 0 0 0,-32 80 0 0 0,29-89-89 0 0,-1 0 1 0 0,-3-1-1 0 0,-1-1 0 0 0,-35 45 0 0 0,26-46-47 0 0,-50 44 0 0 0,-40 20-591 0 0,80-65 224 0 0,-32 26-241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107 105 6911 0 0,'-55'-9'479'0'0,"4"1"2505"0"0,62 7 5301 0 0,52-2-8193 0 0,-39 1 69 0 0,424-8 2622 0 0,-347 10-2264 0 0,421 3 1823 0 0,-45 2-918 0 0,1-23-717 0 0,-251-8-506 0 0,-167 18-42 0 0,-42 4-99 0 0,-14 3 38 0 0,1 0 0 0 0,-2 0-1 0 0,2 1 1 0 0,5-1 0 0 0,-20-7 169 0 0,7 6-343 0 0,-1 1 0 0 0,0-1 0 0 0,1 1 0 0 0,-1-1 0 0 0,0 1 0 0 0,0 1 0 0 0,0-1 0 0 0,0 0 0 0 0,0 1 0 0 0,1 0 0 0 0,-2 0 0 0 0,1 0 0 0 0,1 0 0 0 0,-6 2 0 0 0,-24 3-1560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204 115 5063 0 0,'-21'-33'309'0'0,"1"3"1333"0"0,9 10 6855 0 0,10 19-8364 0 0,1 1 0 0 0,0-1 0 0 0,0 1 0 0 0,0-1 0 0 0,0 1-1 0 0,0 0 1 0 0,0 0 0 0 0,0-1 0 0 0,0 0 0 0 0,0 1 0 0 0,0-1-1 0 0,0 1 1 0 0,0 0 0 0 0,0 0 0 0 0,1-1 0 0 0,-1 1 0 0 0,0-1 0 0 0,0 1-1 0 0,1-1 1 0 0,-1 1 0 0 0,0 0 0 0 0,0 0 0 0 0,0-1 0 0 0,0 1-1 0 0,1-1 1 0 0,-1 1 0 0 0,0 0 0 0 0,1-1 0 0 0,-1 1 0 0 0,1 0 0 0 0,11-9 1022 0 0,-6 6-991 0 0,0 1 0 0 0,0 1 1 0 0,0-1-1 0 0,0 1 0 0 0,1 1 1 0 0,-1-1-1 0 0,0 0 1 0 0,1 1-1 0 0,-1 1 0 0 0,1-1 1 0 0,8 3-1 0 0,5 1-25 0 0,-1 1 1 0 0,26 9-1 0 0,-34-10-94 0 0,-1 1-1 0 0,1 0 1 0 0,-1 1-1 0 0,0 0 0 0 0,0 0 1 0 0,-1 0-1 0 0,0 2 1 0 0,0-1-1 0 0,8 11 1 0 0,-13-15-32 0 0,-1 2 1 0 0,0-1-1 0 0,0 0 1 0 0,-1 1 0 0 0,1-1-1 0 0,-1 1 1 0 0,0-1-1 0 0,0 1 1 0 0,0 0-1 0 0,0 5 1 0 0,-1-6 14 0 0,-1 1-1 0 0,0-2 1 0 0,0 2 0 0 0,0-1-1 0 0,0 0 1 0 0,0 0 0 0 0,-1 0-1 0 0,0 0 1 0 0,0 0 0 0 0,0 0-1 0 0,-1 0 1 0 0,1 0 0 0 0,-4 6-1 0 0,-1 1 107 0 0,-1-1-1 0 0,-1 0 1 0 0,1 0-1 0 0,-1-1 1 0 0,0 0-1 0 0,-11 8 1 0 0,-61 43 611 0 0,61-46-583 0 0,-6 2-39 0 0,-1-1 0 0 0,-1-1 0 0 0,0-1 0 0 0,0-2 1 0 0,-1 0-1 0 0,-1-1 0 0 0,-29 4 0 0 0,50-12-99 0 0,3-1-7 0 0,0 0 0 0 0,-1 0 1 0 0,1 0-1 0 0,-1-1 1 0 0,-6 0-1 0 0,12 0-24 0 0,0 0 0 0 0,0 0 0 0 0,0-1 0 0 0,-1 1 0 0 0,1 0 0 0 0,0 0 0 0 0,0 0 0 0 0,0 0 0 0 0,0 0 0 0 0,0 0 0 0 0,0 0 0 0 0,-1 0 0 0 0,1 0 0 0 0,0-1 0 0 0,0 1 0 0 0,0 0-1 0 0,0 0 1 0 0,0 0 0 0 0,0 0 0 0 0,0 0 0 0 0,0 0 0 0 0,0 0 0 0 0,0 0 0 0 0,0 0 0 0 0,0 0 0 0 0,0 0 0 0 0,0 0 0 0 0,0-1 0 0 0,0 1 0 0 0,0 0 0 0 0,0 0 0 0 0,0 0 0 0 0,0 0 0 0 0,0-1 0 0 0,0 1 0 0 0,0 0 0 0 0,0 0 0 0 0,0 0 0 0 0,0 0 0 0 0,0 0 0 0 0,0-1 0 0 0,2-3-330 0 0,1-1-234 0 0,1 2-1 0 0,0-2 1 0 0,0 1-1 0 0,0 1 1 0 0,0-1-1 0 0,0 1 1 0 0,1 0-1 0 0,0 0 1 0 0,6-2-1 0 0,1-3-2285 0 0,25-15-4859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10591 0 0,'-1'0'3047'0'0,"-2"1"-2581"0"0,0 0 0 0 0,1 0 1 0 0,1 1-1 0 0,-2-1 0 0 0,1 0 0 0 0,0 0 0 0 0,0 1 1 0 0,0 0-1 0 0,1 0 0 0 0,-2-1 0 0 0,2 1 1 0 0,-1 0-1 0 0,-1 2 0 0 0,-3 6 56 0 0,-9 16 0 0 0,12-17-366 0 0,-11 17 184 0 0,2 1 0 0 0,2 0 1 0 0,0 1-1 0 0,2-1 1 0 0,0 2-1 0 0,2-1 1 0 0,-2 35-1 0 0,8-55-348 0 0,-1 0-1 0 0,2 0 0 0 0,0 0 0 0 0,-1-1 0 0 0,1 2 1 0 0,1-2-1 0 0,0 1 0 0 0,0-1 0 0 0,1 1 0 0 0,0-1 1 0 0,0 1-1 0 0,1-2 0 0 0,0 1 0 0 0,-1 0 0 0 0,2 0 1 0 0,0-1-1 0 0,0 0 0 0 0,0 0 0 0 0,1 0 0 0 0,0-1 0 0 0,0 0 1 0 0,0 0-1 0 0,0 0 0 0 0,1-1 0 0 0,-1 0 0 0 0,2 0 1 0 0,13 6-1 0 0,-12-7-431 0 0,0 0 0 0 0,0-1 0 0 0,0 0 0 0 0,0 0 0 0 0,0-1 0 0 0,11 1 0 0 0,4-3-1507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89 11975 0 0,'0'0'923'0'0,"0"-2"-367"0"0,3-5 5739 0 0,3 12-2531 0 0,-2 1-4773 0 0,1 0 1239 0 0,-2 0 0 0 0,1 1-1 0 0,-1-1 1 0 0,0 0 0 0 0,0 2-1 0 0,-1-1 1 0 0,1-1 0 0 0,-2 2-1 0 0,1-1 1 0 0,-1 0 0 0 0,0 0-1 0 0,0 10 1 0 0,-1-11-155 0 0,0 1-1 0 0,-1-1 0 0 0,0 1 1 0 0,0-1-1 0 0,0 0 1 0 0,-1 0-1 0 0,0 0 1 0 0,0 0-1 0 0,0 0 1 0 0,-1 0-1 0 0,0 0 1 0 0,0 0-1 0 0,0-1 1 0 0,-6 7-1 0 0,7-10-50 0 0,0 0-1 0 0,0 0 1 0 0,-1-1-1 0 0,1 1 1 0 0,-1-1-1 0 0,1 1 1 0 0,0-1-1 0 0,-1 0 1 0 0,0 0-1 0 0,0 0 1 0 0,0 0-1 0 0,0 0 1 0 0,1-1-1 0 0,-1 1 1 0 0,0-1-1 0 0,0 0 1 0 0,0 0-1 0 0,1 0 1 0 0,-1 0-1 0 0,-5-1 1 0 0,-4-1 40 0 0,0-1 1 0 0,1 0 0 0 0,-17-6-1 0 0,20 7-37 0 0,1-1 0 0 0,-1 0 0 0 0,1-1 0 0 0,-1 1 0 0 0,1-1 0 0 0,0-1 0 0 0,-8-5 0 0 0,14 8 53 0 0,9-1 2 0 0,-4 1-68 0 0,2 1-21 0 0,0-1 0 0 0,-1 1-1 0 0,1 0 1 0 0,0 0 0 0 0,11 1-1 0 0,30 4-73 0 0,-28-3 54 0 0,25 5-2366 0 0,0-4-1 0 0,80-4 1 0 0,-92-2-2817 0 0,2-1-1360 0 0</inkml:trace>
  <inkml:trace contextRef="#ctx0" brushRef="#br0" timeOffset="1">372 73 6911 0 0,'-12'-27'1158'0'0,"11"26"-736"0"0,1 0 0 0 0,0 0 0 0 0,-1 0 1 0 0,1 0-1 0 0,0 0 0 0 0,0 0 0 0 0,-1 0 1 0 0,1 0-1 0 0,0 0 0 0 0,0 0 0 0 0,1 0 1 0 0,-1 0-1 0 0,0 0 0 0 0,0 0 0 0 0,1 0 1 0 0,-1 0-1 0 0,0 0 0 0 0,1-1 0 0 0,0 1-65 0 0,0-1-1 0 0,0 1 1 0 0,-1-1 0 0 0,2 2-1 0 0,-1-2 1 0 0,0 1-1 0 0,1 0 1 0 0,-2 0-1 0 0,2 0 1 0 0,2-2-1 0 0,-1 2-192 0 0,0-1-1 0 0,0 1 0 0 0,0-1 0 0 0,0 2 0 0 0,0-2 1 0 0,0 1-1 0 0,0 1 0 0 0,0 0 0 0 0,1-1 0 0 0,6 0 1 0 0,6 3-94 0 0,19 5 1 0 0,3 1-89 0 0,-10-5-85 0 0,-6 1-327 0 0,-1-2 1 0 0,28 1 0 0 0,-44-3-41 0 0,-1-1 0 0 0,0 1 1 0 0,0-2-1 0 0,7-1 0 0 0,7-3-4587 0 0,-17 6 4699 0 0,10-6-5180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96 117 6911 0 0,'-1'-7'232'0'0,"1"1"-1"0"0,0-1 1 0 0,0 0-1 0 0,1 0 1 0 0,-1 1-1 0 0,2-1 1 0 0,-1 1 0 0 0,3-8-1 0 0,-2 11 248 0 0,-2 0 0 0 0,2 1 0 0 0,-1-1-1 0 0,1 1 1 0 0,-1-1 0 0 0,2 1 0 0 0,-2-1 0 0 0,1 1 0 0 0,1 0 0 0 0,-2 0 0 0 0,2-1-1 0 0,-1 2 1 0 0,1-1 0 0 0,-1 0 0 0 0,1 1 0 0 0,-1-1 0 0 0,1 1 0 0 0,0-1-1 0 0,-1 1 1 0 0,5-1 0 0 0,-1 1-290 0 0,1-1-1 0 0,0 1 1 0 0,-1 0-1 0 0,1 1 1 0 0,-1-1-1 0 0,1 1 0 0 0,0 1 1 0 0,-1-1-1 0 0,1 1 1 0 0,0 0-1 0 0,-1 1 1 0 0,1-1-1 0 0,-1 1 1 0 0,0 1-1 0 0,0 0 1 0 0,0-1-1 0 0,0 2 1 0 0,0-1-1 0 0,0 0 0 0 0,-1 1 1 0 0,0 0-1 0 0,9 9 1 0 0,-5-5-103 0 0,-1 1 1 0 0,0 0 0 0 0,0 0-1 0 0,-2 1 1 0 0,1-1 0 0 0,8 16-1 0 0,-12-18-66 0 0,0 0-1 0 0,-1 0 0 0 0,1 0 1 0 0,-1 0-1 0 0,-1 0 0 0 0,1 1 1 0 0,-1-1-1 0 0,-1 1 0 0 0,0-1 1 0 0,0 1-1 0 0,0 10 0 0 0,-3-9 45 0 0,2-1 0 0 0,-1 0 0 0 0,-1 0 0 0 0,0 0-1 0 0,0 0 1 0 0,-1 0 0 0 0,0-1 0 0 0,0 1-1 0 0,-1-2 1 0 0,0 2 0 0 0,0-1 0 0 0,-1-1-1 0 0,0 0 1 0 0,-9 9 0 0 0,-9 3 241 0 0,-1 0 0 0 0,-44 25 0 0 0,59-37-257 0 0,-8 4 29 0 0,0-1 0 0 0,-22 8 0 0 0,29-13-50 0 0,0-1 0 0 0,0 0 0 0 0,-1 0 0 0 0,0-2 1 0 0,-12 2-1 0 0,0-6 6 0 0,22 3-265 0 0,2-2-140 0 0,0 1 1 0 0,0 0-1 0 0,0-1 0 0 0,0 1 1 0 0,1-1-1 0 0,-1 1 0 0 0,1-1 1 0 0,-1 2-1 0 0,0-2 0 0 0,1 1 1 0 0,-1-1-1 0 0,1 1 0 0 0,0 0 1 0 0,-1 0-1 0 0,1 0 0 0 0,0-1 1 0 0,0 1-1 0 0,0 1 0 0 0,0-2 1 0 0,2 0-1 0 0,16-15-7603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12439 0 0,'0'0'10748'0'0,"-1"2"-10024"0"0,-2 7-358 0 0,0 0-1 0 0,0-1 1 0 0,-2 19-1 0 0,-2 31-486 0 0,7-49 191 0 0,-1 0-323 0 0,0 1 0 0 0,1-1 1 0 0,0 0-1 0 0,1 0 0 0 0,0 0 0 0 0,3 11 0 0 0,1-5-780 0 0</inkml:trace>
  <inkml:trace contextRef="#ctx0" brushRef="#br0" timeOffset="1">228 113 13823 0 0,'0'0'1062'0'0,"0"1"-436"0"0,-1 5 520 0 0,1 0 1 0 0,-1-1-1 0 0,-1 0 0 0 0,1 0 0 0 0,-4 8 0 0 0,-1 1-492 0 0,-3 11-108 0 0,-3 0 0 0 0,-24 40 0 0 0,20-39-808 0 0,-2 1-2101 0 0,10-16-5605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11975 0 0,'-1'0'3150'0'0,"-2"2"-2572"0"0,1-2 1 0 0,0 2 0 0 0,-1-1-1 0 0,0 1 1 0 0,1 0 0 0 0,1 0-1 0 0,-2 0 1 0 0,1-1 0 0 0,1 2-1 0 0,-5 3 1 0 0,-16 28 439 0 0,17-24-784 0 0,-11 16 217 0 0,2 0 1 0 0,0 2-1 0 0,3 0 1 0 0,-15 49-1 0 0,18-48-154 0 0,1 0 0 0 0,2 0 0 0 0,-4 59 0 0 0,9-78-235 0 0,1 1-1 0 0,0-1 1 0 0,-1 1-1 0 0,3-1 1 0 0,-2 0 0 0 0,2 1-1 0 0,0-2 1 0 0,1 1-1 0 0,0 0 1 0 0,0 0 0 0 0,1-1-1 0 0,0 0 1 0 0,0 0-1 0 0,14 15 1 0 0,-15-18-299 0 0,2-1 0 0 0,-2-1 1 0 0,2 2-1 0 0,-1-3 0 0 0,1 2 0 0 0,0-1 1 0 0,0-1-1 0 0,0 0 0 0 0,10 5 0 0 0,-12-7 67 0 0,0 0-1 0 0,-1 0 1 0 0,1 0 0 0 0,0-1-1 0 0,0 1 1 0 0,-1 0-1 0 0,1-1 1 0 0,0 0 0 0 0,0 0-1 0 0,-1-1 1 0 0,1 1-1 0 0,0-1 1 0 0,0 1 0 0 0,-1-2-1 0 0,0 1 1 0 0,1 0-1 0 0,0-1 1 0 0,-1 1 0 0 0,4-3-1 0 0,-4 2-242 0 0,0 0 0 0 0,-1-1 1 0 0,1 1-1 0 0,-1 0 0 0 0,0 0 0 0 0,0-1 0 0 0,0 0 0 0 0,0 0 0 0 0,1-3 1 0 0,-1 3 186 0 0,10-16-1996 0 0</inkml:trace>
  <inkml:trace contextRef="#ctx0" brushRef="#br0" timeOffset="1">245 476 9671 0 0,'0'0'748'0'0,"-3"-9"10034"0"0,-5 27-7243 0 0,1 28-2176 0 0,1 0-1 0 0,-1 70 0 0 0,7-114-1350 0 0,0 10-200 0 0,1 20 1 0 0,0-28-54 0 0,-1 0 0 0 0,1-1 0 0 0,0 1 0 0 0,0 0 1 0 0,0-1-1 0 0,0 1 0 0 0,1-1 0 0 0,-1 0 0 0 0,4 6 0 0 0,5-1-815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45 5527 0 0,'0'0'423'0'0,"-2"0"-278"0"0,-13-9 8690 0 0,15 9-8694 0 0,0 0 1 0 0,0-1-1 0 0,0 1 0 0 0,0 0 1 0 0,-1 0-1 0 0,1-1 1 0 0,0 1-1 0 0,0 0 0 0 0,0 0 1 0 0,0 0-1 0 0,0-1 0 0 0,0 1 1 0 0,0 0-1 0 0,0 0 1 0 0,0 0-1 0 0,0 0 0 0 0,0 0 1 0 0,0 0-1 0 0,-1 0 0 0 0,1 0 1 0 0,0 0-1 0 0,0 0 1 0 0,0-1-1 0 0,-1 1 0 0 0,1 0 1 0 0,-1 0-1 0 0,-2-6 6132 0 0,3 5-6200 0 0,0 0 0 0 0,0 0 0 0 0,1 0 0 0 0,-1 0 0 0 0,1 1 0 0 0,-1-1 0 0 0,1 0 0 0 0,-1 0-1 0 0,0 1 1 0 0,1-1 0 0 0,0 0 0 0 0,-1 0 0 0 0,1 1 0 0 0,-1-1 0 0 0,1 0 0 0 0,0 0 0 0 0,0 1-1 0 0,0-1 1 0 0,1-1-8 0 0,1 2-1 0 0,0-2 1 0 0,-1 1-1 0 0,0 1 0 0 0,1-1 1 0 0,3-1-1 0 0,3 2-17 0 0,0-2 0 0 0,-1 2 0 0 0,12 0 0 0 0,218 22-1232 0 0,-220-20-438 0 0,0 0-4480 0 0,-4 1-1711 0 0</inkml:trace>
  <inkml:trace contextRef="#ctx0" brushRef="#br0" timeOffset="1">8 144 2759 0 0,'-8'-3'14504'0'0,"16"-1"-9352"0"0,6-1-3936 0 0,5 1-784 0 0,5 0-160 0 0,6 2-32 0 0,3 0-240 0 0,8 2 0 0 0,5 0 0 0 0,7 0-6560 0 0,3 2-1312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0,'0'0'13040'0'0,"2"1"-12842"0"0,7 2-1220 0 0,1 2-4474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50 14367 0 0,'-58'-14'1560'0'0,"58"14"-1497"0"0,-1 0-1 0 0,1 0 1 0 0,0 0-1 0 0,-1 0 0 0 0,1 0 1 0 0,-1 0-1 0 0,1 0 1 0 0,-1 0-1 0 0,1-1 1 0 0,0 1-1 0 0,-1 0 0 0 0,1 0 1 0 0,-1 0-1 0 0,1 0 1 0 0,-1 0-1 0 0,1-1 1 0 0,0 1-1 0 0,0 0 0 0 0,0-1 1 0 0,-1 1-1 0 0,1-1 1 0 0,-1 1-1 0 0,1-1 101 0 0,0 1 0 0 0,1 0-1 0 0,-1-1 1 0 0,0 1 0 0 0,1-1-1 0 0,-1 1 1 0 0,0 0 0 0 0,0 0 0 0 0,0 0-1 0 0,0 0 1 0 0,1-1 0 0 0,-1 1-1 0 0,1 0 1 0 0,-1-1 0 0 0,1 1 0 0 0,-1 0-1 0 0,0 0 1 0 0,0 0 0 0 0,1-1-1 0 0,22-5 1715 0 0,16 1-1480 0 0,48-1 0 0 0,-12 2-102 0 0,-17-1-146 0 0,116 7 0 0 0,-78 10-9127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27 375 10591 0 0,'-26'-17'6666'0'0,"36"15"-4258"0"0,-3-1-2230 0 0,31-4 397 0 0,68-3 1 0 0,23-4-524 0 0,5-8-590 0 0,-73 13-1351 0 0,-23 3-123 0 0</inkml:trace>
  <inkml:trace contextRef="#ctx0" brushRef="#br0" timeOffset="1">562 54 18023 0 0,'-52'-53'5023'0'0,"54"55"-4579"0"0,20 16-149 0 0,-2 3 0 0 0,27 30 0 0 0,-39-41-279 0 0,-2 1-1 0 0,1-1 1 0 0,-1 1-1 0 0,-1-1 1 0 0,1 1-1 0 0,-2 1 1 0 0,1 0-1 0 0,-2 0 1 0 0,0-1-1 0 0,3 21 1 0 0,-6-21-3 0 0,1-2 0 0 0,-1 2 1 0 0,0-1-1 0 0,-1-1 0 0 0,0 2 1 0 0,-1-1-1 0 0,0-1 0 0 0,-1 1 1 0 0,0 0-1 0 0,0 0 0 0 0,-1-1 1 0 0,0 0-1 0 0,-7 12 0 0 0,2-8-120 0 0,-1 0-1 0 0,-1-1 0 0 0,1-1 0 0 0,-1 0 0 0 0,-1 1 0 0 0,0-3 0 0 0,-1 1 1 0 0,-16 10-1 0 0,28-20-1649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80 10159 0 0,'0'0'920'0'0,"-1"-2"-754"0"0,0-6 702 0 0,1 4 287 0 0,-1 1 0 0 0,1-2 0 0 0,-1 1 0 0 0,1 1 0 0 0,0-2 0 0 0,1-4 0 0 0,0 8-1018 0 0,-1-1-1 0 0,1 1 1 0 0,0-1 0 0 0,0 1 0 0 0,-1 0 0 0 0,2-1-1 0 0,-1 1 1 0 0,0 0 0 0 0,0 0 0 0 0,0 0-1 0 0,0 0 1 0 0,1 0 0 0 0,-1 0 0 0 0,0 0 0 0 0,0 0-1 0 0,2 0 1 0 0,3-2-112 0 0,-1 1 1 0 0,0-1-1 0 0,0 2 0 0 0,1-1 0 0 0,-1 1 0 0 0,0-1 0 0 0,0 2 1 0 0,1-1-1 0 0,0 0 0 0 0,0 1 0 0 0,-1 0 0 0 0,1 0 1 0 0,-1 1-1 0 0,0 0 0 0 0,10 2 0 0 0,-3 0 16 0 0,-2 0 1 0 0,1 1-1 0 0,-1 0 0 0 0,1 1 1 0 0,-2 0-1 0 0,18 12 0 0 0,-20-12-42 0 0,1 0 1 0 0,-2 1-1 0 0,0 0 0 0 0,0 0 0 0 0,0 1 1 0 0,0 0-1 0 0,7 12 0 0 0,-11-16 2 0 0,-1 0 1 0 0,1 0-1 0 0,-1 0 0 0 0,1 0 0 0 0,-2 0 1 0 0,1 0-1 0 0,0 0 0 0 0,0 0 0 0 0,-1 0 1 0 0,1 0-1 0 0,-1 0 0 0 0,0 0 0 0 0,0 1 1 0 0,0-1-1 0 0,0 0 0 0 0,-1 1 0 0 0,1-1 1 0 0,-1 0-1 0 0,0 0 0 0 0,0 0 0 0 0,0 0 1 0 0,0 0-1 0 0,-3 5 0 0 0,-3 1 78 0 0,-1-1-1 0 0,1 1 1 0 0,-1-1-1 0 0,0-1 1 0 0,0 1-1 0 0,-11 5 1 0 0,0 2 51 0 0,-2 1 141 0 0,-43 27-1 0 0,53-37-215 0 0,0-1 0 0 0,0 0 0 0 0,0 0 1 0 0,-1-1-1 0 0,0-1 0 0 0,-18 4 0 0 0,17-8-41 0 0,12 1-26 0 0,0 0-1 0 0,1 0 0 0 0,-1 0 0 0 0,1-1 0 0 0,-1 1 0 0 0,0-1 0 0 0,1 1 0 0 0,-1-1 0 0 0,1 1 0 0 0,-1 0 0 0 0,0-1 0 0 0,1 1 0 0 0,0-1 0 0 0,-1 0 0 0 0,1 1 0 0 0,-1-1 0 0 0,1 1 0 0 0,-1-1 0 0 0,1 0 0 0 0,0 1 0 0 0,0-1 0 0 0,0 0 0 0 0,-1 0 0 0 0,1-2-261 0 0,-1 1-1 0 0,1 0 1 0 0,0 0-1 0 0,0-1 0 0 0,0 1 1 0 0,1 0-1 0 0,0-3 0 0 0,4-16-7790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4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12439 0 0,'0'0'958'0'0,"-1"2"-625"0"0,-22 43 1958 0 0,-17 11 614 0 0,19-28-1732 0 0,-35 61-1 0 0,50-78-904 0 0,2 0 0 0 0,-1 1 0 0 0,1 0 0 0 0,0 0 0 0 0,1 1 0 0 0,-2 23 0 0 0,4-28-219 0 0,1 1 0 0 0,0 0 0 0 0,1 0 0 0 0,0 0 0 0 0,0-1-1 0 0,1 0 1 0 0,0 1 0 0 0,1-1 0 0 0,-1 1 0 0 0,9 13-1 0 0,-10-19-254 0 0,1 1-1 0 0,1-1 0 0 0,-1 1 1 0 0,0-1-1 0 0,1 0 0 0 0,-1 0 1 0 0,1 0-1 0 0,0-1 1 0 0,0 0-1 0 0,1 1 0 0 0,-1-1 1 0 0,1 0-1 0 0,-1 0 0 0 0,1 0 1 0 0,-1 0-1 0 0,1-1 0 0 0,6 2 1 0 0,6-1-7104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95 12439 0 0,'0'0'7851'0'0,"2"1"-6784"0"0,1 1-799 0 0,-1 1 1 0 0,1 0 0 0 0,0 0 0 0 0,-1 0 0 0 0,0 0-1 0 0,1 1 1 0 0,-1-1 0 0 0,-1 0 0 0 0,4 8 0 0 0,-1 1 296 0 0,7 23 0 0 0,-9-24-421 0 0,0 1 1 0 0,0 1-1 0 0,-1-1 1 0 0,-1 0-1 0 0,0 0 0 0 0,0 1 1 0 0,-1-1-1 0 0,-3 12 0 0 0,3-18-110 0 0,-1 0-1 0 0,1-1 0 0 0,-2 1 0 0 0,1-1 1 0 0,-1 1-1 0 0,0-1 0 0 0,0 0 1 0 0,-4 5-1 0 0,5-6-3 0 0,-1-1-1 0 0,-1 0 1 0 0,1 0 0 0 0,0 0-1 0 0,0 0 1 0 0,-1-1-1 0 0,0 1 1 0 0,0-1 0 0 0,1 0-1 0 0,-1 0 1 0 0,-8 2 0 0 0,2-1 12 0 0,0 0-1 0 0,1-2 1 0 0,-1 1 0 0 0,0-1 0 0 0,-19 0 0 0 0,24-1-25 0 0,0-1 0 0 0,1 1 0 0 0,-1-1 1 0 0,0 1-1 0 0,0-2 0 0 0,1 1 0 0 0,-1 0 0 0 0,1-1 1 0 0,0 0-1 0 0,0 0 0 0 0,-1 0 0 0 0,1-1 1 0 0,1 0-1 0 0,-8-4 0 0 0,10 5-5 0 0,-1 0 0 0 0,1 1 0 0 0,-1-2 0 0 0,1 2 0 0 0,0-1 0 0 0,-1-1 0 0 0,1-1 0 0 0,0-5 52 0 0,2 7-61 0 0,0 0 0 0 0,-1 1 0 0 0,1-1 1 0 0,1 1-1 0 0,-2-1 0 0 0,2 1 0 0 0,-1-1 0 0 0,1 1 0 0 0,-1-1 0 0 0,0 1 0 0 0,1 0 0 0 0,0-1 1 0 0,-1 2-1 0 0,1-1 0 0 0,-1-1 0 0 0,2 2 0 0 0,1-2 0 0 0,4-1 8 0 0,-1 0-1 0 0,16-2 1 0 0,5 1-848 0 0,0 2 1 0 0,42 1-1 0 0,-36 1-1049 0 0,37-4 0 0 0,-41 1-3696 0 0,1 0-1362 0 0</inkml:trace>
  <inkml:trace contextRef="#ctx0" brushRef="#br0" timeOffset="1">372 23 17767 0 0,'0'0'99'0'0,"0"0"0"0"0,-1-1 1 0 0,1 1-1 0 0,-1 0 0 0 0,1-1 0 0 0,-1 1 0 0 0,1 0 0 0 0,0 0 0 0 0,0 0 1 0 0,0 0-1 0 0,-1-1 0 0 0,1 1 0 0 0,0-1 0 0 0,-1 1 0 0 0,1-1 0 0 0,0 1 0 0 0,-1 0 1 0 0,1 0-1 0 0,0-1 0 0 0,0 1 0 0 0,0-1 0 0 0,0 0 0 0 0,0 1 0 0 0,0 0-52 0 0,0-1 0 0 0,0 1-1 0 0,0-1 1 0 0,0 1-1 0 0,1-1 1 0 0,-1 1 0 0 0,0 0-1 0 0,1 0 1 0 0,-1-1 0 0 0,0 1-1 0 0,1-1 1 0 0,-1 1-1 0 0,0 0 1 0 0,0-1 0 0 0,1 1-1 0 0,-1 0 1 0 0,1 0 0 0 0,-1 0-1 0 0,1 0 1 0 0,2-2 99 0 0,0 1 0 0 0,0 0 0 0 0,0 0 0 0 0,0 0 0 0 0,6 0 0 0 0,11 0-3 0 0,1 1-1 0 0,-1 1 1 0 0,25 4 0 0 0,-21-2-110 0 0,14 2-1151 0 0,52 13-1 0 0,-73-12-100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5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15663 0 0,'0'0'1672'0'0,"10"-8"-1104"0"0,3 2 56 0 0,3 0 16 0 0,10 2 0 0 0,4 0-488 0 0,3 2-152 0 0,3 1 80 0 0,0 0-80 0 0,-3-1-1200 0 0,-3 4-280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5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5 106 12207 0 0,'0'0'1106'0'0,"0"-2"-913"0"0,1-1 136 0 0,0 0 0 0 0,0-1 0 0 0,0 0 0 0 0,1 0 0 0 0,-1 1 0 0 0,1 0 0 0 0,-1 0 0 0 0,1 0 0 0 0,1 0 0 0 0,-1 0 0 0 0,0 0 0 0 0,0 0 0 0 0,1 0 0 0 0,0 0 0 0 0,0 1 0 0 0,0 0 0 0 0,0 0 0 0 0,0-1 0 0 0,0 1 0 0 0,4-2 0 0 0,11-4 1154 0 0,1 0 0 0 0,37-11 0 0 0,-49 17-1387 0 0,0 1 1 0 0,1 0-1 0 0,-1 0 1 0 0,0 1 0 0 0,1-1-1 0 0,-1 2 1 0 0,0-1 0 0 0,0 1-1 0 0,1 0 1 0 0,-1 1-1 0 0,11 3 1 0 0,-12-3-93 0 0,1 1 0 0 0,-1 0-1 0 0,1 1 1 0 0,-1-1 0 0 0,0 1 0 0 0,-1 0-1 0 0,1 1 1 0 0,8 8 0 0 0,-11-11-4 0 0,-1 1 1 0 0,0 0-1 0 0,0 0 1 0 0,0-1-1 0 0,-1 1 1 0 0,1 0-1 0 0,-1 0 1 0 0,1 0-1 0 0,-1 1 1 0 0,0-1-1 0 0,1 0 1 0 0,-2 0-1 0 0,1 0 1 0 0,0 1-1 0 0,-1-1 1 0 0,0 1-1 0 0,1-1 1 0 0,-2 1-1 0 0,1-1 1 0 0,-1 4-1 0 0,-1 1 18 0 0,-1 1-1 0 0,1-2 1 0 0,-2 1-1 0 0,0 0 1 0 0,0-1 0 0 0,0 1-1 0 0,-1-1 1 0 0,-6 8-1 0 0,-50 51 188 0 0,39-44-143 0 0,5-5-9 0 0,0-1-1 0 0,-35 26 0 0 0,44-37-40 0 0,1 0-1 0 0,0-1 1 0 0,-1-1 0 0 0,1 1 0 0 0,-1-1 0 0 0,0 0 0 0 0,0-1 0 0 0,0 1-1 0 0,-1-2 1 0 0,1 1 0 0 0,-13-1 0 0 0,20-1-42 0 0,1 0 0 0 0,0 0-1 0 0,-1 1 1 0 0,0-1 0 0 0,1 0-1 0 0,-1 0 1 0 0,1 0 0 0 0,0 0 0 0 0,-1 0-1 0 0,1 0 1 0 0,-1-1 0 0 0,0 1 0 0 0,1 0-1 0 0,0 0 1 0 0,0 0 0 0 0,-1-1 0 0 0,0 1-1 0 0,1 0 1 0 0,-1 0 0 0 0,1 0-1 0 0,0 0 1 0 0,0-1 0 0 0,-1 1 0 0 0,1-1-1 0 0,-1 1 1 0 0,1 0 0 0 0,-1-1 0 0 0,1 1-1 0 0,0 0 1 0 0,0-1 0 0 0,0 1 0 0 0,0-1-1 0 0,0 1 1 0 0,-1-1 0 0 0,1 1-1 0 0,0 0 1 0 0,0-1 0 0 0,0 1 0 0 0,-1-2-1 0 0,1 1-109 0 0,0-1-1 0 0,0 1 0 0 0,0-1 0 0 0,1 1 0 0 0,-1-1 0 0 0,0 1 0 0 0,1-1 0 0 0,0-1 0 0 0,8-18-1188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60 17967 0 0,'0'0'827'0'0,"-1"-2"-22"0"0,-2-2-375 0 0,2 4 331 0 0,-3 12 1209 0 0,0 13-1356 0 0,1-1 0 0 0,1 32 0 0 0,1-23-308 0 0,0 21-20 0 0,2-48-264 0 0,0 0 1 0 0,-1 0 0 0 0,1 0 0 0 0,1 0 0 0 0,0 0 0 0 0,3 9 0 0 0,1-6 19 0 0,-4-9-42 0 0,0 1 0 0 0,-1 0 0 0 0,1 0 0 0 0,-1-1-1 0 0,2 1 1 0 0,-2 0 0 0 0,1-1 0 0 0,0 0 0 0 0,-1 1-1 0 0,2-1 1 0 0,-2 0 0 0 0,1 0 0 0 0,0 0-1 0 0,0 0 1 0 0,0-1 0 0 0,0 1 0 0 0,3-2 0 0 0,1 1-61 0 0,0-1 0 0 0,0-1-1 0 0,11-5 1 0 0,-12 5-17 0 0,0 0 0 0 0,0-1 0 0 0,0 1-1 0 0,-1-1 1 0 0,1-1 0 0 0,-1 1-1 0 0,1-1 1 0 0,-1 1 0 0 0,3-7 0 0 0,-2 3-41 0 0,-1 0 0 0 0,1 0 0 0 0,-2-1 1 0 0,1 0-1 0 0,2-11 0 0 0,0-6 61 0 0,-1-1-1 0 0,-2-1 1 0 0,1-27-1 0 0,-4 40 462 0 0,-4-28-1 0 0,4 39 2797 0 0,0 6-2783 0 0,-2 40-334 0 0,7 61 1 0 0,0-8-88 0 0,-10 209 5 0 0,2-236 0 0 0,3-47 0 0 0,-1 0 0 0 0,-1 0 0 0 0,-1-1 0 0 0,-1 0 0 0 0,-8 24 0 0 0,7-33 0 0 0,5-10 0 0 0,0-1 0 0 0,-1 0 0 0 0,1 1 0 0 0,-1-1 0 0 0,1 1 0 0 0,-1-1 0 0 0,1 1 0 0 0,0-1 0 0 0,0 0 0 0 0,-1 1 0 0 0,0-1 0 0 0,1 0 0 0 0,-1 1 0 0 0,-1 0-3 0 0,1-1 0 0 0,0 0 0 0 0,-1 0 0 0 0,2 0 1 0 0,-2 0-1 0 0,1 0 0 0 0,0 0 0 0 0,-1-1 0 0 0,2 1 0 0 0,-2 0 0 0 0,1-1 0 0 0,0 1 0 0 0,0-1 0 0 0,0 1 0 0 0,0 0 0 0 0,-1-1 1 0 0,2 0-1 0 0,-2 0 0 0 0,1 1 0 0 0,0-2 0 0 0,-2 0-138 0 0,1 0-1 0 0,-1-1 1 0 0,1 1-1 0 0,0 0 1 0 0,0 0 0 0 0,-3-7-1 0 0,-1-5-2092 0 0,3-2-3442 0 0,2-6-2523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6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16 7831 0 0,'-1'-1'603'0'0,"-8"-13"2118"0"0,6 14-1525 0 0,0 0 0 0 0,0 1-1 0 0,0-1 1 0 0,0 1 0 0 0,0-1 0 0 0,-5 3-1 0 0,4-1-506 0 0,0 0-1 0 0,-1 0 1 0 0,-6 6-1 0 0,1 1-573 0 0,1 0 1 0 0,-12 12-1 0 0,15-14 576 0 0,-9 9-410 0 0,0 1 0 0 0,2 1-1 0 0,0 0 1 0 0,1 1 0 0 0,2 1-1 0 0,-1-1 1 0 0,-7 24-1 0 0,14-33-194 0 0,1 1 0 0 0,0-1 0 0 0,0 1 0 0 0,1-1 0 0 0,1 2-1 0 0,0-1 1 0 0,0-1 0 0 0,1 2 0 0 0,0-1 0 0 0,1-1-1 0 0,0 2 1 0 0,1-2 0 0 0,1 1 0 0 0,-1 0 0 0 0,2-1 0 0 0,4 14-1 0 0,-6-20-79 0 0,1 1-1 0 0,0-1 1 0 0,-1 0-1 0 0,1 0 1 0 0,0 0-1 0 0,0 0 1 0 0,1 0-1 0 0,-1-1 1 0 0,1 0-1 0 0,0 0 1 0 0,0 0-1 0 0,-1 0 1 0 0,2 0-1 0 0,-1-1 1 0 0,1 0-1 0 0,5 3 1 0 0,-1-2-188 0 0,-2-1 1 0 0,1-1-1 0 0,1 1 1 0 0,-1-1-1 0 0,1-1 1 0 0,-1 1-1 0 0,0-1 1 0 0,16-2-1 0 0,-9 0-1236 0 0,0-1 0 0 0,21-8 0 0 0,-7 1-6465 0 0</inkml:trace>
  <inkml:trace contextRef="#ctx0" brushRef="#br0" timeOffset="1">323 324 4143 0 0,'-7'-15'17554'0'0,"0"215"-13905"0"0,4-137-3345 0 0,3-60-394 0 0,0 1 0 0 0,0-1 0 0 0,0 0 0 0 0,1 0 1 0 0,-1 0-1 0 0,1 1 0 0 0,1 5 0 0 0,-1-9-184 0 0,-1 1 0 0 0,0-1 0 0 0,0 0 0 0 0,1 1 0 0 0,-1-1 0 0 0,0 0 0 0 0,0 0 0 0 0,0 0-1 0 0,0 1 1 0 0,0-1 0 0 0,1 0 0 0 0,-1 1 0 0 0,1-1 0 0 0,-1 0 0 0 0,0 0 0 0 0,1 1 0 0 0,-1-1 0 0 0,0 0 0 0 0,0 0 0 0 0,1 0 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6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0 19951 0 0,'0'0'2987'0'0,"0"2"-2090"0"0,3 33 766 0 0,-1 46 0 0 0,-8 37-1201 0 0,2-82-945 0 0,-7 41 1 0 0,10-76-154 0 0,-14-5-6099 0 0,2-1 4591 0 0</inkml:trace>
  <inkml:trace contextRef="#ctx0" brushRef="#br0" timeOffset="1">0 108 14743 0 0,'0'0'4103'0'0,"3"-1"-2716"0"0,26-2-462 0 0,-2 2 1 0 0,2 1 0 0 0,41 4 0 0 0,14 2-2123 0 0,-47-6 481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98 132 2303 0 0,'0'0'102'0'0,"3"0"-1"0"0,13-3-267 0 0,19-6 2296 0 0,-11 1 4299 0 0,-21 7-5912 0 0,39-18 4638 0 0,-38 17-4759 0 0,1-1 1 0 0,-1 0 0 0 0,1 0-1 0 0,-2-1 1 0 0,1 1 0 0 0,5-7-1 0 0,-8 9-348 0 0,-1 1-1 0 0,0 0 1 0 0,0-1 0 0 0,0 1-1 0 0,1-1 1 0 0,-1 1 0 0 0,0-1-1 0 0,0 1 1 0 0,0 0-1 0 0,0-1 1 0 0,0 0 0 0 0,0 1-1 0 0,0-1 1 0 0,0 1-1 0 0,0 0 1 0 0,-1-1 0 0 0,1 1-1 0 0,0-1 1 0 0,0 0 0 0 0,-1 1-1 0 0,1-2 101 0 0,-1 0-24 0 0,0 0 0 0 0,-1-1 0 0 0,2 0 1 0 0,-2 1-1 0 0,1 0 0 0 0,-1 0 0 0 0,1-1 0 0 0,-1 1 0 0 0,0 1 0 0 0,0-2 0 0 0,0 2 0 0 0,0-1 0 0 0,0 0 1 0 0,0 1-1 0 0,-1-1 0 0 0,1 1 0 0 0,0 0 0 0 0,-1-1 0 0 0,1 2 0 0 0,-5-3 0 0 0,-1 0 58 0 0,0 1 0 0 0,0 1 0 0 0,-1-2 0 0 0,0 3 0 0 0,-9-2-1 0 0,12 2-166 0 0,1 0-1 0 0,0 0 1 0 0,-1 1-1 0 0,1 0 1 0 0,-1 0-1 0 0,1 1 1 0 0,0-1-1 0 0,0 1 1 0 0,-1 0-1 0 0,1 0 1 0 0,1 0-1 0 0,-2 1 1 0 0,2 0-1 0 0,-1 0 0 0 0,1 0 1 0 0,-1 1-1 0 0,2 0 1 0 0,-2 0-1 0 0,1-1 1 0 0,1 2-1 0 0,0-1 1 0 0,0 1-1 0 0,0-1 1 0 0,0 1-1 0 0,0 0 1 0 0,-3 6-1 0 0,1 2 7 0 0,0 0-1 0 0,0 0 0 0 0,2 0 1 0 0,0 0-1 0 0,0 0 0 0 0,-1 17 1 0 0,3-21-6 0 0,1-1 0 0 0,1 0 0 0 0,-1 0 1 0 0,1 1-1 0 0,0-2 0 0 0,1 1 0 0 0,0 1 1 0 0,0-2-1 0 0,0 1 0 0 0,1-1 0 0 0,8 14 0 0 0,-10-20-1 0 0,-1 0 0 0 0,1 0 0 0 0,0 1 0 0 0,0-2 0 0 0,-1 1 0 0 0,1 0 0 0 0,1 0 0 0 0,-2 0 0 0 0,1 0 0 0 0,1 0 0 0 0,-2-1 0 0 0,2 1-1 0 0,-1-1 1 0 0,0 1 0 0 0,1 0 0 0 0,-2-1 0 0 0,2 0 0 0 0,1 1 0 0 0,0-1 9 0 0,-1 1 0 0 0,1-1 1 0 0,-1 0-1 0 0,1 0 0 0 0,0-1 0 0 0,0 1 0 0 0,-1-1 0 0 0,5 0 1 0 0,-1-1 10 0 0,1-1 1 0 0,-1 0 0 0 0,1 0 0 0 0,-1 0 0 0 0,0-1 0 0 0,7-6 0 0 0,-7 5-34 0 0,0-2 0 0 0,0 1 1 0 0,0-1-1 0 0,-1 1 0 0 0,0-2 1 0 0,0 1-1 0 0,-1 0 0 0 0,0-1 1 0 0,0 0-1 0 0,2-9 0 0 0,4-12 52 0 0,7-46 0 0 0,-14 63-21 0 0,0-5 174 0 0,-2 16 449 0 0,-3 11-335 0 0,0 10-293 0 0,1 0-1 0 0,1-1 1 0 0,1 2 0 0 0,0-2-1 0 0,9 37 1 0 0,-9-53-31 0 0,2 12-650 0 0,8 22 0 0 0,-10-33 490 0 0,0 0 0 0 0,1-1 0 0 0,-1 0 0 0 0,1 0 0 0 0,0 0 0 0 0,0 0 0 0 0,0 0 0 0 0,1 0 0 0 0,-1 0 0 0 0,0 0 0 0 0,1 0 0 0 0,4 2 0 0 0,2-2-1784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13823 0 0,'0'0'5202'0'0,"0"3"-3145"0"0,-10 146 2144 0 0,0-30-3341 0 0,3-8-69 0 0,-1 56-55 0 0,11-5-827 0 0,-2-153-293 0 0,0-7-28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8751 0 0,'0'0'1284'0'0,"-1"2"540"0"0,0 1-1202 0 0,0-1 0 0 0,-1 0-1 0 0,1 0 1 0 0,-1 1 0 0 0,0 0-1 0 0,1-2 1 0 0,-2 1 0 0 0,2 1-1 0 0,-4 0 1 0 0,-24 20 2341 0 0,16-13-2339 0 0,-20 15 988 0 0,10-9-660 0 0,2 1 0 0 0,-28 28 0 0 0,46-42-851 0 0,0 0 0 0 0,1 0-1 0 0,-1 0 1 0 0,2 1 0 0 0,-2-1 0 0 0,1 1-1 0 0,1-1 1 0 0,-1 1 0 0 0,1 0 0 0 0,-1 0-1 0 0,1-1 1 0 0,1 1 0 0 0,-2 6 0 0 0,2-9-88 0 0,0-1 0 0 0,0 1 1 0 0,0 0-1 0 0,1 0 0 0 0,-1-1 1 0 0,0 0-1 0 0,1 1 0 0 0,-1 0 1 0 0,0 0-1 0 0,0-1 0 0 0,1 1 0 0 0,-1-1 1 0 0,1 1-1 0 0,0 0 0 0 0,-1-1 1 0 0,0 0-1 0 0,1 1 0 0 0,2 2 25 0 0,0 1-21 0 0,1 0 0 0 0,0-1 0 0 0,0 0 0 0 0,0 1 1 0 0,0-1-1 0 0,1-1 0 0 0,-1 1 0 0 0,1 0 0 0 0,0-1 0 0 0,0 0 0 0 0,6 2 0 0 0,9 2 44 0 0,31 5 0 0 0,-30-7-27 0 0,32 6-843 0 0,65 2 0 0 0,-81-10-170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4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50 5063 0 0,'0'0'390'0'0,"0"-2"-252"0"0,-1 0 677 0 0,0-1 0 0 0,0 1 0 0 0,-1-1 0 0 0,1 1 0 0 0,-1-1 0 0 0,-1-3 0 0 0,0 3 336 0 0,3 2-955 0 0,0 0-1 0 0,0 0 1 0 0,-1 1-1 0 0,1-1 1 0 0,-1 1-1 0 0,0-1 1 0 0,1 0-1 0 0,0 1 1 0 0,-1 0-1 0 0,1-1 0 0 0,-1 0 1 0 0,0 1-1 0 0,1-1 1 0 0,-1 1-1 0 0,1 0 1 0 0,-1 0-1 0 0,0-1 1 0 0,1 1-1 0 0,-1 0 1 0 0,0-1-1 0 0,0 1 1 0 0,1 0-1 0 0,-1 0 0 0 0,0 0 1 0 0,0 0-1 0 0,1 0 1 0 0,-1 0-1 0 0,0 0 1 0 0,0 0-1 0 0,1 0 1 0 0,-1 0-1 0 0,0 0 1 0 0,0 1-1 0 0,1-1 1 0 0,-2 1-1 0 0,1-1-64 0 0,-1 1 0 0 0,1 0 0 0 0,-1 0 0 0 0,1 0 0 0 0,0 1 0 0 0,-1-2 0 0 0,1 2 0 0 0,0-1 0 0 0,0 1 0 0 0,0-1 0 0 0,0 1 0 0 0,0-1 0 0 0,-1 3 0 0 0,-5 13 60 0 0,1 1 0 0 0,-9 36 0 0 0,12-43-178 0 0,2-1 0 0 0,0 2-1 0 0,0-2 1 0 0,1 1 0 0 0,0 1 0 0 0,3 15 0 0 0,-2-21 12 0 0,1-1 0 0 0,-1-1 1 0 0,1 2-1 0 0,0-2 0 0 0,0 1 1 0 0,0-1-1 0 0,4 6 0 0 0,-4-9-2 0 0,-1 0 0 0 0,1 1 0 0 0,-1-2 0 0 0,1 2 0 0 0,-1-1 0 0 0,1-1 0 0 0,0 1 0 0 0,0 0 0 0 0,-1 0 0 0 0,1-1 0 0 0,0 0 0 0 0,0 1 0 0 0,0-1 0 0 0,0 1 0 0 0,-1-1 0 0 0,2 0 0 0 0,-2 0 0 0 0,1 0 0 0 0,0 0 0 0 0,0-1 0 0 0,3 0-1 0 0,0-1 22 0 0,0 0 0 0 0,0-1 0 0 0,0 1 0 0 0,-1-1-1 0 0,1-1 1 0 0,-1 1 0 0 0,5-5 0 0 0,0 1-12 0 0,0-1-34 0 0,-2 0 0 0 0,1 0-1 0 0,-1-1 1 0 0,0 0 0 0 0,6-11 0 0 0,-8 11-37 0 0,0 0 1 0 0,-1 0 0 0 0,0 0-1 0 0,3-12 1 0 0,8-42-4 0 0,-2 12 177 0 0,-13 49 852 0 0,0 4-850 0 0,1 36 148 0 0,-5 62 0 0 0,0-29-23 0 0,-3 223 475 0 0,7-275-689 0 0,-2 0-1 0 0,1 1 0 0 0,-7 23 1 0 0,4-32 14 0 0,3-11-48 0 0,0 2 0 0 0,0-1-1 0 0,0-1 1 0 0,0 1 0 0 0,0 0-1 0 0,0 0 1 0 0,0-1 0 0 0,0 1-1 0 0,-1 0 1 0 0,1 0 0 0 0,0-1-1 0 0,0 0 1 0 0,0 1-1 0 0,-1-1 1 0 0,1 1 0 0 0,0-1-1 0 0,-1 0 1 0 0,1 0 0 0 0,-1 0-1 0 0,2 0 1 0 0,-2 0 0 0 0,1 0-1 0 0,-1 0 1 0 0,1 0-1 0 0,0-1 1 0 0,-1 1 0 0 0,-1-1-1 0 0,-3-1 64 0 0,0 0 0 0 0,0 0 0 0 0,0-1 0 0 0,-6-4 0 0 0,-13-9 370 0 0,-38-33 0 0 0,41 31-253 0 0,-48-31 1 0 0,42 31-175 0 0,-47-37 1 0 0,75 55-59 0 0,0 0 0 0 0,-1-1-1 0 0,1 1 1 0 0,0 0 0 0 0,-1 0 0 0 0,1 0 0 0 0,0 0 0 0 0,0 0-1 0 0,0 0 1 0 0,0 0 0 0 0,0-1 0 0 0,-1 1 0 0 0,1 0-1 0 0,0-1 1 0 0,0 1 0 0 0,0 0 0 0 0,-1-1 0 0 0,1 1-1 0 0,0 0 1 0 0,0 0 0 0 0,0 0 0 0 0,0 0 0 0 0,0-1-1 0 0,0 1 1 0 0,0 0 0 0 0,0-1 0 0 0,0 1 0 0 0,0 0-1 0 0,0-1 1 0 0,0 1 0 0 0,0 0 0 0 0,0 0 0 0 0,0 0-1 0 0,0-1 1 0 0,0 1 0 0 0,0 0 0 0 0,0-1 0 0 0,1 1-1 0 0,-1 0 1 0 0,0-1 0 0 0,0 1 0 0 0,0 0 0 0 0,1 0-1 0 0,-1 0 1 0 0,0 0 0 0 0,0 0 0 0 0,0-1 0 0 0,0 1-1 0 0,0 0 1 0 0,0 0 0 0 0,1 0 0 0 0,-1-1 0 0 0,1 1-1 0 0,10-6-2086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41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0 13359 0 0,'0'0'1619'0'0,"1"0"-368"0"0,1 0-854 0 0,-1 0 0 0 0,1 1 0 0 0,-1-1 0 0 0,0 0 0 0 0,1 1 0 0 0,-1-1 0 0 0,1 0 0 0 0,-1 1 0 0 0,0-1 0 0 0,0 1 0 0 0,1 0 0 0 0,-1-1 0 0 0,0 1 0 0 0,0 0 0 0 0,3 2 0 0 0,-3-1-97 0 0,1 0 0 0 0,1 1 0 0 0,-2 0 1 0 0,1-1-1 0 0,0 1 0 0 0,-1 0 0 0 0,2 3 0 0 0,0 1-5 0 0,-1-1-1 0 0,0 2 0 0 0,0-1 1 0 0,-1 0-1 0 0,1 14 0 0 0,-2-15-180 0 0,0 1 1 0 0,0-1-1 0 0,0 1 0 0 0,-1-1 0 0 0,0 0 0 0 0,0 0 0 0 0,-1 0 0 0 0,0 0 0 0 0,-3 9 0 0 0,3-12-85 0 0,0 0-1 0 0,0 0 1 0 0,0 0 0 0 0,0 0 0 0 0,0 0 0 0 0,-1 0-1 0 0,0 0 1 0 0,0-1 0 0 0,0 0 0 0 0,0 0-1 0 0,0 1 1 0 0,0-1 0 0 0,0-1 0 0 0,0 2 0 0 0,0-2-1 0 0,-1 1 1 0 0,-5 0 0 0 0,3 0-1 0 0,-1-1-1 0 0,0 0 1 0 0,1 0-1 0 0,0-1 1 0 0,-1 0 0 0 0,0 0-1 0 0,0 0 1 0 0,1-1 0 0 0,0 0-1 0 0,-1 0 1 0 0,0-1-1 0 0,-11-4 1 0 0,9 2 5 0 0,-1 0-1 0 0,1-1 1 0 0,0 0-1 0 0,1 0 1 0 0,0-1 0 0 0,0 0-1 0 0,-12-12 1 0 0,14 11-16 0 0,6 6-16 0 0,0 1 0 0 0,0 0-1 0 0,0 0 1 0 0,0 0 0 0 0,0 0 0 0 0,0 0-1 0 0,0 0 1 0 0,0 0 0 0 0,0-1 0 0 0,0 1 0 0 0,0 0-1 0 0,0 0 1 0 0,0 0 0 0 0,0 0 0 0 0,0 0-1 0 0,0 0 1 0 0,0 0 0 0 0,0 0 0 0 0,0 0-1 0 0,0 0 1 0 0,0 0 0 0 0,0 0 0 0 0,0 0 0 0 0,0 0-1 0 0,0 0 1 0 0,0 0 0 0 0,1-1 0 0 0,-1 1-1 0 0,0 0 1 0 0,0 0 0 0 0,0 0 0 0 0,0 0 0 0 0,0 0-1 0 0,0 0 1 0 0,0 0 0 0 0,0 0 0 0 0,1 0-1 0 0,-1 0 1 0 0,0 0 0 0 0,0 0 0 0 0,0 0-1 0 0,0 0 1 0 0,15 1 44 0 0,-6 1-69 0 0,81 14-358 0 0,8 2-1433 0 0,-83-17 538 0 0,0 0 0 0 0,0 0-1 0 0,0-2 1 0 0,25-4 0 0 0,-13 0-6359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41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42 4607 0 0,'-35'-32'18289'0'0,"36"32"-18113"0"0,-1-1 0 0 0,0 1 0 0 0,0 0 0 0 0,1 0 1 0 0,-1-1-1 0 0,0 1 0 0 0,0 0 0 0 0,0-1 0 0 0,1 1 0 0 0,-1-1 0 0 0,1 1 0 0 0,-1 0 0 0 0,1 0 1 0 0,-1 0-1 0 0,0 0 0 0 0,0 0 0 0 0,1-1 0 0 0,0 1 0 0 0,15-4-2595 0 0,-10 4 3966 0 0,10 0-1539 0 0,1 1 1 0 0,16 3-1 0 0,3 1-12 0 0,-8-2-118 0 0,95 10-1737 0 0,-101-10 776 0 0</inkml:trace>
  <inkml:trace contextRef="#ctx0" brushRef="#br0" timeOffset="1">78 115 16871 0 0,'0'0'744'0'0,"14"-2"160"0"0,2 0-720 0 0,4-1-184 0 0,2 0 0 0 0,3-1 0 0 0,3 0 0 0 0,2 1 0 0 0,0-3 0 0 0,-1-1-5024 0 0,0 0-952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42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 2935 6911 0 0,'-80'-18'240'0'0,"-112"-30"2369"0"0,151 35-1293 0 0,0-1 0 0 0,-61-32-1 0 0,64 26-564 0 0,2-2-1 0 0,-54-41 0 0 0,71 45-550 0 0,0 1 1 0 0,1-1-1 0 0,1-1 0 0 0,0 0 0 0 0,-21-35 0 0 0,17 16 65 0 0,1 1-1 0 0,2-2 1 0 0,3 0-1 0 0,-20-70 1 0 0,15 22 44 0 0,-12-105 1 0 0,26 123-281 0 0,2-1 0 0 0,3 1 1 0 0,3 0-1 0 0,21-127 0 0 0,-14 152-48 0 0,3-1-1 0 0,1 2 0 0 0,2 0 1 0 0,2 1-1 0 0,44-77 0 0 0,-11 39-69 0 0,109-133 0 0 0,-112 157-47 0 0,3 2 0 0 0,1 2 0 0 0,3 3 0 0 0,3 2 0 0 0,71-46 0 0 0,8 8-135 0 0,8 11 70 0 0,-2 20 35 0 0,-68 26 98 0 0,-61 23 63 0 0,188-66-78 0 0,45 2 16 0 0,146-24 56 0 0,-167 60 1010 0 0,274-6 0 0 0,-56 39-2127 0 0,-5 32 482 0 0,-315-15 661 0 0,-2 5 0 0 0,-1 6 0 0 0,147 54 0 0 0,-155-43-3 0 0,-15-7-12 0 0,101 51 0 0 0,-110-38-8 0 0,109 75-1 0 0,-143-81-13 0 0,0 2 0 0 0,87 89-1 0 0,-107-91 10 0 0,-1 1 0 0 0,37 61 0 0 0,39 94-8 0 0,-31-31 21 0 0,-58-115 0 0 0,20 71 0 0 0,-28-76 80 0 0,-3 0 0 0 0,-1 0 0 0 0,2 88 0 0 0,-10-103-21 0 0,-1-1 0 0 0,-2 2 1 0 0,-1-2-1 0 0,-1 1 0 0 0,-1-1 0 0 0,-2 0 0 0 0,-13 33 1 0 0,1-19 211 0 0,-2 0 1 0 0,0 0 0 0 0,-4-3-1 0 0,-52 67 1 0 0,53-78-98 0 0,-1-2 0 0 0,-1-1 0 0 0,-1-1-1 0 0,-1-2 1 0 0,-42 26 0 0 0,-7-3 179 0 0,-84 33 1 0 0,110-56 112 0 0,-87 25 1 0 0,-55-2 391 0 0,160-37-716 0 0,-494 71 1503 0 0,-357 3-1281 0 0,505-53-7524 0 0,227-17-620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4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44 13359 0 0,'-7'-11'543'0'0,"4"6"-275"0"0,1 1 1 0 0,-1-1-1 0 0,-5-5 0 0 0,7 9 602 0 0,-1-1 799 0 0,2 1-1572 0 0,0 1 0 0 0,-1 0 1 0 0,1-1-1 0 0,0 1 0 0 0,0 0 0 0 0,0-1 0 0 0,0 1 0 0 0,0 0 1 0 0,0 0-1 0 0,0 0 0 0 0,-1 0 0 0 0,1 0 0 0 0,0 0 0 0 0,-1-1 1 0 0,1 1-1 0 0,0 0 0 0 0,0 0 0 0 0,-1 0 0 0 0,1 0 0 0 0,0-1 1 0 0,0 1-1 0 0,0 0 0 0 0,-1 0 0 0 0,1 0 0 0 0,-3 5 0 0 0,1 1-1 0 0,-1 0 1 0 0,1 0-1 0 0,1-1 0 0 0,-2 13 1 0 0,-3 32 420 0 0,5-34-469 0 0,-5 40 137 0 0,2-30 18 0 0,2 1 0 0 0,0-1 0 0 0,4 38 0 0 0,-2-62 105 0 0,10-4-69 0 0,-7 1-199 0 0,0-1-1 0 0,1 1 1 0 0,-1-1 0 0 0,1 0-1 0 0,-1 0 1 0 0,0 0 0 0 0,0-1-1 0 0,-1 0 1 0 0,1 1 0 0 0,0-1-1 0 0,-1 1 1 0 0,1-1 0 0 0,-1 0-1 0 0,3-6 1 0 0,3-4 12 0 0,-2 0 1 0 0,7-20-1 0 0,-3 8-56 0 0,44-128-64 0 0,-53 148 65 0 0,5-9 25 0 0,-6 13 158 0 0,3 73 141 0 0,-10 257 327 0 0,8-307-648 0 0,0-5 0 0 0,-1-1 0 0 0,-2 19 0 0 0,2-32 19 0 0,0-1 0 0 0,-1 1 1 0 0,0-1-1 0 0,1 1 0 0 0,-1 0 0 0 0,-1 0 0 0 0,2-1 0 0 0,-2 1 0 0 0,1-1 1 0 0,0 0-1 0 0,-1 1 0 0 0,1-1 0 0 0,-3 2 0 0 0,2-2 2 0 0,0-1 0 0 0,0 0-1 0 0,1 1 1 0 0,-2-1 0 0 0,1 0 0 0 0,0 0-1 0 0,0 0 1 0 0,-1 0 0 0 0,1 0 0 0 0,0-1-1 0 0,0 1 1 0 0,-1-1 0 0 0,1 1 0 0 0,0-1-1 0 0,-3 0 1 0 0,-10 1 103 0 0,0-1-1 0 0,0-1 1 0 0,0 0-1 0 0,0-1 1 0 0,0-1-1 0 0,0 0 1 0 0,0-1 0 0 0,-15-6-1 0 0,24 7-432 0 0,-19-7 1017 0 0,-26-16 0 0 0,43 21-1093 0 0,-1 0-1 0 0,-9-9 1 0 0,14 10-752 0 0,-1 0 0 0 0,2 0 1 0 0,-1 0-1 0 0,0-1 1 0 0,-3-4-1 0 0,2-3-7178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1375 0 0,'0'0'66'0'0,"0"1"778"0"0,-2 2 1059 0 0,1-1 1 0 0,-1 1 0 0 0,1-1-1 0 0,-2 1 1 0 0,2-1-1 0 0,-1 0 1 0 0,-3 3 0 0 0,-20 15 6139 0 0,4-2-6862 0 0,13-11-922 0 0,1 0 1 0 0,1 1-1 0 0,-1-1 1 0 0,-9 18-1 0 0,13-21-307 0 0,0 2-1 0 0,1-1 1 0 0,0 0-1 0 0,0 0 1 0 0,1 1-1 0 0,-1 0 0 0 0,1 0 1 0 0,0-1-1 0 0,0 11 1 0 0,1-14-10 0 0,0-1 1 0 0,0 1-1 0 0,0-1 0 0 0,0 1 1 0 0,1-1-1 0 0,-1 0 0 0 0,1 1 1 0 0,-1-1-1 0 0,0 1 1 0 0,1-2-1 0 0,-1 2 0 0 0,1-1 1 0 0,0 0-1 0 0,-1 1 0 0 0,1-2 1 0 0,1 2-1 0 0,-2-1 1 0 0,3 1-1 0 0,-2-1 0 0 0,1 1 0 0 0,0-1 0 0 0,-1-1 0 0 0,1 2 0 0 0,0-1 0 0 0,0-1 0 0 0,0 1 1 0 0,0 0-1 0 0,0-1 0 0 0,0 1 0 0 0,2-1 0 0 0,2 0 27 0 0,-1 1 1 0 0,0-1-1 0 0,0-1 1 0 0,0 1-1 0 0,0 0 1 0 0,0-1 0 0 0,1-1-1 0 0,-2 1 1 0 0,7-3-1 0 0,2 0 2 0 0,25-8-1 0 0,-29 11 13 0 0,0-2-1 0 0,1 1 1 0 0,-1-2-1 0 0,0 0 1 0 0,12-6-1 0 0,-10 3-125 0 0,2-1-671 0 0,0 0-1 0 0,18-16 0 0 0,-30 23 630 0 0,0 1-1 0 0,0-1 1 0 0,-1 0-1 0 0,1 0 1 0 0,0 0-1 0 0,0 0 0 0 0,-1 0 1 0 0,1 0-1 0 0,0 0 1 0 0,-1 0-1 0 0,1 0 0 0 0,-1-1 1 0 0,0 2-1 0 0,0-2 1 0 0,1 1-1 0 0,-1 0 0 0 0,0 0 1 0 0,1 0-1 0 0,-1-1 1 0 0,0 1-1 0 0,0 0 1 0 0,0 0-1 0 0,-1 0 0 0 0,1-1 1 0 0,0 1-1 0 0,0 0 1 0 0,-1 0-1 0 0,1 0 0 0 0,0 0 1 0 0,-1-1-1 0 0,1 2 1 0 0,-1-2-1 0 0,0 1 0 0 0,0-1 1 0 0,-1 0-370 0 0,-1-1-1 0 0,1 1 1 0 0,0-1 0 0 0,0 1-1 0 0,-1 0 1 0 0,0 0-1 0 0,0 0 1 0 0,0 1 0 0 0,1-2-1 0 0,-1 2 1 0 0,-5-2 0 0 0,6 2 144 0 0,-11-5-588 0 0,11 5 1045 0 0,-14 0 15619 0 0,15 2-15248 0 0,-3 11-70 0 0,1 1-1 0 0,1 1 1 0 0,-2 20-1 0 0,1-7-227 0 0,0-8-92 0 0,-11 76-108 0 0,10-70-1759 0 0,4-24 725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4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16 127 17967 0 0,'-2'-2'6600'0'0,"0"5"-4055"0"0,-1 12-1371 0 0,-1 22-1693 0 0,4 34 537 0 0,-3 40 44 0 0,2-104-237 0 0,1-1 0 0 0,-1 1 0 0 0,1-1 0 0 0,1 1 0 0 0,0-1 0 0 0,-1 0 0 0 0,4 10 0 0 0,-3-14-1392 0 0</inkml:trace>
  <inkml:trace contextRef="#ctx0" brushRef="#br0" timeOffset="1">256 8 10591 0 0,'0'-8'13988'0'0,"1"10"-13436"0"0,3 7-367 0 0,-1 0 0 0 0,1 0-1 0 0,-2 1 1 0 0,0-1 0 0 0,1 1-1 0 0,0 18 1 0 0,-3-3-31 0 0,-3 40-1 0 0,0-43-240 0 0,-2 0 1 0 0,0 0-1 0 0,-15 37 0 0 0,17-54-638 0 0,2 0-2266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4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17967 0 0,'0'0'3304'0'0,"13"-3"-2568"0"0,1-1 8 0 0,6 2-440 0 0,0 0-88 0 0,2 2-24 0 0,7 0 0 0 0,7-2-928 0 0,7 4-192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4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52 10591 0 0,'-1'-3'304'0'0,"-1"-11"496"0"0,2-7 818 0 0,0 7 7635 0 0,4 40-7647 0 0,-2 27-944 0 0,-2 0-1 0 0,-2 0 0 0 0,-2 1 1 0 0,-20 85-1 0 0,19-125-573 0 0,4-9 7 0 0,-1-1 1 0 0,1 2-1 0 0,0-2 1 0 0,-1 10-1 0 0,-4-27 21 0 0,3 5-77 0 0,0 0-59 0 0,0 0 1 0 0,2 0-1 0 0,-1-1 1 0 0,1 1-1 0 0,0 0 0 0 0,1 0 1 0 0,0-13-1 0 0,1 16 5 0 0,0-1 1 0 0,-1 1-1 0 0,2-1 1 0 0,-1 1-1 0 0,1-1 1 0 0,-1 0-1 0 0,2 1 0 0 0,-1 0 1 0 0,1 0-1 0 0,-1 0 1 0 0,7-8-1 0 0,-7 10 12 0 0,1 1-1 0 0,0 0 1 0 0,0 0-1 0 0,0-1 1 0 0,0 1-1 0 0,0 1 1 0 0,0-1-1 0 0,0 1 1 0 0,0-1-1 0 0,1 1 1 0 0,-1 0 0 0 0,1 0-1 0 0,-1 0 1 0 0,1 1-1 0 0,-1-1 1 0 0,0 0-1 0 0,1 1 1 0 0,4 0-1 0 0,0 1-19 0 0,0-1-1 0 0,0 1 1 0 0,-1 0 0 0 0,1 1-1 0 0,-1 0 1 0 0,1 0-1 0 0,9 4 1 0 0,-12-3 16 0 0,0-1 0 0 0,0 1 0 0 0,-1 0 0 0 0,2 0 0 0 0,-2 1 1 0 0,0 0-1 0 0,0 0 0 0 0,0-1 0 0 0,0 1 0 0 0,0 1 0 0 0,4 6 0 0 0,-7-9 5 0 0,1 1-1 0 0,-1-1 1 0 0,0 1-1 0 0,1 0 1 0 0,-2 0-1 0 0,1 0 1 0 0,0 0-1 0 0,0 0 1 0 0,-1 0-1 0 0,0 0 1 0 0,0-1-1 0 0,0 1 1 0 0,0 0-1 0 0,0 0 1 0 0,0 0-1 0 0,0 0 1 0 0,-1 0-1 0 0,0 0 1 0 0,0 0-1 0 0,1-1 1 0 0,-1 1-1 0 0,-1 0 1 0 0,-1 3-1 0 0,-1 1 7 0 0,-1-1-1 0 0,1 0 1 0 0,-1 0-1 0 0,-1-1 1 0 0,1 0-1 0 0,-1 1 1 0 0,0-2 0 0 0,-12 9-1 0 0,2-4 16 0 0,1 0-1 0 0,-28 10 1 0 0,34-16 18 0 0,-1 0 0 0 0,1-1 1 0 0,-1 0-1 0 0,1 0 0 0 0,0-1 0 0 0,-1 0 0 0 0,0-1 0 0 0,-12-1 1 0 0,17 0-47 0 0,1 1 1 0 0,-1-1 0 0 0,1 0 0 0 0,-1 0 0 0 0,1-1-1 0 0,-1 1 1 0 0,1-2 0 0 0,-7-2 0 0 0,9 4-45 0 0,0-2 0 0 0,-1 2 1 0 0,0-1-1 0 0,1 0 0 0 0,1 0 1 0 0,-2 0-1 0 0,2-1 0 0 0,-1 0 1 0 0,0 1-1 0 0,1 0 0 0 0,-1-1 1 0 0,1 0-1 0 0,-1 1 0 0 0,0-5 1 0 0,1 1-524 0 0,0 1 0 0 0,0-1-1 0 0,1 0 1 0 0,-1 0 0 0 0,1 0 0 0 0,1 0 0 0 0,0 0 0 0 0,-1 0 0 0 0,3-9 0 0 0,6-5-1366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45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60 19871 0 0,'-1'-6'271'0'0,"0"-17"1254"0"0,1 22-1510 0 0,0-1 0 0 0,0 1 0 0 0,0 0 0 0 0,0-1 0 0 0,0 1 0 0 0,1 0 0 0 0,-1 0 0 0 0,1-1 0 0 0,0 1 0 0 0,-1 0 0 0 0,0-1 0 0 0,1 2 0 0 0,0-2 0 0 0,0 1 0 0 0,1-1 0 0 0,-2 1 157 0 0,1 1 0 0 0,-1 0 0 0 0,0 0-1 0 0,0-1 1 0 0,0 0 0 0 0,1 1 0 0 0,-1-1 0 0 0,0 1 0 0 0,1 0 0 0 0,-1-1-1 0 0,0 1 1 0 0,0-1 0 0 0,0 0 0 0 0,1 1 0 0 0,-1 0 0 0 0,0-1 0 0 0,0 0-1 0 0,6 29 2033 0 0,-3-1-1638 0 0,-2 0-1 0 0,-1 28 0 0 0,-7 55-113 0 0,2-60-325 0 0,-10 64-507 0 0,15-112-156 0 0,9-3-4692 0 0</inkml:trace>
  <inkml:trace contextRef="#ctx0" brushRef="#br0" timeOffset="1">351 185 5983 0 0,'0'0'464'0'0,"-1"-1"-305"0"0,-2-3 424 0 0,-7-1 9044 0 0,-2 4-4804 0 0,-12 4-2682 0 0,14 0-1485 0 0,-10 1-181 0 0,1 1 0 0 0,-2 1-1 0 0,-33 15 1 0 0,34-11-300 0 0,1-1 12 0 0,0 0 0 0 0,-23 17 0 0 0,40-26-179 0 0,0 1-1 0 0,1 1 1 0 0,0-2 0 0 0,-1 2-1 0 0,1-1 1 0 0,-1 1 0 0 0,1-1-1 0 0,0 0 1 0 0,0 1 0 0 0,0-1-1 0 0,0 1 1 0 0,0 0 0 0 0,0-1-1 0 0,0 1 1 0 0,0-1 0 0 0,1 2-1 0 0,0-2 1 0 0,-1 1 0 0 0,1 0-1 0 0,-1 0 1 0 0,1 0 0 0 0,0-1-1 0 0,0 1 1 0 0,0 0 0 0 0,1 4 0 0 0,0-4 4 0 0,-1 1 0 0 0,1-1 1 0 0,1 1-1 0 0,-2 0 1 0 0,2-1-1 0 0,-1 0 0 0 0,1 0 1 0 0,-1 1-1 0 0,1-1 1 0 0,0 0-1 0 0,0 0 0 0 0,0 0 1 0 0,0-1-1 0 0,0 1 1 0 0,0-1-1 0 0,1 1 0 0 0,1 1 1 0 0,14 6 59 0 0,-1-1 1 0 0,0-1-1 0 0,1 0 1 0 0,33 6-1 0 0,78 8-1189 0 0,-79-14 80 0 0,-25-4 555 0 0,-14-2-234 0 0,-1-1-1 0 0,1 3 1 0 0,-1-2-1 0 0,0 2 1 0 0,0 0-1 0 0,16 7 1 0 0,4 8-1802 0 0,-2-2-10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5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71 2759 0 0,'0'0'951'0'0,"0"-1"-186"0"0,-1-5 31 0 0,1 5 359 0 0,0-1-858 0 0,3-5 6515 0 0,-1 7-6653 0 0,28-3 461 0 0,-22-1-452 0 0,-6 3 869 0 0,-1 0-854 0 0,-1 0-92 0 0,0-1 0 0 0,0 2 0 0 0,0-1 0 0 0,1 0 0 0 0,-1 0 1 0 0,0 0-1 0 0,0 0 0 0 0,0 0 0 0 0,0 0 0 0 0,0 0 0 0 0,0 0 0 0 0,0 0 0 0 0,-1 0 0 0 0,1 0 0 0 0,0 0 0 0 0,0 0 1 0 0,0 0-1 0 0,-1 1 0 0 0,1-2 0 0 0,-1 1 0 0 0,0-1 0 0 0,-1 1 30 0 0,1-1 1 0 0,-1 0-1 0 0,1 0 0 0 0,-2 1 1 0 0,2 0-1 0 0,-1 0 0 0 0,0-1 1 0 0,-4-1-1 0 0,5 2 56 0 0,-5-1 119 0 0,6 2-282 0 0,-1-1 1 0 0,0 1 0 0 0,0 0-1 0 0,1 0 1 0 0,0 0-1 0 0,-1-1 1 0 0,0 1-1 0 0,0 0 1 0 0,1-1 0 0 0,-1 1-1 0 0,0 0 1 0 0,0 0-1 0 0,1 0 1 0 0,0 0 0 0 0,-1 0-1 0 0,0 0 1 0 0,0 0-1 0 0,1 0 1 0 0,-1 0-1 0 0,0 1 1 0 0,0-1 0 0 0,1 0-1 0 0,0 0 1 0 0,-1 1-1 0 0,-1-1 1 0 0,-1 4-11 0 0,0-1 0 0 0,0 1 0 0 0,0 0 0 0 0,-4 7-1 0 0,2-2-1 0 0,0-1-2 0 0,3 2 0 0 0,1-3 12 0 0,1-5 336 0 0,2-5-228 0 0,-1 0-1 0 0,0 0 0 0 0,0 0 1 0 0,0-1-1 0 0,1-5 0 0 0,-2 7-2 0 0,0-1-1 0 0,0 1 1 0 0,0-1-1 0 0,-1 0 1 0 0,1 1-1 0 0,-1 0 1 0 0,-1-3-1 0 0,2 3 444 0 0,-4-4-2166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40:06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1375,'0'0'136,"-8"1"-136,-1 3 0,0-2 0,-2 2 0,-1-2 576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42.7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308 98 1839 0 0,'-20'-11'210'0'0,"-1"1"-1"0"0,0 1 1 0 0,-33-10-1 0 0,15 5 897 0 0,6 4 215 0 0,0 2 0 0 0,-53-9 5885 0 0,94 21-6786 0 0,-3-2-346 0 0,5 2 41 0 0,-1-1 0 0 0,0-1 0 0 0,1 0 0 0 0,19 2 0 0 0,40-3 272 0 0,-41-1-243 0 0,190-8 1009 0 0,-13 1-82 0 0,746 17 235 0 0,-748-5-1036 0 0,292 33 669 0 0,-273 11-621 0 0,-76-15-279 0 0,-60-18-1 0 0,129 5-1 0 0,-198-20 6 0 0,0-2-1 0 0,19-3 1 0 0,-35 4-2 0 0,0 0 0 0 0,-1 0 0 0 0,1 0 0 0 0,0-1 0 0 0,0 1-1 0 0,-1-1 1 0 0,1 1 0 0 0,0-1 0 0 0,0 1 0 0 0,-1 0 0 0 0,1 0 0 0 0,0-1 0 0 0,-1 0 0 0 0,1 0 0 0 0,-1 1 0 0 0,1 0 0 0 0,-1-1 0 0 0,1 0 0 0 0,0 0-1 0 0,-1 1 1 0 0,1-3 0 0 0,3-12 475 0 0,-4 15-479 0 0,0-3 31 0 0,-1 0-1 0 0,1 1 0 0 0,-1-1 1 0 0,1 1-1 0 0,-1-1 1 0 0,0 1-1 0 0,0-1 1 0 0,0 1-1 0 0,-1-1 0 0 0,2 1 1 0 0,-2 0-1 0 0,1-1 1 0 0,-4-1-1 0 0,4 2-57 0 0,-1 0 0 0 0,0 1 0 0 0,0-2 0 0 0,0 2 0 0 0,0-1 0 0 0,0 1 0 0 0,-1 0 0 0 0,1 0 0 0 0,0 0 0 0 0,-1 0 0 0 0,1 0 0 0 0,-1 0 0 0 0,1 1 0 0 0,-1-1 0 0 0,1 0 0 0 0,-4 1 0 0 0,-5-1 24 0 0,1 1 0 0 0,-18 1 0 0 0,-32 7-34 0 0,-15 1 0 0 0,-267-19 31 0 0,182 2-9 0 0,-150 9-11 0 0,44 11-11 0 0,40 1 0 0 0,3 0 0 0 0,-24 0 0 0 0,-86 5 0 0 0,205-9 47 0 0,-18 0 70 0 0,114-9-82 0 0,0-2-1 0 0,-48-7 1 0 0,57 5 76 0 0,0-2-1 0 0,-42-17 1 0 0,60 21-78 0 0,-1-1 0 0 0,2 0 0 0 0,-1 0 0 0 0,0-1 0 0 0,-5-5 0 0 0,0 1 22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43.8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 65 11519 0 0,'-4'-2'158'0'0,"-2"-1"0"0"0,2 0 0 0 0,-1 1 0 0 0,-1 1 0 0 0,1-1-1 0 0,0 1 1 0 0,0-1 0 0 0,-21-5 3297 0 0,26 7-3351 0 0,0-1-32 0 0,0 0 0 0 0,1 0-1 0 0,-1 1 1 0 0,0-1-1 0 0,1 1 1 0 0,-1-1 0 0 0,0 0-1 0 0,0 1 1 0 0,1 0 0 0 0,-1-1-1 0 0,1 0 1 0 0,-1 0 0 0 0,1 1-1 0 0,0-1 1 0 0,20-14 619 0 0,-14 13-657 0 0,0-1 0 0 0,1 0 1 0 0,-1 2-1 0 0,2-1 0 0 0,-2 1 0 0 0,1 0 0 0 0,-1 0 0 0 0,13 2 0 0 0,0-2 7 0 0,128 5 93 0 0,-70 0-92 0 0,464-8 642 0 0,-144-2 148 0 0,2 23-388 0 0,-203 4-418 0 0,209 15-52 0 0,-90-25 48 0 0,-19-1 16 0 0,-267-9 101 0 0,57-5 0 0 0,-85 4 66 0 0,-2 0-157 0 0,1 0 0 0 0,-1 0 1 0 0,0 0-1 0 0,0 0 0 0 0,0 0 1 0 0,1 0-1 0 0,-1 0 0 0 0,0 0 1 0 0,1 0-1 0 0,-1 0 0 0 0,0 0 1 0 0,1 0-1 0 0,-1 0 0 0 0,0 0 1 0 0,0 0-1 0 0,0 0 0 0 0,0 0 1 0 0,1-1-1 0 0,-1 1 0 0 0,0 0 1 0 0,1 0-1 0 0,-1 0 0 0 0,0-1 1 0 0,0 1-1 0 0,1 0 0 0 0,-1 0 1 0 0,0-1-1 0 0,0 1 0 0 0,0 0 1 0 0,0 0-1 0 0,0 0 0 0 0,0 0 1 0 0,0 0-1 0 0,0-1 0 0 0,1 1 1 0 0,-1 0-1 0 0,0-1 0 0 0,0 1 1 0 0,0 0-1 0 0,0-1 0 0 0,0 1 0 0 0,0 0 1 0 0,0 0-1 0 0,0 0 0 0 0,0-1 1 0 0,0 1-1 0 0,0-1 0 0 0,0 0 23 0 0,-1 1-1 0 0,1-1 1 0 0,0 0-1 0 0,0 0 1 0 0,-1 1 0 0 0,0-1-1 0 0,1 1 1 0 0,-1-1-1 0 0,1 0 1 0 0,0 1-1 0 0,-1-1 1 0 0,0 1-1 0 0,0-1 1 0 0,0 0-1 0 0,-4-2-39 0 0,0 1-1 0 0,0 1 1 0 0,0-2-1 0 0,-1 2 1 0 0,1 0-1 0 0,0 0 0 0 0,-8-1 1 0 0,-39 1-16 0 0,22 1-10 0 0,-118-6-5 0 0,-60-1 0 0 0,-517-17 64 0 0,645 21 0 0 0,-442-4 81 0 0,162 27 62 0 0,269-13-264 0 0,-35 3-20 0 0,-243 10 816 0 0,379-24-648 0 0,17 0-91 0 0,41-4 0 0 0,-35 6 0 0 0,85-11 21 0 0,75-6 22 0 0,510 2-43 0 0,-446 31 0 0 0,-4 14 0 0 0,-213-22-1 0 0,88 12-9 0 0,-126-17-48 0 0,-45-1-1692 0 0,25 0 193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44.5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515 2306 9215 0 0,'-35'-24'523'0'0,"24"17"-366"0"0,1 0-1 0 0,-11-9 0 0 0,-50-46 1465 0 0,-47-46 2310 0 0,90 80-3322 0 0,11 11-253 0 0,-21-26-1 0 0,37 42-347 0 0,-55-77 527 0 0,44 60-417 0 0,1-1 1 0 0,-12-28 0 0 0,10 11 33 0 0,1 0 1 0 0,2-1-1 0 0,1-1 1 0 0,2 1-1 0 0,2-1 0 0 0,1 0 1 0 0,2 0-1 0 0,5-64 1 0 0,3 43-121 0 0,2 2 0 0 0,4-2 1 0 0,2 2-1 0 0,41-108 0 0 0,19-7-67 0 0,-61 147 27 0 0,1 1 1 0 0,1 0 0 0 0,1 1 0 0 0,32-35-1 0 0,62-42-17 0 0,10 9-182 0 0,-59 48-147 0 0,92-47 0 0 0,74-19-679 0 0,-153 79 463 0 0,114-31 0 0 0,83-2-230 0 0,213-15 232 0 0,6 39 420 0 0,-34 35 89 0 0,-6 43 23 0 0,-38 43-24 0 0,-338-61 47 0 0,100 44 1 0 0,57 49-36 0 0,-178-84 19 0 0,-1 2 1 0 0,49 42-1 0 0,-70-47-6 0 0,-1 0 0 0 0,-1 2 0 0 0,-2 1 0 0 0,25 34 0 0 0,-10-3-30 0 0,60 118 0 0 0,-90-152 51 0 0,0 2 0 0 0,-1 0 1 0 0,-2 0-1 0 0,-1 1 0 0 0,-2 0 0 0 0,-1 0 0 0 0,-1 0 0 0 0,-1 1 0 0 0,-1 0 0 0 0,-3 0 0 0 0,0-1 0 0 0,-2 0 0 0 0,-1 1 0 0 0,-2-1 0 0 0,0 0 0 0 0,-2 0 1 0 0,-12 28-1 0 0,-5-2 0 0 0,-2 0 1 0 0,-2-2 0 0 0,-54 72-1 0 0,65-101 25 0 0,-2 0 0 0 0,-1-2 0 0 0,0 0 0 0 0,-2-2 1 0 0,0 0-1 0 0,-40 25 0 0 0,-82 43 42 0 0,14-8-40 0 0,110-68-43 0 0,-187 115-3801 0 0,81-61-532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49.4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5048 3018 4607 0 0,'7'-4'113'0'0,"-1"0"-1"0"0,0-1 0 0 0,0 1 0 0 0,-1-1 0 0 0,1-1 0 0 0,6-6 0 0 0,-8 6 264 0 0,0 1-1 0 0,0-1 1 0 0,-1 1 0 0 0,0-1-1 0 0,0 0 1 0 0,0 0-1 0 0,-1 0 1 0 0,0-1-1 0 0,0 1 1 0 0,0-1-1 0 0,-1 1 1 0 0,0 0-1 0 0,-1-1 1 0 0,1 0 0 0 0,-1 1-1 0 0,0-1 1 0 0,-1 1-1 0 0,0-1 1 0 0,-2-11-1 0 0,-7-18 747 0 0,-2 1 0 0 0,-2 1-1 0 0,-31-60 1 0 0,34 77-853 0 0,0 0 1 0 0,-1 0-1 0 0,-29-29 1 0 0,31 36-162 0 0,-1 0-1 0 0,0 1 1 0 0,0 1 0 0 0,-1 0-1 0 0,-1 0 1 0 0,-20-9 0 0 0,-4 3 45 0 0,0 1 0 0 0,-52-10 0 0 0,-82-8-75 0 0,-7 9-104 0 0,-242 1-1 0 0,-58 35-55 0 0,222-5 81 0 0,-141 7 19 0 0,-133 3 684 0 0,350-15-187 0 0,-405 1 882 0 0,201 2-804 0 0,1 17-267 0 0,364-23-307 0 0,-268 13 406 0 0,271-14-386 0 0,-71-2 161 0 0,69 1-81 0 0,0-2 1 0 0,-33-8-1 0 0,36 7-10 0 0,2-1 0 0 0,-22-10 0 0 0,29 12-78 0 0,1 0 0 0 0,-1-1 0 0 0,1 1 0 0 0,0-2 0 0 0,-1 1 0 0 0,2-1 1 0 0,-1 1-1 0 0,-4-7 0 0 0,-3-6 14 0 0,0-1 0 0 0,2-1 0 0 0,0 0 1 0 0,1 0-1 0 0,-7-24 0 0 0,3 4 11 0 0,-12-71-1 0 0,6-58 69 0 0,13 0-64 0 0,6 129-37 0 0,-2-368-10 0 0,25 1-14 0 0,58-66-63 0 0,-72 426 63 0 0,-2 9-2 0 0,2-1 0 0 0,15-39-1 0 0,-22 72-4 0 0,1 0 0 0 0,0-1 0 0 0,0 2 0 0 0,0-1 0 0 0,0 0 0 0 0,0 1-1 0 0,1-1 1 0 0,0 1 0 0 0,0 1 0 0 0,0-2 0 0 0,1 2 0 0 0,-1-1 0 0 0,9-3-1 0 0,-2 0-24 0 0,2 2 0 0 0,-1 0 0 0 0,1 0 0 0 0,20-5-1 0 0,-30 10 28 0 0,27-8-162 0 0,2 1 1 0 0,44-3-1 0 0,126 12-411 0 0,-2 17 295 0 0,-109-9 155 0 0,501 22-113 0 0,1-30 14 0 0,-543-2 226 0 0,843-29-171 0 0,-1-36-18 0 0,111-3 115 0 0,-279 48 44 0 0,3 33 0 0 0,-61 26-50 0 0,-2 18-38 0 0,-605-52 114 0 0,397 29-197 0 0,-192-19 150 0 0,-167-10 56 0 0,187-2 47 0 0,-278-2 408 0 0,-12 2 560 0 0,-6 3-998 0 0,7-1-26 0 0,0-1 0 0 0,0 1 0 0 0,0 0 0 0 0,1 0 0 0 0,-1 1 0 0 0,1-1 0 0 0,-4 7 0 0 0,1 0-26 0 0,1 1 1 0 0,-6 19 0 0 0,-53 152-140 0 0,29-81 102 0 0,-29 140 0 0 0,2 114-58 0 0,42-195 11 0 0,0 167 0 0 0,22-120-151 0 0,-2 67-315 0 0,1-272 572 0 0,-1 32-48 0 0,-1 1 0 0 0,-9 43 0 0 0,8-69 63 0 0,1-1 0 0 0,-1-1 1 0 0,0 1-1 0 0,-1-1 0 0 0,0 1 0 0 0,-1-1 0 0 0,1 0 1 0 0,-1 0-1 0 0,-1-1 0 0 0,0 0 0 0 0,0 1 0 0 0,-1-2 1 0 0,-8 7-1 0 0,8-8 29 0 0,0-1 0 0 0,-1-1 0 0 0,0 1 0 0 0,0-1 0 0 0,-1-1 0 0 0,1 1 0 0 0,-14 3 0 0 0,-65 10 249 0 0,84-16-278 0 0,-277 30 717 0 0,-4-15-359 0 0,152-9-283 0 0,-777 14 35 0 0,0-34-39 0 0,55 1-48 0 0,506 11 18 0 0,-677 2 209 0 0,811 2-140 0 0,-776 23 183 0 0,-248 64 222 0 0,1074-75-354 0 0,-245-9-1 0 0,329-8-104 0 0,-22-1-25 0 0,68 1-2473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0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80 10591 0 0,'-5'-2'7963'0'0,"6"1"-7503"0"0,9-4-265 0 0,2 1 1 0 0,-2 0-1 0 0,1 0 1 0 0,1 1-1 0 0,11-2 0 0 0,6-2-238 0 0,99-31-3406 0 0,-111 31 2250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3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19951 0 0,'0'0'1811'0'0,"3"0"-1490"0"0,0 0-280 0 0,0-1 0 0 0,0 1-1 0 0,1 0 1 0 0,-1 1 0 0 0,0-1-1 0 0,0 1 1 0 0,1-1 0 0 0,-1 0-1 0 0,0 2 1 0 0,0-1 0 0 0,0 0 0 0 0,0 0-1 0 0,0 0 1 0 0,-1 1 0 0 0,1-1-1 0 0,0 2 1 0 0,-1-2 0 0 0,5 5-1 0 0,3 5 381 0 0,1 1 0 0 0,-1-1 0 0 0,-1 2 0 0 0,0-1 0 0 0,-1 1 0 0 0,-1 1 0 0 0,10 20 0 0 0,-2 5 366 0 0,15 62 1 0 0,-19-53-568 0 0,-3 0 1 0 0,-1 0-1 0 0,-2 0 0 0 0,-3 1 1 0 0,-1 1-1 0 0,-4-2 0 0 0,-12 81 1 0 0,8-93-219 0 0,-2-1 0 0 0,-2-1 0 0 0,0 0 0 0 0,-22 43 0 0 0,25-61-388 0 0,-12 19 0 0 0,-19 16-687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62 143 11055 0 0,'-5'-5'475'0'0,"1"2"-393"0"0,0-1 0 0 0,0 0 0 0 0,0 0 1 0 0,0 0-1 0 0,-3-6 0 0 0,6 9 93 0 0,1-1 0 0 0,-1 1 0 0 0,0-1-1 0 0,0 1 1 0 0,1-1 0 0 0,0 1 0 0 0,0-1 0 0 0,-1 1 0 0 0,1-1-1 0 0,0 1 1 0 0,0-1 0 0 0,0 1 0 0 0,0-1 0 0 0,0 1 0 0 0,0-1-1 0 0,1 1 1 0 0,-1-2 0 0 0,0 2 0 0 0,0-1 0 0 0,1 2 0 0 0,0-2 0 0 0,-1 1-1 0 0,2-3 1 0 0,0 1 323 0 0,0 0-1 0 0,0 0 1 0 0,0 1-1 0 0,1-1 1 0 0,0 0-1 0 0,-1 1 1 0 0,1 0-1 0 0,0 0 0 0 0,5-4 1 0 0,4 0 16 0 0,16-7 0 0 0,-24 11-364 0 0,8-2-46 0 0,0 0-1 0 0,-1 0 0 0 0,1 2 1 0 0,0 0-1 0 0,0 0 0 0 0,0 1 1 0 0,0 0-1 0 0,1 1 0 0 0,-1 0 0 0 0,0 2 1 0 0,0-1-1 0 0,0 1 0 0 0,0 1 1 0 0,0 0-1 0 0,-1 0 0 0 0,1 1 1 0 0,-1 1-1 0 0,18 9 0 0 0,-26-13-94 0 0,0 1 0 0 0,-1 0 0 0 0,1 0 1 0 0,0 0-1 0 0,-1 0 0 0 0,0 0 0 0 0,1 1 0 0 0,-1 0 0 0 0,0 0 0 0 0,0-1 0 0 0,0 1 0 0 0,0 0 0 0 0,0 0 1 0 0,-1 0-1 0 0,1 0 0 0 0,-1 0 0 0 0,0 1 0 0 0,0-1 0 0 0,-1 0 0 0 0,1 0 0 0 0,0 0 0 0 0,-1 1 1 0 0,1-1-1 0 0,-1 1 0 0 0,0-1 0 0 0,0 1 0 0 0,-1-1 0 0 0,0 0 0 0 0,1 0 0 0 0,-1 1 0 0 0,0-1 0 0 0,0 0 1 0 0,0 0-1 0 0,-2 4 0 0 0,-3 4 48 0 0,0 1 1 0 0,-1-1 0 0 0,0 0-1 0 0,-10 11 1 0 0,-38 38 210 0 0,48-52-231 0 0,-14 12 46 0 0,-1 0-1 0 0,-1-2 0 0 0,-1 0 1 0 0,-27 15-1 0 0,42-27-61 0 0,0-2-1 0 0,0 1 0 0 0,-1-1 1 0 0,0 0-1 0 0,0-1 1 0 0,0 0-1 0 0,0 0 0 0 0,0-2 1 0 0,-20 3-1 0 0,21-6-179 0 0,9 1 48 0 0,-1 0 0 0 0,0 0-1 0 0,0 0 1 0 0,1 0-1 0 0,-1 0 1 0 0,0-1 0 0 0,1 2-1 0 0,-1-2 1 0 0,1 1-1 0 0,0 0 1 0 0,-1-1 0 0 0,1 1-1 0 0,0 0 1 0 0,0 0-1 0 0,-1-1 1 0 0,1 1 0 0 0,0 0-1 0 0,0-1 1 0 0,1 2-1 0 0,-1-2 1 0 0,0 1-1 0 0,1-3 1 0 0,1-4-1812 0 0,0-1 0 0 0,5-9 0 0 0,-6 15 813 0 0,11-28-5914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32 6447 0 0,'64'-23'767'0'0,"-37"15"5089"0"0,-26 8-5775 0 0,-1 0-1 0 0,0 0 1 0 0,1 1 0 0 0,-1-1 0 0 0,1 0-1 0 0,-1 1 1 0 0,0-1 0 0 0,0 0 0 0 0,0 0-1 0 0,0 0 1 0 0,0 0 0 0 0,0 1 0 0 0,1-1-1 0 0,-1 0 1 0 0,0 1 0 0 0,0-1-1 0 0,0 1 1 0 0,1-1 0 0 0,-1 0 0 0 0,0 0-1 0 0,0 0 1 0 0,0 1 0 0 0,0-1 0 0 0,0 1-1 0 0,0-1 1 0 0,0 1 0 0 0,0 10 627 0 0,-4 1-242 0 0,0-1 1 0 0,0 0-1 0 0,-1 1 1 0 0,0-1-1 0 0,-1-1 1 0 0,-10 16-1 0 0,-3 5 364 0 0,4-4-259 0 0,1 1 1 0 0,1 1 0 0 0,2-1-1 0 0,-9 33 1 0 0,18-54-485 0 0,0 0 0 0 0,2 0-1 0 0,-1 0 1 0 0,0 0 0 0 0,1 0-1 0 0,0 0 1 0 0,1 0 0 0 0,0 1-1 0 0,-1-2 1 0 0,5 12 0 0 0,-4-13-124 0 0,1-1 0 0 0,0 2 0 0 0,0-3 0 0 0,1 2 0 0 0,0-1 0 0 0,0 0 0 0 0,0 1 0 0 0,0-2 0 0 0,0 1 0 0 0,0 0 0 0 0,1-1 0 0 0,0 0 0 0 0,0 1 0 0 0,0-2 0 0 0,8 5-1 0 0,-4-3-659 0 0,0 0-1 0 0,14 4 0 0 0,5-2-4952 0 0,-6-4-1048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 8751 0 0,'-6'-18'14348'0'0,"11"29"-12887"0"0,0 4-1336 0 0,-1 0-1 0 0,0 0 1 0 0,0 0-1 0 0,-2 0 1 0 0,0 0-1 0 0,-1 0 1 0 0,0 1-1 0 0,-1-1 0 0 0,-1 1 1 0 0,0-1-1 0 0,-6 22 1 0 0,6-34-118 0 0,1-1 0 0 0,-1 0 0 0 0,1 0 0 0 0,-2 1 0 0 0,1-1 1 0 0,0 0-1 0 0,0 0 0 0 0,0 1 0 0 0,-1-1 0 0 0,1-1 0 0 0,-1 2 0 0 0,1-2 1 0 0,-1 1-1 0 0,0 0 0 0 0,0-1 0 0 0,0 1 0 0 0,1-1 0 0 0,-2 1 0 0 0,1-1 0 0 0,0 0 1 0 0,0 0-1 0 0,-1 0 0 0 0,1 0 0 0 0,0 0 0 0 0,0-1 0 0 0,-1 1 0 0 0,0-1 1 0 0,1 0-1 0 0,0 1 0 0 0,-5-1 0 0 0,2 0 5 0 0,0-1-1 0 0,-1 1 1 0 0,0 0 0 0 0,1-2 0 0 0,0 1-1 0 0,0 0 1 0 0,0-1 0 0 0,0 0-1 0 0,0 0 1 0 0,0 0 0 0 0,0-1 0 0 0,0 0-1 0 0,-5-4 1 0 0,7 5 82 0 0,0-1 0 0 0,0 0 0 0 0,1 1 1 0 0,-5-6-1 0 0,6 6 262 0 0,2 2-240 0 0,2-3-95 0 0,-1 2 0 0 0,1-1 1 0 0,0 1-1 0 0,0-1 0 0 0,0 2 0 0 0,0-2 1 0 0,0 1-1 0 0,0 1 0 0 0,0-1 0 0 0,0 0 1 0 0,0 1-1 0 0,4-1 0 0 0,6 1-198 0 0,23 3-1 0 0,-21-1-130 0 0,31 1-3118 0 0,61-5 0 0 0,-72 1-4046 0 0</inkml:trace>
  <inkml:trace contextRef="#ctx0" brushRef="#br0" timeOffset="1">362 56 16415 0 0,'-5'-4'320'0'0,"3"4"-212"0"0,1-1-1 0 0,0 0 0 0 0,0 1 0 0 0,0-1 0 0 0,0 0 0 0 0,0 0 0 0 0,0 0 0 0 0,0 0 0 0 0,0 0 0 0 0,0 0 1 0 0,1 0-1 0 0,-1 0 0 0 0,0 0 0 0 0,0-3 1813 0 0,56-1 904 0 0,-2 6-2401 0 0,28 1-370 0 0,-56-4-276 0 0,50-5-3928 0 0,-52 2-2891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73 201 13359 0 0,'-2'-4'120'0'0,"-1"0"141"0"0,0 1 0 0 0,1-1-1 0 0,0 1 1 0 0,-3-8 0 0 0,3 2-237 0 0,3 7 188 0 0,0 0 1 0 0,-1 0-1 0 0,1 0 0 0 0,0 0 0 0 0,0 0 1 0 0,0 0-1 0 0,1 0 0 0 0,-2 0 0 0 0,2 1 0 0 0,-1-2 1 0 0,1 2-1 0 0,-1-1 0 0 0,2 1 0 0 0,1-3 1 0 0,0 1 222 0 0,-1 1 0 0 0,1 0 1 0 0,-1-1-1 0 0,1 1 1 0 0,0 1-1 0 0,0-1 0 0 0,5-1 1 0 0,-3 2-354 0 0,2 0 1 0 0,-1 0-1 0 0,1 1 1 0 0,-1-1-1 0 0,0 2 0 0 0,1 0 1 0 0,-1 0-1 0 0,0-1 1 0 0,0 2-1 0 0,0 0 1 0 0,1 0-1 0 0,-2 1 1 0 0,1 0-1 0 0,10 5 0 0 0,-8-3 4 0 0,0 0-1 0 0,0 1 0 0 0,-1 0 0 0 0,-1 0 0 0 0,1 1 0 0 0,-1 0 1 0 0,0 0-1 0 0,0 1 0 0 0,-1-1 0 0 0,7 11 0 0 0,-11-14-65 0 0,0 1-1 0 0,0-1 1 0 0,1 1-1 0 0,-2-1 1 0 0,1 1-1 0 0,-1-1 1 0 0,1 1-1 0 0,-2 0 1 0 0,1-1-1 0 0,0 2 1 0 0,-1 4-1 0 0,0-5 2 0 0,-1-2-1 0 0,0 1 1 0 0,1 0 0 0 0,-1 0-1 0 0,0-1 1 0 0,0 1 0 0 0,-1 0-1 0 0,1 0 1 0 0,-1-1 0 0 0,0 0-1 0 0,0 1 1 0 0,0-1 0 0 0,-1 0-1 0 0,-3 5 1 0 0,-7 5 128 0 0,0 0-1 0 0,-1 0 1 0 0,-1-2-1 0 0,0 0 1 0 0,0-1 0 0 0,-18 9-1 0 0,-9 5 117 0 0,14-8-118 0 0,-2 0 1 0 0,-59 21-1 0 0,87-37-169 0 0,3-3-2272 0 0,4-11-3526 0 0,3-8-1847 0 0</inkml:trace>
  <inkml:trace contextRef="#ctx0" brushRef="#br0" timeOffset="1">504 1 18631 0 0,'0'0'1684'0'0,"-1"0"-1385"0"0,-1 0-262 0 0,0 0 1 0 0,0 0-1 0 0,1 0 0 0 0,-1 0 1 0 0,0 1-1 0 0,1-1 0 0 0,-1 1 1 0 0,0-1-1 0 0,0 1 1 0 0,1-1-1 0 0,-1 2 0 0 0,1-2 1 0 0,-1 1-1 0 0,1 0 0 0 0,-1 0 1 0 0,-1 2-1 0 0,-4 3 408 0 0,1 0 0 0 0,-7 9 0 0 0,4-3-85 0 0,-27 25 681 0 0,-13 17-337 0 0,40-43-555 0 0,2-1 0 0 0,-1 1 0 0 0,-8 19-1 0 0,11-21-82 0 0,2 0-1 0 0,0 0 1 0 0,0 0-1 0 0,0 0 1 0 0,1 1-1 0 0,0 0 1 0 0,1-1-1 0 0,0 16 1 0 0,1-18-24 0 0,0 1 1 0 0,1 0 0 0 0,1-1-1 0 0,-1 2 1 0 0,1-2 0 0 0,1 1-1 0 0,-1-1 1 0 0,1 1 0 0 0,1-2-1 0 0,7 15 1 0 0,-8-16-137 0 0,1-1-1 0 0,-1 2 1 0 0,2-2 0 0 0,-1 1-1 0 0,0-2 1 0 0,1 2 0 0 0,0-1-1 0 0,0-1 1 0 0,0 0 0 0 0,0 0-1 0 0,8 4 1 0 0,-4-3-207 0 0,-1-1 0 0 0,1-1 0 0 0,0 1 0 0 0,0-1 0 0 0,0-1 0 0 0,18 1 0 0 0,-10-2-1740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25 125 17015 0 0,'-3'-7'1818'0'0,"1"0"3767"0"0,-3 27-3677 0 0,-4 106-894 0 0,6-60-838 0 0,1-57-181 0 0,2 1 0 0 0,0-1-1 0 0,2 18 1 0 0,-2-26-157 0 0,1 0-1 0 0,-1 1 1 0 0,1-1-1 0 0,0 1 1 0 0,-1-1 0 0 0,1 0-1 0 0,0 1 1 0 0,0-2 0 0 0,-1 2-1 0 0,1-1 1 0 0,1 1-1 0 0,6 5-6777 0 0</inkml:trace>
  <inkml:trace contextRef="#ctx0" brushRef="#br0" timeOffset="1">102 33 12439 0 0,'0'0'958'0'0,"-1"-1"-625"0"0,0-3-1001 0 0,0-8 8756 0 0,1 10-7042 0 0,1 2-28 0 0,4-3-838 0 0,0 1 1 0 0,0 0-1 0 0,0 0 1 0 0,1 1 0 0 0,-1-1-1 0 0,0 2 1 0 0,0-1-1 0 0,8 0 1 0 0,46 3-335 0 0,-43-2 244 0 0,115 15-2170 0 0,-117-13 24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 16727 0 0,'0'0'736'0'0,"-11"-1"160"0"0,3 1 3472 0 0,22-4-4024 0 0,7 2-152 0 0,6-2-32 0 0,10 2-8 0 0,9 0-1424 0 0,1-2-280 0 0,3 0-56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252 233 11975 0 0,'-1'0'923'0'0,"-22"-18"-154"0"0,15 12 1100 0 0,0-1 0 0 0,-12-6 0 0 0,9 7 106 0 0,6 2-1322 0 0,-1 1 1 0 0,0 0-1 0 0,0 0 1 0 0,1 1-1 0 0,-1 0 1 0 0,0 0-1 0 0,-10-2 0 0 0,13 4-605 0 0,2 0-1 0 0,-1 0 1 0 0,0 1-1 0 0,0-1 1 0 0,0 0-1 0 0,1 0 1 0 0,-1 1-1 0 0,0 0 1 0 0,1 0-1 0 0,-1-1 0 0 0,1 1 1 0 0,-1 1-1 0 0,1-2 1 0 0,-1 2-1 0 0,-2 1 1 0 0,-2 3-38 0 0,-11 13 0 0 0,12-13 46 0 0,-3 3-55 0 0,1 2 0 0 0,0-1 0 0 0,0 1 0 0 0,1-1 0 0 0,1 2 0 0 0,0 0-1 0 0,0-1 1 0 0,2 1 0 0 0,-1 0 0 0 0,1 0 0 0 0,1 1 0 0 0,0-1 0 0 0,1 0-1 0 0,0 0 1 0 0,0 1 0 0 0,3 13 0 0 0,-2-23 9 0 0,0 1 1 0 0,1 0-1 0 0,0 0 1 0 0,0-1-1 0 0,-1 1 0 0 0,2 0 1 0 0,-1 0-1 0 0,1-1 1 0 0,3 6-1 0 0,-4-7-4 0 0,0-1 0 0 0,0 1 0 0 0,0-1 0 0 0,0 0 0 0 0,0 1 1 0 0,1-2-1 0 0,-2 1 0 0 0,2 1 0 0 0,-1-2 0 0 0,1 1 0 0 0,-1 0 0 0 0,1 0 0 0 0,-1-1 0 0 0,1 1 0 0 0,-1 0 0 0 0,1-1 0 0 0,-1 1 1 0 0,1-1-1 0 0,-1 0 0 0 0,2 0 0 0 0,-2 0 0 0 0,1 0 0 0 0,-1 0 0 0 0,4 0 0 0 0,1-1 25 0 0,-1-1 0 0 0,0 1 0 0 0,0-1 0 0 0,1-1 0 0 0,-2 1 0 0 0,1 0 0 0 0,0-1 0 0 0,-1 1 0 0 0,9-8 0 0 0,4-4 12 0 0,16-19-1 0 0,-21 21-17 0 0,-5 5-24 0 0,1-1 0 0 0,-2 1 1 0 0,0-1-1 0 0,1-1 0 0 0,-2 1 0 0 0,1-1 0 0 0,-1 0 1 0 0,-1 0-1 0 0,8-19 0 0 0,-11 19-1 0 0,1 1 11 0 0,-2 7 210 0 0,0 4-200 0 0,0 0 1 0 0,0 0-1 0 0,-1 0 1 0 0,-2 6-1 0 0,-1 6 16 0 0,3-6-89 0 0,1-1 0 0 0,-1 1 0 0 0,2 0 0 0 0,-1 0 0 0 0,1 0 0 0 0,0-1-1 0 0,1 1 1 0 0,0 0 0 0 0,1-1 0 0 0,-1 1 0 0 0,1-1 0 0 0,1 0 0 0 0,-1 0 0 0 0,2 0 0 0 0,7 11 0 0 0,1-6-2277 0 0,-4-7-4227 0 0,0-2-1494 0 0</inkml:trace>
  <inkml:trace contextRef="#ctx0" brushRef="#br0" timeOffset="1">467 22 20759 0 0,'0'-2'952'0'0,"-7"-18"3593"0"0,5 97-3160 0 0,-15 87 0 0 0,13-142-1407 0 0,-11 128 412 0 0,13-126-639 0 0,2 2 0 0 0,1-1 1 0 0,8 48-1 0 0,-2-51-1899 0 0,-5-20 191 0 0,5 0-82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2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19663 0 0,'0'0'2284'0'0,"-1"1"-1305"0"0,-10 3-137 0 0,2 0-1 0 0,-1 1 1 0 0,1 0 0 0 0,-1 1 0 0 0,-14 11 0 0 0,-40 40-513 0 0,-13 23-244 0 0,73-74-85 0 0,-1-2 0 0 0,1 2 0 0 0,0-1 0 0 0,0 1 0 0 0,1 0 0 0 0,-1 0 0 0 0,1 0 0 0 0,-3 11 0 0 0,4-5 0 0 0,3-10 0 0 0,-1 1 0 0 0,1 0 0 0 0,-1 0 0 0 0,1-1 0 0 0,0 1 0 0 0,0 0 0 0 0,0 0 0 0 0,1-1 0 0 0,-1 1 0 0 0,1-1 0 0 0,-1 0 0 0 0,1 1 0 0 0,0-1 0 0 0,-1 0 0 0 0,2 0 0 0 0,-1 1 0 0 0,0-2 0 0 0,0 1 0 0 0,1 0 0 0 0,3 2 0 0 0,6 2 0 0 0,-1 0 0 0 0,0-2 0 0 0,18 7 0 0 0,-26-10 0 0 0,16 4-125 0 0,0-1 0 0 0,23 3 0 0 0,-8-3-1392 0 0,5 3-4949 0 0,6 2-2152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 7831 0 0,'0'0'603'0'0,"0"-2"-396"0"0,-6-5 4863 0 0,5 7-4754 0 0,1 0 0 0 0,0 0 0 0 0,0 0 1 0 0,0-1-1 0 0,-1 1 0 0 0,1-1 0 0 0,0 1 1 0 0,0-1-1 0 0,0 1 0 0 0,0 0 0 0 0,0 0 0 0 0,0 0 1 0 0,0-1-1 0 0,0 1 0 0 0,0-1 0 0 0,0 1 1 0 0,0 0-1 0 0,0-1 0 0 0,0 1 0 0 0,0 0 1 0 0,0 0-1 0 0,1 0 0 0 0,-1-1 0 0 0,1 0-140 0 0,-1 0-1 0 0,1 1 1 0 0,0-1 0 0 0,0 0-1 0 0,-1 0 1 0 0,1 1 0 0 0,0 0-1 0 0,0-1 1 0 0,-1 1 0 0 0,2-1-1 0 0,-1 0 1 0 0,5 0-289 0 0,0-1 0 0 0,11-1-1 0 0,50-4 841 0 0,114 3-1 0 0,-92 4-361 0 0,127 2 247 0 0,-156 1-649 0 0,94 18-1 0 0,-146-19-516 0 0,0-1 1 0 0,-1 2-1 0 0,15 5 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56 16783 0 0,'-22'-11'1522'0'0,"22"11"-1517"0"0,0 0 1 0 0,0 0 0 0 0,0 0 0 0 0,0 0-1 0 0,0 0 1 0 0,1 0 0 0 0,-1 0 0 0 0,0 0-1 0 0,0 0 1 0 0,0 0 0 0 0,0 0-1 0 0,0 0 1 0 0,0 0 0 0 0,0 0 0 0 0,0 0-1 0 0,0 0 1 0 0,0 0 0 0 0,0 0 0 0 0,0 0-1 0 0,0 0 1 0 0,0 0 0 0 0,0 0 0 0 0,0 0-1 0 0,0 0 1 0 0,0 0 0 0 0,1 0 0 0 0,-1 0-1 0 0,0 0 1 0 0,0 0 0 0 0,0 0 0 0 0,0 0-1 0 0,0 0 1 0 0,0 0 0 0 0,0 0 0 0 0,0 0-1 0 0,0 0 1 0 0,0 0 0 0 0,0 0 0 0 0,0 0-1 0 0,0 0 1 0 0,0 0 0 0 0,0 0 0 0 0,0 0-1 0 0,0 0 1 0 0,0 0 0 0 0,0-1 0 0 0,0 1-1 0 0,0 0 1 0 0,0 0 0 0 0,0 0-1 0 0,0 0 1 0 0,-1 0 0 0 0,1 0 0 0 0,0 0-1 0 0,0 0 1 0 0,0 0 0 0 0,0 0 0 0 0,0 0-1 0 0,0 0 1 0 0,0 0 0 0 0,0 0 0 0 0,0 0-1 0 0,0 0 1 0 0,0 0 0 0 0,3-2 164 0 0,1-1 0 0 0,-1 1-1 0 0,0 1 1 0 0,1-1 0 0 0,0 1 0 0 0,0-1 0 0 0,-1 1 0 0 0,7-1-1 0 0,35-3 782 0 0,-36 4-835 0 0,416-6 1362 0 0,-88 6-1325 0 0,-316-1-1681 0 0,28-7-1 0 0,-36 7-127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4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20 114 12815 0 0,'0'0'1158'0'0,"0"-9"1275"0"0,0 9-2419 0 0,-3-5 5147 0 0,1 9-2756 0 0,0 10-3275 0 0,1-11 885 0 0,1-1-14 0 0,0-1-1 0 0,0 1 0 0 0,0-2 0 0 0,0 2 0 0 0,0-1 1 0 0,0 1-1 0 0,0-1 0 0 0,1 0 0 0 0,-1 1 1 0 0,1-1-1 0 0,-1 1 0 0 0,0-2 0 0 0,1 2 0 0 0,0-1 1 0 0,0 0-1 0 0,0 2 0 0 0,4 3 0 0 0,-4-6 5 0 0,0 1-1 0 0,0-1 1 0 0,0 0-1 0 0,1 0 1 0 0,-2 1-1 0 0,1-1 1 0 0,1 0-1 0 0,-2-1 0 0 0,2 1 1 0 0,-1 0-1 0 0,0 0 1 0 0,0 0-1 0 0,0-1 1 0 0,0 1-1 0 0,1-1 1 0 0,-2 1-1 0 0,1 0 1 0 0,1-1-1 0 0,-2 1 1 0 0,1-1-1 0 0,0 0 1 0 0,0 1-1 0 0,0-1 1 0 0,1-1-1 0 0,1-1 21 0 0,0 0 1 0 0,0 0-1 0 0,0 0 0 0 0,0-1 1 0 0,3-4-1 0 0,-4 3 4 0 0,-1 1 0 0 0,2-1 0 0 0,-2 1 0 0 0,1-2 0 0 0,-2 2 0 0 0,1-1 0 0 0,0 0 0 0 0,0 0 1 0 0,-1 0-1 0 0,0 0 0 0 0,-1-9 0 0 0,1 12 37 0 0,0-1 0 0 0,-1 0 1 0 0,1 1-1 0 0,-1 0 1 0 0,1-1-1 0 0,-1 1 0 0 0,0-1 1 0 0,0 1-1 0 0,0 0 0 0 0,0 0 1 0 0,0-1-1 0 0,-1 1 1 0 0,1 0-1 0 0,-1 0 0 0 0,1 0 1 0 0,-1 0-1 0 0,0 0 0 0 0,0 1 1 0 0,0-1-1 0 0,0 0 1 0 0,0 1-1 0 0,0 0 0 0 0,0-1 1 0 0,-3 0-1 0 0,5 2-39 0 0,-1 0 0 0 0,0 0 1 0 0,0 0-1 0 0,1 0 0 0 0,0 0 0 0 0,-1 1 0 0 0,1-1 0 0 0,-1 0 0 0 0,0 0 0 0 0,1 1 1 0 0,0-1-1 0 0,-1 0 0 0 0,1 0 0 0 0,-1 0 0 0 0,1 1 0 0 0,-1-1 0 0 0,1 2 0 0 0,-2-2 53 0 0,0 2-60 0 0,-1-1 0 0 0,1 0 1 0 0,-1 1-1 0 0,1 0 0 0 0,0-1 0 0 0,0 2 0 0 0,0-2 1 0 0,0 1-1 0 0,0 1 0 0 0,1-1 0 0 0,-1 0 0 0 0,0 0 1 0 0,1 1-1 0 0,-2 4 0 0 0,2-4-1223 0 0,-1 0-1 0 0,2 0 1 0 0,0 0 0 0 0,-1 0-1 0 0,1 4 1 0 0,-1 7-6984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14 112 14743 0 0,'-3'-4'170'0'0,"1"0"0"0"0,1 1 0 0 0,-1-2 0 0 0,1 1 0 0 0,-1 0 1 0 0,1-1-1 0 0,1 1 0 0 0,-1 0 0 0 0,0 0 0 0 0,1-5 0 0 0,0 5 67 0 0,1 1-1 0 0,-1 0 1 0 0,1 0 0 0 0,-1 0 0 0 0,1 0 0 0 0,1 0-1 0 0,-2 0 1 0 0,2 0 0 0 0,-1 0 0 0 0,1 0 0 0 0,-1 0-1 0 0,1 1 1 0 0,0-1 0 0 0,4-3 0 0 0,-5 4-110 0 0,0 1 0 0 0,0 0 0 0 0,1-1-1 0 0,-1 2 1 0 0,1-1 0 0 0,-1 0 0 0 0,1 0 0 0 0,-1 0 0 0 0,1 1 0 0 0,-1-1 0 0 0,1 0 0 0 0,-1 1 0 0 0,1 0-1 0 0,-1-1 1 0 0,1 1 0 0 0,0 0 0 0 0,2-1 0 0 0,-1 2 18 0 0,0-1 0 0 0,1 1 0 0 0,-1-1 0 0 0,0 1 0 0 0,0 0 0 0 0,0 0 0 0 0,0 0 0 0 0,5 3 0 0 0,2 2 144 0 0,0 0 0 0 0,0 1 0 0 0,16 15 0 0 0,-13-9-140 0 0,0 0 0 0 0,-1 1-1 0 0,0 0 1 0 0,-1 1 0 0 0,-1 0 0 0 0,0 1-1 0 0,-1 0 1 0 0,7 17 0 0 0,-13-26-137 0 0,-1-1 1 0 0,-1 1-1 0 0,1 0 1 0 0,-1-1-1 0 0,0 1 1 0 0,0 1-1 0 0,-1-2 1 0 0,0 1 0 0 0,-2 8-1 0 0,1-4 16 0 0,-1-1-1 0 0,-1 1 1 0 0,0-1-1 0 0,0 1 1 0 0,-6 11-1 0 0,-4 2-37 0 0,-1 0-1 0 0,-1-1 0 0 0,-30 36 1 0 0,27-37-1022 0 0,0 0-379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3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 19351 0 0,'-1'-1'886'0'0,"1"1"-779"0"0,-1-1 1 0 0,1 1 0 0 0,0 0 0 0 0,0 0 0 0 0,0 0 0 0 0,0 0-1 0 0,0 0 1 0 0,0 0 0 0 0,-1 0 0 0 0,1 0 0 0 0,0 0 0 0 0,0-1-1 0 0,0 1 1 0 0,0 0 0 0 0,0 0 0 0 0,0 0 0 0 0,0 0 0 0 0,0 0-1 0 0,-1 0 1 0 0,1-1 0 0 0,0 1 0 0 0,0 0 0 0 0,-1 0 0 0 0,1 0-1 0 0,0 0 1 0 0,0 0 0 0 0,0 0 0 0 0,-1 0 0 0 0,1 0 0 0 0,0 0-1 0 0,0 0 1 0 0,0 0 0 0 0,0 0 0 0 0,0 0 0 0 0,0 0 0 0 0,-1 1-1 0 0,1-1 1 0 0,0 0 0 0 0,0 0 0 0 0,0 0 0 0 0,-1 0 0 0 0,1 0-1 0 0,0 0 1 0 0,0 1 0 0 0,0-1 0 0 0,-1 0 0 0 0,-5 11 844 0 0,-2 18-1253 0 0,4-1-864 0 0,1-12-6049 0 0,1-4-356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67 121 3223 0 0,'-66'-15'10864'0'0,"88"8"-10281"0"0,-13 6-344 0 0,1 0 0 0 0,14 2 0 0 0,13-2 628 0 0,85-18 969 0 0,16-1-793 0 0,435 4 399 0 0,-285 19-1259 0 0,-1-12 96 0 0,-205 6-173 0 0,203-8 345 0 0,260-8 389 0 0,-314 17-258 0 0,-83 2-287 0 0,81 7-28 0 0,-219-6-247 0 0,0-1 1 0 0,0 2-1 0 0,0 0 1 0 0,15 5 1895 0 0,-150-6-500 0 0,58 2-1350 0 0,-148 9 50 0 0,51-1-104 0 0,-354 21 85 0 0,-55 2-24 0 0,111-15 129 0 0,182-5 35 0 0,-55 1 154 0 0,200-17-46 0 0,134 2-286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114 156 15319 0 0,'-62'-15'1741'0'0,"43"12"-1826"0"0,-7-7 1461 0 0,20 8 2629 0 0,8 0-3181 0 0,1-2-586 0 0,2 1 0 0 0,-1 0 0 0 0,0 1 0 0 0,1-1 0 0 0,-1 1-1 0 0,1 0 1 0 0,7-2 0 0 0,37-10-3 0 0,-5 5-123 0 0,0 3-1 0 0,77 0 1 0 0,-66 3-35 0 0,105-5 387 0 0,152-6 918 0 0,358-17 756 0 0,-557 24-2004 0 0,-59 5-311 0 0,-1 2 0 0 0,1 2 0 0 0,90 16 0 0 0,-142-18 103 0 0,28 8-352 0 0,-27-8 264 0 0,-2 1 0 0 0,1-1 1 0 0,-1 1-1 0 0,1 0 0 0 0,-1 0 0 0 0,1 0 1 0 0,-1 0-1 0 0,1 0 0 0 0,-2 0 0 0 0,2 1 1 0 0,-1-1-1 0 0,0 0 0 0 0,1 0 1 0 0,1 4-1 0 0,-2 5-2061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0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17967 0 0,'0'0'3604'0'0,"-1"2"-2703"0"0,-1 2-620 0 0,-1 1 0 0 0,2-1 0 0 0,-1 1 0 0 0,0-1-1 0 0,1 1 1 0 0,-2 7 0 0 0,-2 31 380 0 0,4-26-365 0 0,-8 74 994 0 0,-24 185 685 0 0,21-192-1824 0 0,-14 64 101 0 0,22-129-180 0 0,3-19-68 0 0,1 0 0 0 0,-1 0-1 0 0,1 0 1 0 0,-1 0 0 0 0,1 0 0 0 0,0 0 0 0 0,0 0-1 0 0,-1 0 1 0 0,1-1 0 0 0,-1 1 0 0 0,1 0 0 0 0,0-1-1 0 0,-1 1 1 0 0,1-1 0 0 0,0 1 0 0 0,0 0-1 0 0,0 0 1 0 0,-1-1 0 0 0,-2-7-4 0 0,0 2 0 0 0,0-2 0 0 0,1 1 0 0 0,-1-1 0 0 0,1 1 0 0 0,1-1 0 0 0,-2-12 0 0 0,0-3 0 0 0,1 8-34 0 0,1 0 0 0 0,-1 0 0 0 0,2-23 0 0 0,1 30 17 0 0,0-1 0 0 0,0 0 0 0 0,1 1 0 0 0,0-1 0 0 0,1 0 0 0 0,0 1 0 0 0,5-11 0 0 0,-6 16 17 0 0,-1 0 0 0 0,1 0 0 0 0,0 0 0 0 0,0 1 0 0 0,0-1 0 0 0,1 1 0 0 0,-1 0 0 0 0,1-1 0 0 0,-1 1 0 0 0,1 0 0 0 0,-1 0 0 0 0,1 0 0 0 0,5-2 0 0 0,-3 3 0 0 0,0-1 0 0 0,0 0 0 0 0,0 1 0 0 0,0 0 0 0 0,0 0 0 0 0,0 0 0 0 0,11 1 0 0 0,-4 1 0 0 0,-1 0 0 0 0,1 0 0 0 0,-1 2 0 0 0,1 0 0 0 0,-1 0 0 0 0,0 0 0 0 0,12 7 0 0 0,-8-3 0 0 0,-1 0 0 0 0,15 10 0 0 0,-25-14 0 0 0,0-1 0 0 0,-1 0 0 0 0,0 1 0 0 0,0 0 0 0 0,0 0 0 0 0,0 0 0 0 0,0 0 0 0 0,0 1 0 0 0,-1 0 0 0 0,0-1 0 0 0,0 1 0 0 0,0-1 0 0 0,2 7 0 0 0,-4-8 0 0 0,1 1 0 0 0,-1-2 0 0 0,0 1 0 0 0,0 0 0 0 0,0 0 0 0 0,0 0 0 0 0,0 0 0 0 0,-1 0 0 0 0,1 0 0 0 0,0 0 0 0 0,-1-1 0 0 0,0 2 0 0 0,0-2 0 0 0,1 1 0 0 0,-1 0 0 0 0,0-1 0 0 0,0 1 0 0 0,0 0 0 0 0,-1 0 0 0 0,2-1 0 0 0,-2 1 0 0 0,1-2 0 0 0,-3 3 0 0 0,-1 3 0 0 0,-1-2 0 0 0,0 1 0 0 0,0-1 0 0 0,-12 7 0 0 0,-9 0 29 0 0,-1-1 1 0 0,0-1-1 0 0,-46 9 0 0 0,15-6 9 0 0,-91 4-1 0 0,135-15-323 0 0,1-1-1 0 0,0 0 1 0 0,0-2 0 0 0,-1 1-1 0 0,1-2 1 0 0,1 0 0 0 0,-2 0-1 0 0,2-2 1 0 0,-1 1 0 0 0,2-2-1 0 0,-21-10 1 0 0,4-4-9014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243 133 10591 0 0,'-10'-25'354'0'0,"-10"-38"0"0"0,15 42 2722 0 0,1 2 3446 0 0,2 15-4517 0 0,1 7-821 0 0,-22 71-672 0 0,3 1 0 0 0,3 2 0 0 0,-10 111 0 0 0,27-180-487 0 0,-1-2 0 0 0,1 2 0 0 0,0-1 1 0 0,1 0-1 0 0,-1 1 0 0 0,1-2 0 0 0,1 2 0 0 0,-1-1 1 0 0,6 12-1 0 0,-7-19-21 0 0,0 1 0 0 0,1 0 0 0 0,-1-1 0 0 0,0 1 0 0 0,0-1 0 0 0,1 1 0 0 0,-1 0 1 0 0,1-1-1 0 0,-1 0 0 0 0,1 1 0 0 0,-1-1 0 0 0,1 2 0 0 0,1-2 3 0 0,-1 0 0 0 0,1 0 0 0 0,-1 1 0 0 0,0-1 0 0 0,0 0 0 0 0,1 0 1 0 0,-1 0-1 0 0,1 0 0 0 0,-1 0 0 0 0,0 0 0 0 0,1-1 0 0 0,-1 1 0 0 0,1 0 0 0 0,-1 0 0 0 0,0 0 0 0 0,0-1 0 0 0,1 0 0 0 0,-1 0 0 0 0,0 1 0 0 0,1-1 0 0 0,-2 0 0 0 0,3-1 0 0 0,4-3 25 0 0,-1 0-1 0 0,8-9 0 0 0,12-15-11 0 0,-2-1 0 0 0,30-50-1 0 0,-29 42-14 0 0,59-102-161 0 0,-72 120 153 0 0,-3-1 0 0 0,0 0 0 0 0,12-40 0 0 0,-20 57 1 0 0,1-12 20 0 0,-3 19 18 0 0,0 0 1 0 0,0-1-1 0 0,1 1 1 0 0,-3 5-1 0 0,0 0-13 0 0,-63 201-12 0 0,-5 55-11 0 0,71-264 0 0 0,-54 195 160 0 0,53-189-128 0 0,-1 1 1 0 0,0 0-1 0 0,0-1 0 0 0,-1 0 1 0 0,-4 9-1 0 0,6-14-21 0 0,0 1-1 0 0,0-1 0 0 0,-1 2 1 0 0,1-2-1 0 0,0 1 1 0 0,0-1-1 0 0,-2 0 1 0 0,2 0-1 0 0,-1 1 1 0 0,1-1-1 0 0,-1 0 1 0 0,0 0-1 0 0,1 0 0 0 0,-2-1 1 0 0,2 1-1 0 0,-1 0 1 0 0,-1 0-1 0 0,2-1 1 0 0,-1 0-1 0 0,-1 0 1 0 0,-1 1-1 0 0,-10-2 68 0 0,2 1-1 0 0,-2-2 1 0 0,1 0 0 0 0,0 0-1 0 0,0-2 1 0 0,0 0-1 0 0,1 0 1 0 0,-13-7 0 0 0,18 8-38 0 0,0 0 0 0 0,1-1 0 0 0,0 1 0 0 0,0-2 0 0 0,0 1 1 0 0,-7-8-1 0 0,11 11-152 0 0,0-1-1 0 0,1 1 1 0 0,-1-1 0 0 0,1 0 0 0 0,-1 1 0 0 0,1-2 0 0 0,0 1 0 0 0,0 1-1 0 0,0-2 1 0 0,0 1 0 0 0,0 0 0 0 0,0 0 0 0 0,1-1 0 0 0,0 2 0 0 0,-1-1-1 0 0,0-1 1 0 0,1 0 0 0 0,0 1 0 0 0,0 0 0 0 0,0 0 0 0 0,0-1 0 0 0,1 1-1 0 0,-1 0 1 0 0,1-3 0 0 0,4-8-1312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 1839 0 0,'0'0'83'0'0,"2"-1"562"0"0,-1 1 153 0 0,1 0-1 0 0,-1-1 0 0 0,1 1 0 0 0,0 0 0 0 0,0-1 0 0 0,-1 1 0 0 0,1 0 1 0 0,-1 0-1 0 0,1 0 0 0 0,-1 0 0 0 0,1 1 0 0 0,-1-1 0 0 0,1 1 0 0 0,-1-1 0 0 0,3 1 1 0 0,8 6 4168 0 0,0 3-4809 0 0,-8-5 150 0 0,-1-1 1 0 0,0 2 0 0 0,0-2 0 0 0,0 1-1 0 0,0 1 1 0 0,0 0 0 0 0,-1-1 0 0 0,0 0 0 0 0,0 1-1 0 0,-1-1 1 0 0,1 10 0 0 0,0-7-106 0 0,-1 0-1 0 0,-1 1 1 0 0,0-1 0 0 0,0 1-1 0 0,-1 0 1 0 0,0-1-1 0 0,-3 11 1 0 0,2-13-151 0 0,0 1 1 0 0,0-1-1 0 0,-1 0 0 0 0,0 0 1 0 0,0 0-1 0 0,-1-1 0 0 0,0 1 1 0 0,0 0-1 0 0,0-1 0 0 0,-1-1 1 0 0,1 1-1 0 0,-1 0 0 0 0,0-1 1 0 0,0 0-1 0 0,-1 0 0 0 0,1 0 0 0 0,-1-1 1 0 0,0 0-1 0 0,0 0 0 0 0,0 0 1 0 0,0-1-1 0 0,-12 3 0 0 0,11-3-28 0 0,1-1 0 0 0,-1-1 0 0 0,0 1-1 0 0,1 0 1 0 0,-1-1 0 0 0,1 0 0 0 0,-1-1 0 0 0,0 0-1 0 0,1 1 1 0 0,0-2 0 0 0,-1 1 0 0 0,1-2-1 0 0,-1 2 1 0 0,1-2 0 0 0,0 1 0 0 0,0-1-1 0 0,0-1 1 0 0,1 1 0 0 0,-1-1 0 0 0,1 0 0 0 0,-1 0-1 0 0,-7-10 1 0 0,11 13-9 0 0,0-1-1 0 0,1-1 1 0 0,-1 1-1 0 0,1 0 1 0 0,0 0-1 0 0,-1-1 1 0 0,2 1-1 0 0,-1-1 1 0 0,0 1-1 0 0,0 0 1 0 0,1-1-1 0 0,-1 0 1 0 0,1 0-1 0 0,-1-3 1 0 0,1 5-10 0 0,0-1 0 0 0,0 1 0 0 0,1-1 0 0 0,-1 1 0 0 0,1-1 0 0 0,-1 1 0 0 0,0-1 0 0 0,0 1 0 0 0,1-1 0 0 0,0 1 0 0 0,0-1 0 0 0,-1 2 1 0 0,1-2-1 0 0,0 1 0 0 0,0-1 0 0 0,0 1 0 0 0,0 0 0 0 0,0 0 0 0 0,0 0 0 0 0,1 0 0 0 0,-1 0 0 0 0,0 0 0 0 0,0 1 0 0 0,1-1 0 0 0,1-1 0 0 0,6-1 6 0 0,-1 0-1 0 0,1 0 1 0 0,-1 1 0 0 0,1 0 0 0 0,0 0-1 0 0,12 1 1 0 0,57 2-45 0 0,-54-1 9 0 0,69 6 58 0 0,3 0-2470 0 0,-30-7-5663 0 0,-36 0 637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19495 0 0,'0'0'1766'0'0,"2"-1"-1454"0"0,0-1-283 0 0,1 0 1 0 0,-1 1-1 0 0,1-1 1 0 0,0 1 0 0 0,0 0-1 0 0,0 0 1 0 0,0 0 0 0 0,0 1-1 0 0,0-1 1 0 0,0 1 0 0 0,0-1-1 0 0,6 1 1 0 0,7 1 231 0 0,20 2 0 0 0,-16-1-161 0 0,46 4-401 0 0,65 5 444 0 0,-44-10-6947 0 0,-58-2 81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201 143 6447 0 0,'0'-2'258'0'0,"-15"-51"488"0"0,10 29 15075 0 0,4 25-14929 0 0,-4 5-668 0 0,1 0 0 0 0,0 0-1 0 0,0 0 1 0 0,1 1 0 0 0,-4 8-1 0 0,-12 38-96 0 0,15-41-12 0 0,-5 15 57 0 0,2 1-1 0 0,-8 52 0 0 0,13-68-91 0 0,1 0 0 0 0,1 1 0 0 0,0 0 0 0 0,1-1 1 0 0,0 1-1 0 0,1-1 0 0 0,0 0 0 0 0,8 24 0 0 0,-9-33-66 0 0,0-1 0 0 0,0 0 0 0 0,0 0 0 0 0,0 0 0 0 0,1 0 0 0 0,-1 0-1 0 0,0 0 1 0 0,1-1 0 0 0,-1 2 0 0 0,1-2 0 0 0,2 3 0 0 0,-2-3-9 0 0,-2-1 1 0 0,2 1-1 0 0,-1-1 0 0 0,0 1 0 0 0,1 0 1 0 0,-1-1-1 0 0,1 0 0 0 0,-1 0 0 0 0,1 1 1 0 0,-1-1-1 0 0,0 0 0 0 0,0 0 0 0 0,1 0 1 0 0,-1 0-1 0 0,1 0 0 0 0,-1 0 0 0 0,1-1 1 0 0,-1 1-1 0 0,2-1 0 0 0,9-2 9 0 0,0-1-1 0 0,-1 0 1 0 0,-1-1-1 0 0,1 0 1 0 0,-1-1 0 0 0,1 0-1 0 0,-1-1 1 0 0,-1 0-1 0 0,14-13 1 0 0,-10 7-101 0 0,-1-2 1 0 0,0 1-1 0 0,-1-1 0 0 0,-1 0 1 0 0,-1-1-1 0 0,0 0 0 0 0,0-1 1 0 0,-2 0-1 0 0,0 0 0 0 0,-2-1 1 0 0,0 1-1 0 0,5-32 0 0 0,-5 23 130 0 0,-2 0 0 0 0,-1 0 0 0 0,-1 0 0 0 0,-4-37 0 0 0,3 61 748 0 0,-1 5-326 0 0,-1 14-205 0 0,-2 25-261 0 0,3 168 13 0 0,4-132-11 0 0,0 0-3 0 0,1 30 42 0 0,-4-80 5 0 0,-8 49 0 0 0,8-73-35 0 0,-1 0 0 0 0,0 0 0 0 0,0-1 0 0 0,0 0 0 0 0,-1 1 0 0 0,1 0 0 0 0,-1-1 0 0 0,0 1 0 0 0,1-1 0 0 0,-2 0 0 0 0,1 0 0 0 0,0 0 0 0 0,-1 0 0 0 0,-5 4 0 0 0,5-4 19 0 0,-2 0 0 0 0,1 0 0 0 0,-1 0 0 0 0,0-1 0 0 0,0 1 0 0 0,0-1 0 0 0,0-1 0 0 0,0 1 0 0 0,-8 1 0 0 0,-1-1 48 0 0,-1 0-1 0 0,1-2 1 0 0,0 0-1 0 0,0 0 1 0 0,-1-1-1 0 0,-27-6 1 0 0,20 2-42 0 0,0-1-1 0 0,0-1 1 0 0,1-1 0 0 0,0 0-1 0 0,-21-13 1 0 0,39 19-211 0 0,0 0-1 0 0,0 0 1 0 0,0-1-1 0 0,0 1 1 0 0,0-1 0 0 0,1 1-1 0 0,-1-1 1 0 0,1 0-1 0 0,-3-4 1 0 0,0-3-788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9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 22431 0 0,'0'0'1027'0'0,"1"0"-22"0"0,19-1-605 0 0,-19 1-389 0 0,0 0-1 0 0,0 0 1 0 0,-1 0 0 0 0,2 0-1 0 0,-1 0 1 0 0,-1 0 0 0 0,1 1-1 0 0,0-1 1 0 0,0 1 0 0 0,-1-1-1 0 0,3 0 1 0 0,-2 3 112 0 0,1-2-1 0 0,-1 1 1 0 0,1 0-1 0 0,-2 0 1 0 0,2 0 0 0 0,-1 0-1 0 0,0 0 1 0 0,0 0-1 0 0,0 1 1 0 0,-1-1-1 0 0,1 0 1 0 0,0 0-1 0 0,0 4 1 0 0,0 3 637 0 0,1 18 0 0 0,-2-10-425 0 0,-2-1-1 0 0,0 1 0 0 0,-1-1 1 0 0,-1 0-1 0 0,-7 20 1 0 0,-3 14 77 0 0,-13 129 121 0 0,17-97-1570 0 0,3-38-162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5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56 105 4143 0 0,'-6'-13'210'0'0,"-8"-15"-1"0"0,8 17-220 0 0,-8-16 2044 0 0,-1 1 16318 0 0,15 28-17732 0 0,-1 10-490 0 0,1 0 0 0 0,1 0-1 0 0,3 19 1 0 0,11 39 54 0 0,-9-42-52 0 0,3 14-193 0 0,20 72 452 0 0,-25-102-629 0 0,0-1-1 0 0,1 0 0 0 0,0 0 1 0 0,1 0-1 0 0,0-1 0 0 0,1 1 1 0 0,10 11-1 0 0,-14-19-165 0 0,0 0 1 0 0,0-1-1 0 0,0 0 1 0 0,1 0-1 0 0,-1 1 1 0 0,0-2-1 0 0,0 1 1 0 0,1-1-1 0 0,0 1 1 0 0,0-1-1 0 0,-1 0 0 0 0,1 0 1 0 0,0-1-1 0 0,0 1 1 0 0,-1-1-1 0 0,1 1 1 0 0,0-1-1 0 0,0-1 1 0 0,7 0-1 0 0,9-4-1771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40 161 10135 0 0,'-28'-10'986'0'0,"16"4"4511"0"0,20-1-4541 0 0,-5 5-849 0 0,2 0 1 0 0,-1-1 0 0 0,1 2-1 0 0,-1-1 1 0 0,1 1-1 0 0,7-1 1 0 0,9-4 66 0 0,54-16 578 0 0,1 3 0 0 0,100-11 1 0 0,369-12 1032 0 0,-452 40-1580 0 0,203-2 486 0 0,147 27 253 0 0,-420-19-856 0 0,0 1 0 0 0,28 10 0 0 0,-47-15-56 0 0,-2 1 472 0 0,-10 7-107 0 0,4-5-284 0 0,-1-1-1 0 0,1 1 0 0 0,-2-1 0 0 0,2 0 0 0 0,-1 0 0 0 0,-1 0 0 0 0,-6 1 0 0 0,-40 5 308 0 0,35-6-302 0 0,-187 14 259 0 0,145-13-335 0 0,-19-1-14 0 0,-36 3-3 0 0,14 6-6 0 0,-77 8 26 0 0,-135 16-45 0 0,57-5 64 0 0,186-20 37 0 0,67-9 62 0 0,34 5-67 0 0,24-4-42 0 0,0-1 0 0 0,63-9 0 0 0,20 0-1477 0 0,-70 7-52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48 101 3679 0 0,'-16'-21'454'0'0,"4"6"-1745"0"0,3 4 3540 0 0,3 2 3248 0 0,1-1 4545 0 0,13 5-7149 0 0,-3 2-2636 0 0,0 0 0 0 0,0 1 0 0 0,1 0-1 0 0,-1 0 1 0 0,0 1 0 0 0,12-3 0 0 0,34-1-423 0 0,-24 2 273 0 0,322-2 526 0 0,-149 23 35 0 0,-116-8-347 0 0,0-6 579 0 0,-82-4-293 0 0,-4 0-554 0 0,-26-6-813 0 0,5 2-1415 0 0,-1 2-4041 0 0,-5 2-2094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 9671 0 0,'0'0'1263'0'0,"0"1"104"0"0,-9 55 4724 0 0,4-33-6041 0 0,-2 29 1 0 0,7-45-5 0 0,-1 4 190 0 0,0 1 1 0 0,1 0-1 0 0,0-1 0 0 0,1 1 0 0 0,3 15 1 0 0,-4-26 21 0 0,1-1-247 0 0,-1 0 1 0 0,0 0-1 0 0,0 0 0 0 0,0 0 0 0 0,0 0 1 0 0,1 0-1 0 0,-1 0 0 0 0,0 0 0 0 0,0 0 0 0 0,0 0 1 0 0,0 0-1 0 0,1 1 0 0 0,-1-1 0 0 0,0 0 0 0 0,0 0 1 0 0,0 0-1 0 0,0 0 0 0 0,0 0 0 0 0,0 0 1 0 0,0 1-1 0 0,0-1 0 0 0,0 0 0 0 0,0 0 0 0 0,0 0 1 0 0,0 0-1 0 0,0 1 0 0 0,0-1 0 0 0,0 0 1 0 0,0 0-1 0 0,0 0 0 0 0,0 0 0 0 0,0 0 0 0 0,0 0 5 0 0,0 0-1 0 0,0 1 0 0 0,0-1 0 0 0,0 0 0 0 0,0 0 0 0 0,0 1 0 0 0,1-1 1 0 0,-1 0-1 0 0,0 0 0 0 0,0 0 0 0 0,0 1 0 0 0,0-1 0 0 0,0 0 0 0 0,1 0 0 0 0,-1 0 1 0 0,0 0-1 0 0,0 0 0 0 0,0 0 0 0 0,1 0 0 0 0,-1 0 0 0 0,0 0 0 0 0,0 1 1 0 0,0-1-1 0 0,0 0 0 0 0,0 0 0 0 0,0 0 0 0 0,0 0 0 0 0,1 0 0 0 0,-1 0 1 0 0,0 0-1 0 0,0 0 0 0 0,1 0 0 0 0,-1 0 0 0 0,1 0 0 0 0,1 0 16 0 0,1 0-1 0 0,0-1 1 0 0,-1 1-1 0 0,1-1 1 0 0,-1 0-1 0 0,1 0 1 0 0,0 1-1 0 0,0-2 1 0 0,-1 1-1 0 0,0 0 1 0 0,0-1-1 0 0,4-2 1 0 0,3-4 71 0 0,15-13 0 0 0,-12 7-34 0 0,0 3-149 0 0,0-2 0 0 0,-1 1 0 0 0,-1-1-1 0 0,-1-1 1 0 0,0 0 0 0 0,12-22-1 0 0,-15 24-10 0 0,-2 4 53 0 0,0 0 0 0 0,-1 1-1 0 0,0-2 1 0 0,3-8 0 0 0,-6 10 62 0 0,0 5 285 0 0,0 13 89 0 0,-8 167 236 0 0,2-139-399 0 0,0 0 0 0 0,-18 57 0 0 0,23-92-177 0 0,-1-1-1 0 0,1 1 1 0 0,0-1 0 0 0,-1 0-1 0 0,0 0 1 0 0,0 0 0 0 0,1 0 0 0 0,-2 0-1 0 0,1 0 1 0 0,-4 4 0 0 0,4-5 19 0 0,0-1-1 0 0,-1 1 1 0 0,1-1-1 0 0,-1 1 1 0 0,1-1 0 0 0,-1 1-1 0 0,1-2 1 0 0,-1 1-1 0 0,0 0 1 0 0,0 0 0 0 0,0-1-1 0 0,0 0 1 0 0,-5 1-1 0 0,-3 0 32 0 0,0 0-1 0 0,-1-2 0 0 0,1 0 0 0 0,0 0 0 0 0,0-1 1 0 0,-1 0-1 0 0,2 0 0 0 0,-1-2 0 0 0,0 1 0 0 0,-10-6 0 0 0,15 4-3050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8751 0 0,'0'0'794'0'0,"2"-1"-652"0"0,-1 1 158 0 0,1 0-1 0 0,-1 0 1 0 0,0 0-1 0 0,0 0 1 0 0,1 0-1 0 0,-1 0 1 0 0,1 0-1 0 0,-1 1 1 0 0,1-1-1 0 0,-1 1 1 0 0,1-1-1 0 0,-1 0 1 0 0,1 1-1 0 0,-1 0 1 0 0,0 0-1 0 0,1-1 1 0 0,-2 1 0 0 0,2 0-1 0 0,-1 0 1 0 0,0 0-1 0 0,0 0 1 0 0,0 0-1 0 0,1 2 1 0 0,0-2 558 0 0,3 5-480 0 0,-1-1-1 0 0,1 1 1 0 0,-1 1 0 0 0,0-1-1 0 0,-1 1 1 0 0,1 0 0 0 0,-1-1-1 0 0,-1 1 1 0 0,0 1 0 0 0,0-2-1 0 0,0 2 1 0 0,-1-1 0 0 0,1 1-1 0 0,-1 11 1 0 0,-1-13-263 0 0,0-1 1 0 0,-1 0-1 0 0,0 0 0 0 0,0 0 1 0 0,0 0-1 0 0,-1 0 0 0 0,0 0 1 0 0,1 0-1 0 0,-2 0 0 0 0,1-1 1 0 0,-4 6-1 0 0,5-9-6 0 0,1-1-11 0 0,-2 1-73 0 0,1 0 1 0 0,0-1 0 0 0,-1 1-1 0 0,1-1 1 0 0,-1 0-1 0 0,2 0 1 0 0,-2 0 0 0 0,1 0-1 0 0,-1 0 1 0 0,1 0 0 0 0,0 0-1 0 0,-1 0 1 0 0,1-1-1 0 0,0 1 1 0 0,0 0 0 0 0,-1-1-1 0 0,1 0 1 0 0,0 1-1 0 0,-1 0 1 0 0,2-1 0 0 0,-2 0-1 0 0,1 0 1 0 0,-2-1-1 0 0,2 1 50 0 0,-2-2 16 0 0,3 3-76 0 0,-1 0 0 0 0,1 0 0 0 0,0 0 1 0 0,0 0-1 0 0,-1 0 0 0 0,1 0 0 0 0,0 0 0 0 0,0 0 0 0 0,0 0 1 0 0,0 0-1 0 0,0 0 0 0 0,0 0 0 0 0,-1 0 0 0 0,1 0 0 0 0,0 0 1 0 0,0 0-1 0 0,0-1 0 0 0,-1 1 0 0 0,1 0 0 0 0,0 0 1 0 0,0 0-1 0 0,0-1 0 0 0,0 1 0 0 0,0 0 0 0 0,0 0 0 0 0,-1-1 1 0 0,1 1-1 0 0,0 0 0 0 0,0 0 0 0 0,0 0 0 0 0,0 0 0 0 0,0 0 1 0 0,0-1-1 0 0,2-1-16 0 0,-1 0 0 0 0,0 1 1 0 0,1-1-1 0 0,-1 0 0 0 0,1 0 0 0 0,0 2 1 0 0,-1-2-1 0 0,1 1 0 0 0,0-1 1 0 0,0 1-1 0 0,0 0 0 0 0,-1 0 0 0 0,5-1 1 0 0,3-1-144 0 0,18-4-1 0 0,-8 3-75 0 0,55-10-3274 0 0,-37 7-3189 0 0,-11 2-60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5063 0 0,'-6'-3'12212'0'0,"57"0"-7511"0"0,-10-1-3014 0 0,-2 2-2078 0 0,0-1-1 0 0,76-16 0 0 0,-97 15-739 0 0,15-5-5809 0 0,-19 3 706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43 6911 0 0,'-18'-43'15362'0'0,"18"44"-15189"0"0,-5 12 1707 0 0,-2 19-2360 0 0,3 2 853 0 0,0 62 0 0 0,4-90-292 0 0,0-3-37 0 0,0 0-1 0 0,0 0 0 0 0,1 0 0 0 0,0 0 0 0 0,0 0 1 0 0,-1 0-1 0 0,3 4 0 0 0,-1-4 44 0 0,5 2-29 0 0,-6-5-55 0 0,0 0 0 0 0,0 0-1 0 0,1 0 1 0 0,-1 0-1 0 0,0 0 1 0 0,1 0-1 0 0,-1 0 1 0 0,1 0 0 0 0,-2 0-1 0 0,2-1 1 0 0,-1 1-1 0 0,0-1 1 0 0,1 0-1 0 0,-2 1 1 0 0,2 0 0 0 0,-1-1-1 0 0,0 0 1 0 0,0 0-1 0 0,1-1 1 0 0,21-20 78 0 0,-20 19-70 0 0,3-4-13 0 0,0 0-1 0 0,-1 0 0 0 0,-1 0 1 0 0,1-1-1 0 0,-1 1 0 0 0,4-11 1 0 0,0-2-16 0 0,6-28 1 0 0,-11 38 17 0 0,-1 2 0 0 0,-2 8 0 0 0,0 0 0 0 0,0 0 0 0 0,0 0-1 0 0,0 0 1 0 0,0 0 0 0 0,0 0 0 0 0,0 0 0 0 0,0 0 0 0 0,0 0-1 0 0,1 0 1 0 0,-1 0 0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 0 0 0,1-1-1 0 0,-1 1 1 0 0,0 0 0 0 0,0 0 0 0 0,0 0 0 0 0,0 0 0 0 0,0 0-1 0 0,0 0 1 0 0,-1 0 0 0 0,4 6-22 0 0,0 10-10 0 0,0 71-6 0 0,-2-6 4 0 0,0-68 34 0 0,3 26 4 0 0,-3 0 1 0 0,-3 41-1 0 0,0-77 63 0 0,2-2-43 0 0,0 1 0 0 0,-1-2 0 0 0,-1 2 0 0 0,2-1 0 0 0,-1 0 0 0 0,0 0 1 0 0,0 0-1 0 0,0-1 0 0 0,0 2 0 0 0,0-1 0 0 0,0-1 0 0 0,-1 1 0 0 0,2 0 0 0 0,-2-1 0 0 0,1 1 0 0 0,0-1 0 0 0,-1 0 0 0 0,1 1 0 0 0,-1-1 0 0 0,2 1 0 0 0,-2-1 0 0 0,1 0 0 0 0,-1 0 1 0 0,1 0-1 0 0,0 0 0 0 0,-1 0 0 0 0,1 0 0 0 0,-1 0 0 0 0,1-1 0 0 0,0 1 0 0 0,0 0 0 0 0,-1-1 0 0 0,-1 0 0 0 0,-2 0 151 0 0,-11-3 151 0 0,1-1-1 0 0,-1 0 0 0 0,-26-15 1 0 0,30 14-280 0 0,9 5-57 0 0,-5-3-85 0 0,0 0 0 0 0,-9-5-1 0 0,12 3-1392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16 110 10591 0 0,'0'0'13956'0'0,"0"1"-12979"0"0,-15 179 1965 0 0,15-156-2954 0 0,1-19-12 0 0,-1-4-216 0 0,8-13-13151 0 0</inkml:trace>
  <inkml:trace contextRef="#ctx0" brushRef="#br0" timeOffset="1">107 27 14743 0 0,'0'-1'5035'0'0,"1"-6"-1377"0"0,1 6-2627 0 0,2-1-836 0 0,-1 0-1 0 0,1-1 1 0 0,1 1-1 0 0,-2 1 1 0 0,2-1 0 0 0,-1 1-1 0 0,1-1 1 0 0,-1 1-1 0 0,1 1 1 0 0,-1-1-1 0 0,8 0 1 0 0,5 2-227 0 0,30 3 0 0 0,-43-3 69 0 0,6 1-634 0 0,-1 0 0 0 0,16 5-1 0 0,-7 0-6646 0 0,-8-1-400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18223 0 0,'0'0'1976'0'0,"6"-6"-1536"0"0,2 2 40 0 0,3-2 16 0 0,3 3 0 0 0,4 1-400 0 0,2 2-96 0 0,3 0 0 0 0,5 0 0 0 0,2 1-968 0 0,4 1-192 0 0,1 0-40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 15199 0 0,'0'0'1172'0'0,"-4"-8"7619"0"0,4 18-7438 0 0,2 53-1033 0 0,-3-1-1 0 0,-10 74 1 0 0,-18 78 480 0 0,29-212-667 0 0,-2-4-111 0 0,1 1 0 0 0,0-1 0 0 0,-1 0 0 0 0,2 0 1 0 0,-1 0-1 0 0,-1-3 0 0 0,-1-2-16 0 0,0-1-1 0 0,1 0 1 0 0,0 0 0 0 0,0 1 0 0 0,2-1 0 0 0,-1-1 0 0 0,0 2-1 0 0,1-10 1 0 0,1 11-22 0 0,0 1 0 0 0,-1-1 0 0 0,1 0 0 0 0,1 0 0 0 0,-1 0-1 0 0,1 1 1 0 0,0-1 0 0 0,0 1 0 0 0,1-1 0 0 0,0 1 0 0 0,5-7-1 0 0,-7 10 4 0 0,1 0 0 0 0,0-1 0 0 0,0 2 0 0 0,0-1 0 0 0,1 0 0 0 0,-1 1 0 0 0,0-1 0 0 0,0 1 0 0 0,1 0 0 0 0,0-1-1 0 0,-1 2 1 0 0,1-2 0 0 0,-1 1 0 0 0,1 1 0 0 0,0 0 0 0 0,5-2 0 0 0,-1 1-22 0 0,1 1-1 0 0,-1 0 1 0 0,1 1-1 0 0,0 0 1 0 0,6 1 0 0 0,-7 0 16 0 0,-1-1 1 0 0,0 1-1 0 0,0-1 1 0 0,-1 1-1 0 0,1 1 1 0 0,-1 0-1 0 0,7 3 1 0 0,-11-6 11 0 0,1 2 1 0 0,0-1 0 0 0,-1 0-1 0 0,1 1 1 0 0,-1-1 0 0 0,0 1-1 0 0,1-1 1 0 0,-1 1 0 0 0,0-1 0 0 0,0 1-1 0 0,0 0 1 0 0,0-1 0 0 0,0 1-1 0 0,-1 0 1 0 0,1 0 0 0 0,0 0-1 0 0,0-1 1 0 0,-1 2 0 0 0,0-1 0 0 0,0-1-1 0 0,0 2 1 0 0,0-2 0 0 0,0 1-1 0 0,0 1 1 0 0,0 2 0 0 0,0-4 5 0 0,-1 1 0 0 0,0 0 0 0 0,1 0 0 0 0,-1-1 1 0 0,1 1-1 0 0,-1-1 0 0 0,-1 1 0 0 0,2-1 0 0 0,-1 1 1 0 0,-1-1-1 0 0,2 1 0 0 0,-4 1 0 0 0,-19 15-10 0 0,10-9-31 0 0,5-2 53 0 0,-1 1 1 0 0,0-2 0 0 0,-1 0 0 0 0,1 0-1 0 0,-2-1 1 0 0,2 0 0 0 0,-2 0 0 0 0,1-2-1 0 0,-18 6 1 0 0,26-9-78 0 0,0 0 0 0 0,1 0 0 0 0,-1 0 0 0 0,0 1 0 0 0,0-1 0 0 0,1 0 0 0 0,-1-1 0 0 0,0 1 0 0 0,1 0 0 0 0,-4 0 1 0 0,4-1-30 0 0,1 1 1 0 0,0-1 0 0 0,-1 1 0 0 0,0-1 0 0 0,0 1-1 0 0,1 0 1 0 0,0-1 0 0 0,-1 0 0 0 0,1 1 0 0 0,-1-1 0 0 0,0 1-1 0 0,1-1 1 0 0,0-1 0 0 0,-1 2-11 0 0,-3-8-1074 0 0</inkml:trace>
  <inkml:trace contextRef="#ctx0" brushRef="#br0" timeOffset="1">277 51 10591 0 0,'1'2'10899'0'0,"0"4"-10190"0"0,1 0 1 0 0,-1 0-1 0 0,0 1 1 0 0,1 11-1 0 0,-2 30 342 0 0,-1-31-741 0 0,-3 40 926 0 0,-15 74 0 0 0,4-61-845 0 0,13-63-386 0 0,1-6-220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5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18023 0 0,'0'0'1632'0'0,"-2"1"-1344"0"0,-5 2 695 0 0,0 1 0 0 0,-1 0 0 0 0,2 0 1 0 0,-11 8-1 0 0,-25 25 747 0 0,22-19-1383 0 0,2-2-32 0 0,5-5-3 0 0,-12 11-1 0 0,23-20-241 0 0,-1 1 1 0 0,1 1-1 0 0,0-1 0 0 0,-1 0 1 0 0,1 1-1 0 0,0-1 1 0 0,0 1-1 0 0,1-1 0 0 0,-3 6 1 0 0,4-7-55 0 0,0-1-1 0 0,1 1 1 0 0,-1-1 0 0 0,0 1 0 0 0,1-1 0 0 0,-1 0 0 0 0,0 1 0 0 0,0-1-1 0 0,1 1 1 0 0,0-2 0 0 0,0 2 0 0 0,-1-1 0 0 0,2 2 0 0 0,-1 0 15 0 0,3 2-23 0 0,-1-1 1 0 0,1 2-1 0 0,0-2 0 0 0,0 1 0 0 0,0-2 0 0 0,0 2 1 0 0,1-1-1 0 0,0-1 0 0 0,0 0 0 0 0,0 1 1 0 0,0-2-1 0 0,0 1 0 0 0,1 0 0 0 0,0 0 0 0 0,-1-2 1 0 0,1 1-1 0 0,7 1 0 0 0,7 1-69 0 0,1-1 0 0 0,0-1 0 0 0,32 0 0 0 0,39-6-2560 0 0,-73 3 801 0 0,12-2-7051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5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386 120 3223 0 0,'1'-2'240'0'0,"13"-23"347"0"0,-10 15 2532 0 0,0 0 1 0 0,0 0-1 0 0,-1 0 1 0 0,2-15-1 0 0,-5 24-2961 0 0,0-1 0 0 0,0 1-1 0 0,0-1 1 0 0,0 1 0 0 0,-1 0 0 0 0,1-1-1 0 0,-1 1 1 0 0,1 0 0 0 0,-1-3-1 0 0,0 2 129 0 0,0 1 218 0 0,-31-7 868 0 0,21 8-1351 0 0,0 0 0 0 0,1 1 1 0 0,-1 0-1 0 0,-13 3 0 0 0,-6 1-18 0 0,-3-1-4 0 0,-72 12-13 0 0,99-15 8 0 0,0 0-1 0 0,1 1 1 0 0,-1 0 0 0 0,1 0-1 0 0,0 0 1 0 0,-10 7-1 0 0,12-8 24 0 0,1 1 0 0 0,-1 0-1 0 0,1-1 1 0 0,0 2 0 0 0,-1-1 0 0 0,2 0 0 0 0,-1 0 0 0 0,0 1-1 0 0,0 0 1 0 0,0-1 0 0 0,1 1 0 0 0,-1-1 0 0 0,1 1-1 0 0,-2 5 1 0 0,0 7 47 0 0,0-1 1 0 0,1 0-1 0 0,1 0 0 0 0,0 28 0 0 0,11 60 418 0 0,-3-42-172 0 0,-2 8 161 0 0,-4-1-1 0 0,-10 116 0 0 0,-12-70-146 0 0,-15 53 436 0 0,21-129-384 0 0,15-34-289 0 0,0 6-70 0 0,-1-1-30 0 0,1-6-141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40.6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259 275 11975 0 0,'-1'-9'210'0'0,"-4"-11"405"0"0,-9-27 1726 0 0,13 49-1313 0 0,-7 42-376 0 0,-4 54 0 0 0,6-43-406 0 0,-19 242 796 0 0,17-185-449 0 0,-27 780 3083 0 0,17-512-2623 0 0,-1 118 111 0 0,19-438-1040 0 0,4 129 210 0 0,-1-135-180 0 0,15 78-1 0 0,-2-75 47 0 0,-16-55 138 0 0,-1-19-68 0 0,0 2 0 0 0,-1-2 1 0 0,-6-23-1 0 0,7 36-249 0 0,-2-1 1 0 0,2 0-1 0 0,-1 0 0 0 0,-1 0 1 0 0,1 1-1 0 0,-1-1 0 0 0,0 1 1 0 0,-7-8-1 0 0,0 1 27 0 0,-22-16-1 0 0,28 23-33 0 0,-1-2-3 0 0,3-2-11 0 0,3 8 0 0 0,-1-1 0 0 0,1 0 0 0 0,-1 0 0 0 0,0 1 0 0 0,1-1 0 0 0,-1 0 0 0 0,1 0 0 0 0,0 1 0 0 0,-1-1 0 0 0,1 0 0 0 0,0 0 0 0 0,0 1 0 0 0,-1-1 0 0 0,1 1 0 0 0,0-1 0 0 0,1 0 0 0 0,17-7 0 0 0,-15 7 0 0 0,17-6-27 0 0,1 0 0 0 0,0 2 0 0 0,27-3 0 0 0,69-2-81 0 0,137 2 93 0 0,-112 5 37 0 0,441-9-37 0 0,-181 15 22 0 0,-358-3-22 0 0,258-6-57 0 0,93-26 72 0 0,-236 11 0 0 0,-7 0 0 0 0,-77 14 0 0 0,176-20 0 0 0,372-24 0 0 0,-269 48 0 0 0,-293 4 0 0 0,128 7-18 0 0,11 0-17 0 0,466-30 24 0 0,-108-9 11 0 0,-467 26 0 0 0,225-6 0 0 0,53 6 53 0 0,-239 6-42 0 0,79 5 21 0 0,322 50 0 0 0,-481-48-32 0 0,69 0 0 0 0,125 12 46 0 0,-116-6-28 0 0,-12-8-18 0 0,-63-5 0 0 0,70-1 107 0 0,152-4 107 0 0,-182-5-256 0 0,24-1 11 0 0,131 18 31 0 0,-69-10 0 0 0,-147 1 0 0 0,0-1 7 0 0,104-6 50 0 0,-54-9-46 0 0,-78 16 7 0 0,1 0 1 0 0,0 0 0 0 0,-1-1-1 0 0,0 0 1 0 0,0 0 0 0 0,7-4-1 0 0,-11 6-7 0 0,0-1-1 0 0,0-1 0 0 0,1 2 0 0 0,-1-2 0 0 0,0 1 0 0 0,0 0 0 0 0,0 0 0 0 0,0 0 0 0 0,0-1 1 0 0,0 1-1 0 0,-1 0 0 0 0,1-1 0 0 0,0 1 0 0 0,0-1 0 0 0,-1 1 0 0 0,0-1 0 0 0,2-3 0 0 0,-1 0 28 0 0,-1-1-1 0 0,1 0 0 0 0,0-8 0 0 0,-2 4 5 0 0,0-1 1 0 0,-1 1-1 0 0,-4-16 1 0 0,-1-7-17 0 0,0-9-12 0 0,-19-150 32 0 0,5-111-334 0 0,15-8-176 0 0,16 88 211 0 0,-3 98 154 0 0,5-82 27 0 0,4-134-1 0 0,-25 0 18 0 0,-20 132 55 0 0,25 187 10 0 0,-2 0 1 0 0,-9-26-1 0 0,12 39-4 0 0,-2 0 0 0 0,1 1-1 0 0,0-1 1 0 0,-1 1-1 0 0,-1 0 1 0 0,0 0-1 0 0,-11-12 1 0 0,15 18-5 0 0,0 0 1 0 0,-1-1-1 0 0,0 2 1 0 0,0-1-1 0 0,1 0 1 0 0,-1 1-1 0 0,0-1 0 0 0,0 1 1 0 0,0 0-1 0 0,0 0 1 0 0,0 0-1 0 0,-4 0 0 0 0,3 0 2 0 0,-1 1-1 0 0,0 0 0 0 0,0 0 1 0 0,0 0-1 0 0,0 1 0 0 0,0 0 1 0 0,-5 0-1 0 0,-6 4 4 0 0,1 1-1 0 0,0 0 1 0 0,-24 13 0 0 0,30-14-6 0 0,-293 127-66 0 0,238-105 60 0 0,-10 1 6 0 0,-1-2 0 0 0,-132 26 0 0 0,-97-13 0 0 0,263-34 0 0 0,-323 19 0 0 0,-2-19 0 0 0,153-3 0 0 0,-402 7 0 0 0,404-5 0 0 0,-76 0 0 0 0,-589-8 0 0 0,452-2 32 0 0,1 0 0 0 0,227 4-32 0 0,-180 1 0 0 0,156 4 0 0 0,-289 0 0 0 0,-199-17 64 0 0,621 12-64 0 0,-150-6 0 0 0,6 6 0 0 0,33 0 0 0 0,-329-9 61 0 0,453 10-58 0 0,-112 9-3 0 0,27 0 0 0 0,-69-10 0 0 0,199 3 0 0 0,2 1 0 0 0,-51 11 0 0 0,71-11 0 0 0,-10 1-11 0 0,-1 2 1 0 0,-32 12-1 0 0,40-12 7 0 0,0-1-1 0 0,1 1 0 0 0,-1 1 1 0 0,1 0-1 0 0,0 1 1 0 0,-8 7-1 0 0,2 1 0 0 0,0 0 1 0 0,-18 25-1 0 0,28-33-9 0 0,0 0 1 0 0,1 1 0 0 0,0-1-1 0 0,0 1 1 0 0,0 0 0 0 0,1 0-1 0 0,1 1 1 0 0,-4 16-1 0 0,5-7-278 0 0,-1 2 0 0 0,3 25-1 0 0,2 0-247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41.3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1009 2343 10135 0 0,'-79'-6'1327'0'0,"-129"-14"2293"0"0,175 15-3218 0 0,0-2 0 0 0,1-1 0 0 0,0-2 1 0 0,-38-16-1 0 0,52 17-264 0 0,0-2 1 0 0,1 1-1 0 0,-19-15 0 0 0,-44-42 381 0 0,60 49-413 0 0,6 6-28 0 0,-96-90 383 0 0,94 85-396 0 0,0-1-1 0 0,2 0 1 0 0,0-1 0 0 0,-15-28 0 0 0,10 8-62 0 0,3 0 1 0 0,1-1-1 0 0,1-1 0 0 0,3 0 1 0 0,1-1-1 0 0,-4-45 0 0 0,-7-258-639 0 0,21 232-236 0 0,5 0 0 0 0,31-179 0 0 0,-29 257 711 0 0,18-52 0 0 0,-18 69 123 0 0,0 1-1 0 0,1 0 1 0 0,1 0 0 0 0,18-25-1 0 0,5 2 39 0 0,69-64 0 0 0,-87 91 0 0 0,100-89 3 0 0,-90 84-6 0 0,0 0-1 0 0,1 3 1 0 0,34-17 0 0 0,-23 16-13 0 0,47-12 0 0 0,39-5-5 0 0,-94 25 20 0 0,18-2-8 0 0,2 0 0 0 0,-1 3 0 0 0,1 3 0 0 0,-1 1 0 0 0,1 2-1 0 0,51 6 1 0 0,-62-2 9 0 0,0 3 0 0 0,-1 0 0 0 0,0 2 0 0 0,-1 2 0 0 0,67 27 0 0 0,-62-18 8 0 0,-1 2-1 0 0,-1 1 1 0 0,-1 2-1 0 0,62 54 1 0 0,-73-55 19 0 0,-2 2 1 0 0,0 1-1 0 0,-2 0 1 0 0,-1 2 0 0 0,0 1-1 0 0,27 54 1 0 0,-24-29 21 0 0,-2 1 1 0 0,-2 1-1 0 0,-3 2 0 0 0,12 74 1 0 0,-21-83 2 0 0,-2 0-1 0 0,1 69 1 0 0,-8-86-5 0 0,-1 1-1 0 0,-2-1 0 0 0,0 0 0 0 0,-16 52 0 0 0,13-63 56 0 0,-1-1 0 0 0,-1 0-1 0 0,-2-1 1 0 0,1 1 0 0 0,-2-1-1 0 0,0-1 1 0 0,-2-1 0 0 0,-19 20 0 0 0,-17 13 496 0 0,-68 52 0 0 0,62-55-262 0 0,-39 36 339 0 0,-76 61-6 0 0,84-84-1487 0 0,46-35-276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42.18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1334 2530 4975 0 0,'-17'3'494'0'0,"15"-2"-485"0"0,0 0-1 0 0,-1-1 0 0 0,1 0 0 0 0,0 0 0 0 0,0 0 0 0 0,-1 0 1 0 0,1 0-1 0 0,0 0 0 0 0,0 0 0 0 0,-1 0 0 0 0,1 0 0 0 0,-3-2 0 0 0,-9-3 1722 0 0,-24-12 0 0 0,25 10-994 0 0,-1 1-1 0 0,-16-5 1 0 0,-35-8 387 0 0,-166-55 2311 0 0,201 62-2976 0 0,-171-73 1911 0 0,154 62-1861 0 0,0-1 1 0 0,-47-36-1 0 0,73 45-347 0 0,3-1 0 0 0,-1-1 0 0 0,2-1 0 0 0,-22-27 0 0 0,-54-85 278 0 0,33 42-243 0 0,36 54-162 0 0,2-2 0 0 0,0 0 0 0 0,3-2 0 0 0,1 0 0 0 0,2-1 0 0 0,2-1 0 0 0,-13-54 0 0 0,15 42-69 0 0,4-1-1 0 0,-3-86 1 0 0,10 99 7 0 0,3 0 0 0 0,1 1 0 0 0,2 0 0 0 0,12-47 0 0 0,-9 58-9 0 0,2 1 0 0 0,1 0 1 0 0,1 1-1 0 0,0 1 1 0 0,27-40-1 0 0,95-110-321 0 0,-125 165 326 0 0,12-16-51 0 0,1 0 0 0 0,2 2 0 0 0,0 1-1 0 0,29-21 1 0 0,-7 15-61 0 0,1 1 0 0 0,63-26 0 0 0,-46 24 40 0 0,-4 2-34 0 0,1 2-1 0 0,116-31 0 0 0,-129 45 89 0 0,87-24-90 0 0,-90 22 95 0 0,96-26-80 0 0,-58 22 62 0 0,44-12-20 0 0,-82 18 67 0 0,129-31-62 0 0,1 14-18 0 0,-111 24 72 0 0,94 5-1 0 0,-121 2 17 0 0,0 3 1 0 0,-1 1-1 0 0,0 1 0 0 0,37 13 0 0 0,-33-7 9 0 0,-1 2 1 0 0,-1 2-1 0 0,47 28 0 0 0,-70-36-7 0 0,-1 1 0 0 0,0 0 1 0 0,0 1-1 0 0,-1 1 0 0 0,-1 0 0 0 0,0 1 0 0 0,0 0 0 0 0,-1 1 0 0 0,-1 0 0 0 0,14 25 0 0 0,-12-13 6 0 0,-1 0 0 0 0,-2 1 0 0 0,0 1 0 0 0,-2 0 0 0 0,5 38 0 0 0,-5-11 88 0 0,-2 101 0 0 0,-8-93 67 0 0,-1 0 1 0 0,-4-1-1 0 0,-3 1 0 0 0,-2-2 0 0 0,-3 1 1 0 0,-2-2-1 0 0,-4-1 0 0 0,-30 60 1 0 0,-117 173 547 0 0,74-138-489 0 0,86-139-199 0 0,-126 198 173 0 0,-36 7-725 0 0,78-105-1228 0 0,4 0-5167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2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0,'0'0'248'0'0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2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5327 0 0,'0'0'242'0'0,"0"6"36"0"0,-1-2-84 0 0,0 3 2131 0 0,1-7-2153 0 0,0 0-1 0 0,0 1 1 0 0,0 0-1 0 0,0 0 1 0 0,0-1-1 0 0,1 6 6972 0 0,-1-5-6731 0 0,-5 7 6005 0 0,1-6-6417 0 0,1 0 0 0 0,-1 0 0 0 0,1 1 0 0 0,0 0 0 0 0,1 0 0 0 0,-1 0 0 0 0,-2 5 0 0 0,2-4 0 0 0,-1-1 0 0 0,1 1 0 0 0,-1 0 0 0 0,-7 6 0 0 0,-5 2 0 0 0,-15 15 0 0 0,-5 4 0 0 0,-17 11 32 0 0,-73 77 0 0 0,124-116-32 0 0,-4 3 0 0 0,1 0 0 0 0,-1 0 0 0 0,1 0 0 0 0,-7 12 0 0 0,8-10 3 0 0,-1-1-1 0 0,-9 11 1 0 0,-6 9 53 0 0,11-13-57 0 0,-9 16 55 0 0,12-20-48 0 0,-10 14 0 0 0,10-15-6 0 0,1 0-1 0 0,-7 11 1 0 0,5-7 9 0 0,-1 0 0 0 0,0 0 1 0 0,-19 21-1 0 0,24-30 7 0 0,-2 2-13 0 0,-1-1-1 0 0,1 1 0 0 0,-1-2 1 0 0,-13 9-1 0 0,-3 2 50 0 0,-4 4-46 0 0,-43 21-1 0 0,45-23 71 0 0,18-15-15 0 0,4-1 110 0 0,-1 1-68 0 0,3-1-98 0 0,0-1 1 0 0,0 0-1 0 0,0 0 0 0 0,0 0 0 0 0,0 0 0 0 0,0 0 0 0 0,0 0 0 0 0,0 0 0 0 0,0 1 0 0 0,0-1 0 0 0,0 0 0 0 0,0 0 0 0 0,0 0 0 0 0,-1 0 1 0 0,1 1-1 0 0,0-1 0 0 0,0 0 0 0 0,0 0 0 0 0,-1 0 0 0 0,1 0 0 0 0,0 0 0 0 0,0 1 0 0 0,0-1 0 0 0,-1 0 0 0 0,1 0 0 0 0,0 0 0 0 0,0 0 0 0 0,0 0 1 0 0,0 0-1 0 0,0 0 0 0 0,0 0 0 0 0,-1 0 0 0 0,0-1 9 0 0,-9 4 140 0 0,9-3 122 0 0,5-8-203 0 0,-1 1-64 0 0,1 0-1 0 0,0 1 1 0 0,0-1-1 0 0,1 1 1 0 0,0 1-1 0 0,0-1 1 0 0,11-8-1 0 0,7-9-12 0 0,-3 4 17 0 0,22-18 0 0 0,-26 24-4 0 0,0-2 1 0 0,-1 1 0 0 0,17-20-1 0 0,-8-1-9 0 0,30-35 0 0 0,11-5 0 0 0,21-22 0 0 0,-66 77 0 0 0,1 0 0 0 0,36-26 0 0 0,-31 28 0 0 0,-2-3 0 0 0,39-39 0 0 0,-53 51 0 0 0,-7 6 0 0 0,0 0 0 0 0,0 0 0 0 0,0 0 0 0 0,-1 0 0 0 0,1-1 0 0 0,-1 1 0 0 0,3-5 0 0 0,-1-2 0 0 0,-3 10 0 0 0,-1 0 0 0 0,0-1 0 0 0,0 1 0 0 0,0-1 0 0 0,0 1 0 0 0,1 0 0 0 0,-1 0 0 0 0,0 0 0 0 0,0-1 0 0 0,0 1 0 0 0,0-1 0 0 0,0 1 0 0 0,0-1 0 0 0,0 1 0 0 0,0 0 0 0 0,0 0 0 0 0,0 0 0 0 0,0-1 0 0 0,0 1 0 0 0,-1-1 0 0 0,1 0 0 0 0,-1 1 0 0 0,1 0 0 0 0,-1 0 0 0 0,1 0 0 0 0,-1-1 0 0 0,1 1 0 0 0,-1 0 0 0 0,0 0 0 0 0,1-1 0 0 0,-1 1 0 0 0,0 0 0 0 0,1 0 0 0 0,-1 0 0 0 0,1 0 0 0 0,-1 0 0 0 0,0 0 0 0 0,0 0 0 0 0,1 0 0 0 0,0 1 0 0 0,-1-1 0 0 0,0 0 0 0 0,0 0 0 0 0,1 1 0 0 0,0-1 0 0 0,-2 0 0 0 0,-17 10 0 0 0,16-8 0 0 0,-78 52 0 0 0,51-36 0 0 0,21-13 0 0 0,0 0 0 0 0,-7 6 0 0 0,-76 74 0 0 0,53-47 0 0 0,12-12 0 0 0,-10 11 0 0 0,-58 41 0 0 0,42-41 0 0 0,-71 55 0 0 0,97-68 0 0 0,-88 82 0 0 0,107-98 0 0 0,3 1 0 0 0,2-3 11 0 0,8-15 31 0 0,1 0 1 0 0,1-1 0 0 0,14-15-1 0 0,-7 12-16 0 0,17-12 0 0 0,4-4-3 0 0,-5 2 4 0 0,58-40-1 0 0,-44 35-4 0 0,69-62 0 0 0,29-49 9 0 0,-128 130-31 0 0,19-19 0 0 0,-17 18 0 0 0,18-22 0 0 0,-26 27 0 0 0,-3 4 15 0 0,-1 0 128 0 0,-8 4 78 0 0,-9 6-117 0 0,-1 5-97 0 0,0 1 0 0 0,1 0 0 0 0,-20 21 0 0 0,-31 43 15 0 0,36-41-19 0 0,13-14-3 0 0,-17 19 0 0 0,-51 49 0 0 0,35-47 0 0 0,19-17 0 0 0,2 1 0 0 0,-24 29 0 0 0,-27 34 0 0 0,54-62 0 0 0,4-5 12 0 0,10-12 4 0 0,1 1-1 0 0,0 1 1 0 0,-13 20 0 0 0,21-29 106 0 0,1-4-36 0 0,3-5-57 0 0,0 1 0 0 0,0 0-1 0 0,1-1 1 0 0,0 1 0 0 0,-1 0 0 0 0,10-9 0 0 0,-3 2-22 0 0,17-20 29 0 0,57-55-1 0 0,41-18 18 0 0,-80 71-53 0 0,-1-3 0 0 0,-2-1 0 0 0,60-73 0 0 0,-91 99 3 0 0,6-10 22 0 0,16-26 0 0 0,-29 41-14 0 0,-4 8-11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0,-5 5 0 0 0,-5 8 0 0 0,-128 187-64 0 0,97-139 64 0 0,-70 81 0 0 0,61-89 0 0 0,-15 19 0 0 0,96-104 32 0 0,40-30 0 0 0,-52 43-32 0 0,34-39 0 0 0,-19 19 0 0 0,0 1 0 0 0,65-68 0 0 0,-76 84 0 0 0,2 1 0 0 0,39-27 0 0 0,-55 42 0 0 0,-1-1 0 0 0,1 0 0 0 0,9-9 0 0 0,-16 14 0 0 0,5-5 0 0 0,-3 0 11 0 0,-3 6 42 0 0,-6 1-49 0 0,1 0 0 0 0,1 1-1 0 0,-1 0 1 0 0,0 0 0 0 0,0 0 0 0 0,1 1-1 0 0,-1-1 1 0 0,0 1 0 0 0,0 0 0 0 0,1-1-1 0 0,-4 5 1 0 0,-6 3 5 0 0,-17 16 1 0 0,23-19-10 0 0,-30 32-1 0 0,-50 62 1 0 0,56-62-10 0 0,-17 22-45 0 0,27-31 56 0 0,-1-1 0 0 0,-38 34-1 0 0,-60 53 0 0 0,115-109 11 0 0,4-5 131 0 0,0-8-3538 0 0,3-2-5081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9:1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3661 2716 13303 0 0,'-3'0'111'0'0,"0"0"0"0"0,0 0 0 0 0,0 0-1 0 0,0 0 1 0 0,0 0 0 0 0,0-1 0 0 0,0 1 0 0 0,0-1 0 0 0,0 0-1 0 0,1 0 1 0 0,-1 0 0 0 0,-3-2 0 0 0,-12-4-112 0 0,3 4 148 0 0,0 0 0 0 0,0 1-1 0 0,-24 0 1 0 0,-46 3 837 0 0,62 0-801 0 0,-166 10 601 0 0,7 1-756 0 0,-280-17-18 0 0,352-2 13 0 0,-190-16 176 0 0,-650-40 1555 0 0,505 39-612 0 0,127 18 242 0 0,163 5-1262 0 0,154 1-122 0 0,-31 0 16 0 0,-1 0 0 0 0,2-3 0 0 0,-33-7 0 0 0,60 8 46 0 0,-2 1 0 0 0,2-1 0 0 0,-1-1 0 0 0,1 1 0 0 0,-1-1 0 0 0,1 1 0 0 0,0-1 0 0 0,0 0 0 0 0,0-1 1 0 0,0 1-1 0 0,1-1 0 0 0,-1 1 0 0 0,1-1 0 0 0,0-1 0 0 0,0 2 0 0 0,0-2 0 0 0,-3-8 0 0 0,-1-2 184 0 0,0-1 1 0 0,2 0-1 0 0,0 0 1 0 0,-4-18-1 0 0,-1-24-22 0 0,-4-65-1 0 0,6-61-6 0 0,19-148-108 0 0,19 1-15 0 0,-30 328-94 0 0,18-462-96 0 0,-16 168 1632 0 0,-2 288-1658 0 0,1 0-1 0 0,1 0 1 0 0,-1 0 0 0 0,2 0 0 0 0,0 0-1 0 0,0 0 1 0 0,5-12 0 0 0,-5 15 74 0 0,0 1 1 0 0,1 0 0 0 0,-1 0 0 0 0,1-1-1 0 0,0 2 1 0 0,0-1 0 0 0,0 1 0 0 0,1-1 0 0 0,0 2-1 0 0,-1-1 1 0 0,12-7 0 0 0,7 0-22 0 0,-1 0 1 0 0,2 1 0 0 0,34-9-1 0 0,72-26-172 0 0,-83 27 189 0 0,72-17 0 0 0,251-16-32 0 0,-360 50 84 0 0,448-29-44 0 0,1 18-23 0 0,-380 10 61 0 0,119-2-5 0 0,351-10 11 0 0,-448 10-2 0 0,491-26-56 0 0,92-13-15 0 0,10 5 108 0 0,-551 31-70 0 0,108-7 23 0 0,204-9 13 0 0,-271 19-1 0 0,327-8 0 0 0,188-3 0 0 0,-228 2 0 0 0,-310 8 0 0 0,297 4 0 0 0,-26 35 0 0 0,21 31 0 0 0,-402-61 72 0 0,-43-4-48 0 0,-7 1 1169 0 0,4-8 33 0 0,-5 7-1225 0 0,0 0 1 0 0,0 0 0 0 0,0 0-1 0 0,0 0 1 0 0,0 0 0 0 0,0 0-1 0 0,0 0 1 0 0,0 0 0 0 0,0 0-1 0 0,0 0 1 0 0,-1 0 0 0 0,1 0-1 0 0,0 0 1 0 0,0 0 0 0 0,0 0-1 0 0,0 0 1 0 0,0 0 0 0 0,0 0-1 0 0,0 0 1 0 0,0 0 0 0 0,0 0 0 0 0,-1 0-1 0 0,1 0 1 0 0,0 0 0 0 0,0 0-1 0 0,0 0 1 0 0,0 0 0 0 0,0 0-1 0 0,0 0 1 0 0,0 0 0 0 0,0 0-1 0 0,0 0 1 0 0,0 0 0 0 0,0 0-1 0 0,-1 0 1 0 0,1 0 0 0 0,0 0-1 0 0,0 0 1 0 0,0 0 0 0 0,0 0-1 0 0,0-1 1 0 0,0 1 0 0 0,0 0-1 0 0,0 0 1 0 0,0 0 0 0 0,0 0-1 0 0,0 0 1 0 0,0 0 0 0 0,0 0-1 0 0,0 0 1 0 0,0 0 0 0 0,0-1-1 0 0,0 1 1 0 0,0 0 0 0 0,0 0-1 0 0,0 0 1 0 0,0 0 0 0 0,0 0-1 0 0,0 0 1 0 0,0 0 0 0 0,0 0-1 0 0,0 0 1 0 0,0-1 0 0 0,0 1-1 0 0,0 0 1 0 0,0 0 0 0 0,0 0-1 0 0,1 0 1 0 0,-6 8-42 0 0,-6 13-86 0 0,-3 16 36 0 0,-17 71 0 0 0,0 42 34 0 0,26-120 32 0 0,-34 200-53 0 0,9 2-1 0 0,3 393 1 0 0,70-54-135 0 0,-34-485 128 0 0,-2 132 0 0 0,-8-210 85 0 0,1 8 6 0 0,-1 0 1 0 0,-4 17-1 0 0,4-29-4 0 0,1 0-1 0 0,-1-1 0 0 0,0 0 1 0 0,0 0-1 0 0,-1 1 0 0 0,1-1 1 0 0,-1 0-1 0 0,1 1 0 0 0,-2-1 0 0 0,1 0 1 0 0,1-1-1 0 0,-2 1 0 0 0,0 0 1 0 0,1-1-1 0 0,-5 4 0 0 0,3-3 16 0 0,-1-1 1 0 0,-1 0-1 0 0,1 0 0 0 0,0 0 1 0 0,0-1-1 0 0,-1 0 1 0 0,-6 1-1 0 0,0 0 43 0 0,-30 4 115 0 0,-69 1-1 0 0,59-5-90 0 0,-454 11 51 0 0,-2-13-40 0 0,-312-30-157 0 0,711 25 58 0 0,-402-11 43 0 0,213 8-5 0 0,-1003-9 188 0 0,1176 16-204 0 0,-421 9 45 0 0,84 19-52 0 0,367-21-13 0 0,-1003 97 265 0 0,1040-96-256 0 0,-530 26 312 0 0,282-35 49 0 0,167 0-274 0 0,134 2-87 0 0,-244-5 211 0 0,1-17 34 0 0,190 13-1506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14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17 3223 0 0,'-3'-16'16863'0'0,"0"27"-16513"0"0,0-1 0 0 0,-1 17 0 0 0,-1 53 458 0 0,4-36-465 0 0,-5 33-70 0 0,-1 74 206 0 0,6-147-457 0 0,1-2-33 0 0,0-1-1 0 0,0 1 1 0 0,0-1-1 0 0,0 0 1 0 0,0 1 0 0 0,0-1-1 0 0,0 0 1 0 0,1 0 0 0 0,-1 1-1 0 0,1-1 1 0 0,-1 0 0 0 0,0 1-1 0 0,2 1 1 0 0,-1-2-703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1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24 5983 0 0,'0'-1'464'0'0,"-3"-9"5320"0"0,3 8-4726 0 0,-2-6 5220 0 0,13 5-5894 0 0,-6 3-381 0 0,-1 1 0 0 0,-1-1 0 0 0,2 1 0 0 0,-1 0 0 0 0,4 1-1 0 0,8 2-53 0 0,90 25-1857 0 0,-58-15-5010 0 0,-33-10 2106 0 0</inkml:trace>
  <inkml:trace contextRef="#ctx0" brushRef="#br0" timeOffset="1">230 80 11807 0 0,'0'0'1355'0'0,"0"3"-838"0"0,-5 15 482 0 0,3-8-519 0 0,0 0 0 0 0,-1 15 0 0 0,-8 265 2748 0 0,9-266-3133 0 0,1-15-61 0 0,0 0 0 0 0,2 13 0 0 0,1-12-54 0 0,1-2-160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1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71 15031 0 0,'-3'-3'231'0'0,"2"3"-159"0"0,1 0 0 0 0,-1-1 0 0 0,1 1 0 0 0,-1-1 0 0 0,0 0 0 0 0,1 1 0 0 0,0 0 0 0 0,-1-1 0 0 0,1 0 0 0 0,-1 1-1 0 0,0-1 1 0 0,1 1 0 0 0,0-1 0 0 0,0 0 0 0 0,0 0 0 0 0,-1 1 0 0 0,1-1 0 0 0,0 0 0 0 0,0 0 0 0 0,0 0 0 0 0,-1 0 530 0 0,8-5 1014 0 0,-4 5-1474 0 0,0-1-1 0 0,1 1 0 0 0,-1-1 0 0 0,0 1 1 0 0,0 0-1 0 0,1 0 0 0 0,6 0 1 0 0,26-1-222 0 0,-26 2 171 0 0,24-1-225 0 0,45-1-504 0 0,-27-2-3210 0 0,-38 3-1938 0 0</inkml:trace>
  <inkml:trace contextRef="#ctx0" brushRef="#br0" timeOffset="1">295 7 1839 0 0,'0'0'83'0'0,"-1"0"-6"0"0,-8-3-61 0 0,-9-1 15779 0 0,12 8-15022 0 0,5-3-663 0 0,-1 1 0 0 0,2-1 0 0 0,-2 1 0 0 0,1 0 0 0 0,0 0 0 0 0,-1 0 0 0 0,2-1 0 0 0,-1 2 0 0 0,0-1 1 0 0,0-1-1 0 0,1 2 0 0 0,-1-1 0 0 0,1 0 0 0 0,-1 0 0 0 0,1 1 0 0 0,-1 2 0 0 0,0 8-79 0 0,-6 29 47 0 0,2-1 1 0 0,1 59-1 0 0,3-71 17 0 0,1-21-192 0 0,0 50 446 0 0,1-52-597 0 0,0-1-1 0 0,0 1 1 0 0,-1-1 0 0 0,2 1-1 0 0,-1 0 1 0 0,2-1 0 0 0,3 9 0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15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8 158 6447 0 0,'-8'-3'11080'0'0,"18"9"-11080"0"0,0-2-104 0 0,2-2-16 0 0,0-2-768 0 0,0-1-152 0 0,0-1-32 0 0</inkml:trace>
  <inkml:trace contextRef="#ctx0" brushRef="#br0" timeOffset="1">123 1 5983 0 0,'2'1'8484'0'0,"1"2"-8026"0"0,1-1-1 0 0,-1 1 0 0 0,1 0 1 0 0,-1 0-1 0 0,0 0 0 0 0,0 0 1 0 0,-1 1-1 0 0,0 0 0 0 0,1-1 1 0 0,3 8-1 0 0,3 7-40 0 0,6 19 0 0 0,-11-25 196 0 0,3 9-143 0 0,-2-1 1 0 0,0 1-1 0 0,-1 0 1 0 0,0 0 0 0 0,-3 0-1 0 0,1 1 1 0 0,-1-1 0 0 0,-4 24-1 0 0,-1-9-138 0 0,-2 1 0 0 0,-1-1-1 0 0,-23 65 1 0 0,23-81-675 0 0,-13 22 0 0 0,-2-2-6143 0 0,1-7-1818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5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48 12439 0 0,'-42'-25'11232'0'0,"51"19"-9961"0"0,-1 4-1184 0 0,0-1 1 0 0,0 1-1 0 0,0 1 1 0 0,1-1 0 0 0,-1 1-1 0 0,0 1 1 0 0,17 0-1 0 0,11 0-603 0 0,39-5-1867 0 0,-51 5 615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43 23239 0 0,'-5'-11'476'0'0,"2"5"42"0"0,0 0-1 0 0,-1 1 1 0 0,-5-8 0 0 0,8 11 751 0 0,1 10-1174 0 0,1-2 0 0 0,1 2-1 0 0,-2-1 1 0 0,2 0 0 0 0,0 0 0 0 0,0 0 0 0 0,1-1-1 0 0,6 14 1 0 0,3 1-186 0 0,19 25-1 0 0,-27-41 91 0 0,17 26-1136 0 0,-20-30 72 0 0,-1 1 635 0 0,1 0 1 0 0,0 0-1 0 0,0 0 1 0 0,-1-1-1 0 0,1 1 1 0 0,1-1-1 0 0,1 4 0 0 0,-1-3-678 0 0</inkml:trace>
  <inkml:trace contextRef="#ctx0" brushRef="#br0" timeOffset="1">52 204 17071 0 0,'-13'-1'598'0'0,"9"0"-347"0"0,-1 0 1 0 0,0 0 0 0 0,1 0-1 0 0,-10-4 1 0 0,8 1 4815 0 0,17 5-4239 0 0,115 12-744 0 0,-110-11-94 0 0,2-2-13 0 0,-1 1 0 0 0,1 1-1 0 0,0 1 1 0 0,-1 1 0 0 0,0 1 0 0 0,28 10 0 0 0,-43-15-57 0 0,-9 12-148 0 0,5-9 214 0 0,-1 2-1 0 0,0-1 1 0 0,0-1 0 0 0,0 0 0 0 0,-1 1 0 0 0,1-1 0 0 0,-7 5 0 0 0,-30 16 15 0 0,19-12-4 0 0,-7 3 5 0 0,13-7 62 0 0,1 1 0 0 0,-15 10 1 0 0,17-6 132 0 0,11-11-102 0 0,2-1-21 0 0,4 7-46 0 0,4-2 26 0 0,-6-5-43 0 0,0 1 1 0 0,1-2-1 0 0,-1 1 1 0 0,0-1-1 0 0,1 1 1 0 0,-1-1-1 0 0,1 0 1 0 0,-1 0 0 0 0,0 0-1 0 0,0 0 1 0 0,0-1-1 0 0,6-1 1 0 0,-3 1 11 0 0,-2 0 0 0 0,1-2-1 0 0,-1 2 1 0 0,1-1 0 0 0,-1-1 0 0 0,1 1 0 0 0,7-6 0 0 0,-6 3-154 0 0,0-1 1 0 0,-1 0-1 0 0,0 0 1 0 0,0 0-1 0 0,0 0 0 0 0,5-11 1 0 0,4-9-6954 0 0,-6 9-366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13823 0 0,'0'0'9569'0'0,"0"2"-8526"0"0,-1 16 6 0 0,-1 0 0 0 0,-5 23 0 0 0,4-26-882 0 0,0 0-1 0 0,1 0 1 0 0,1 0 0 0 0,1 23 0 0 0,0-30-128 0 0,3-1 0 0 0,-2 1-1 0 0,1-1 1 0 0,4 8 0 0 0,-4-12-32 0 0,-1-1 0 0 0,0 1 0 0 0,0-1 0 0 0,0-1 1 0 0,1 2-1 0 0,-1-1 0 0 0,2 0 0 0 0,-2 0 0 0 0,1-1 1 0 0,0 1-1 0 0,0 0 0 0 0,0-1 0 0 0,0 1 0 0 0,0-1 0 0 0,0 0 1 0 0,1 1-1 0 0,-1-2 0 0 0,1 2 0 0 0,-1-1 0 0 0,0-1 1 0 0,4 1-1 0 0,4 1 58 0 0,0-1-1 0 0,0 0 1 0 0,0-1 0 0 0,11-2 0 0 0,-7 2 10 0 0,-5 0-68 0 0,1-1 0 0 0,-1-1 0 0 0,1 1 0 0 0,0-1 0 0 0,-1-1 0 0 0,13-5 0 0 0,-20 7-137 0 0,4-2 24 0 0</inkml:trace>
  <inkml:trace contextRef="#ctx0" brushRef="#br0" timeOffset="1">64 383 11055 0 0,'-2'1'852'0'0,"-2"2"-734"0"0,0 1 0 0 0,1 0-1 0 0,-1 0 1 0 0,1-1 0 0 0,0 2-1 0 0,0-1 1 0 0,0 0 0 0 0,-2 7-1 0 0,-2 4 2093 0 0,-6 21 0 0 0,10-27-1035 0 0,1-5-655 0 0,1 1 0 0 0,0-1 0 0 0,0 1 0 0 0,0-1 0 0 0,1 1 0 0 0,-1-1 0 0 0,1 1 1 0 0,0 0-1 0 0,0-1 0 0 0,2 8 0 0 0,-2-9-410 0 0,1-1 1 0 0,0 0-1 0 0,0 0 0 0 0,0 1 1 0 0,0-1-1 0 0,0 0 1 0 0,1 0-1 0 0,-1 1 0 0 0,0-1 1 0 0,1-1-1 0 0,0 2 0 0 0,-1-2 1 0 0,1 1-1 0 0,0 0 0 0 0,0-1 1 0 0,0 1-1 0 0,0-1 0 0 0,0 0 1 0 0,1 1-1 0 0,-1-1 0 0 0,2 1 1 0 0,-1-1-61 0 0,0 0 0 0 0,1 0 0 0 0,-1-1 0 0 0,0 0 0 0 0,1 0 0 0 0,-1 1 1 0 0,0-1-1 0 0,1-1 0 0 0,-1 1 0 0 0,4 0 0 0 0,6-3 87 0 0,15-5-1 0 0,-11 3-23 0 0,43-9-1040 0 0,79-7 0 0 0,-41 9-3552 0 0,-61 5-3404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48 159 10135 0 0,'-36'-37'1079'0'0,"36"35"-1074"0"0,-2 1 1 0 0,1-1-1 0 0,0 1 0 0 0,0-1 0 0 0,0 1 1 0 0,0-1-1 0 0,-1-2 0 0 0,2 1 532 0 0,-1 1-1 0 0,1-1 1 0 0,-1 1-1 0 0,1 0 1 0 0,0-1-1 0 0,0 1 1 0 0,0-1-1 0 0,0 0 1 0 0,1-1-1 0 0,-1 1 143 0 0,1 0 0 0 0,-1 0-1 0 0,2 0 1 0 0,-1 1 0 0 0,0-1-1 0 0,0 0 1 0 0,0 0 0 0 0,1 0 0 0 0,-1 1-1 0 0,2 0 1 0 0,-2 0 0 0 0,1-1-1 0 0,3-2 1 0 0,0 1-461 0 0,0 0 0 0 0,1 0 0 0 0,0 0 0 0 0,0 1 1 0 0,0 0-1 0 0,1 1 0 0 0,0-1 0 0 0,11-2 0 0 0,-8 3-198 0 0,0 0 0 0 0,0 1 1 0 0,0-1-1 0 0,1 2 0 0 0,11 0 0 0 0,-18 1-27 0 0,1 0 0 0 0,-1-1-1 0 0,0 1 1 0 0,0 1 0 0 0,1-2 0 0 0,-1 3 0 0 0,-1-2-1 0 0,2 1 1 0 0,-1 0 0 0 0,-1 0 0 0 0,1 0-1 0 0,0 1 1 0 0,-1 0 0 0 0,1 0 0 0 0,2 3 0 0 0,-3-3 1 0 0,-1 0 1 0 0,0 0 0 0 0,0 0 0 0 0,1 0 0 0 0,-2 0 0 0 0,1 1 0 0 0,-1-1-1 0 0,1 1 1 0 0,-1-1 0 0 0,0 1 0 0 0,0-1 0 0 0,0 0 0 0 0,0 1 0 0 0,-1 0-1 0 0,1 0 1 0 0,-1-1 0 0 0,-1 8 0 0 0,0-4 2 0 0,-1-1 0 0 0,0 0 0 0 0,0 0 0 0 0,0 1 0 0 0,-1-1 0 0 0,1 0 0 0 0,-2 0 0 0 0,1-1 0 0 0,-5 7 0 0 0,-7 7-14 0 0,-19 19 0 0 0,29-33 17 0 0,-7 8 23 0 0,0 0-1 0 0,-2-1 1 0 0,0 0 0 0 0,0-1-1 0 0,-23 13 1 0 0,28-20-38 0 0,7-3-73 0 0,4-1-539 0 0,-1 1 552 0 0,1-1 1 0 0,-1 0-1 0 0,0 1 1 0 0,1 0-1 0 0,-1 0 1 0 0,2 1-1 0 0,5 2-154 0 0,16 8-133 0 0,0 2 1 0 0,27 17-1 0 0,-36-21 301 0 0,-6-2 30 0 0,-6-5 25 0 0,0 0-1 0 0,1 0 1 0 0,0 0-1 0 0,7 3 0 0 0,-9-4-234 0 0,1-1-1 0 0,-1 0 0 0 0,0 0 0 0 0,1 0 0 0 0,-1 0 1 0 0,1 0-1 0 0,0 0 0 0 0,-1-1 0 0 0,1 0 0 0 0,-1 0 1 0 0,1 0-1 0 0,-1 0 0 0 0,1 0 0 0 0,0 0 1 0 0,0 0-1 0 0,-1 0 0 0 0,0-1 0 0 0,1 1 0 0 0,2-2 1 0 0,4-4-1617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17967 0 0,'0'0'3380'0'0,"2"-2"-2607"0"0,1 1-518 0 0,0-2-1 0 0,1 2 1 0 0,0-1-1 0 0,0 1 1 0 0,-1-1-1 0 0,1 2 0 0 0,0-1 1 0 0,6-1-1 0 0,36-1 509 0 0,-33 3-732 0 0,23-1-267 0 0,-8 1 148 0 0,31-5 0 0 0,-49 3-1428 0 0,21-5 0 0 0,-23 4-284 0 0,1 0 1 0 0,-2-1-1 0 0,10-5 1 0 0,-2-2-4508 0 0</inkml:trace>
  <inkml:trace contextRef="#ctx0" brushRef="#br0" timeOffset="1">356 90 7831 0 0,'0'-46'556'0'0,"-1"27"3090"0"0,0 7 2298 0 0,1-1 3979 0 0,0 21-9640 0 0,-1 0-1 0 0,-2 12 1 0 0,0 6-240 0 0,0 55-79 0 0,12 152 0 0 0,0-175-234 0 0,0 23-5105 0 0,-8-70 2932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 6447 0 0,'-1'0'499'0'0,"-7"-3"6886"0"0,-2 1-583 0 0,8 3-6534 0 0,0 0 0 0 0,0-1 1 0 0,0 2-1 0 0,0-1 1 0 0,0 0-1 0 0,0 0 1 0 0,0 0-1 0 0,1 1 1 0 0,-1-1-1 0 0,1 1 0 0 0,-1-1 1 0 0,1 1-1 0 0,-1-1 1 0 0,1 2-1 0 0,-1-2 1 0 0,1 1-1 0 0,0 0 1 0 0,0 0-1 0 0,0 0 0 0 0,0 3 1 0 0,-3 5-131 0 0,1 1 0 0 0,-3 20 0 0 0,4-18 144 0 0,-2 5-187 0 0,1 0 1 0 0,2 0-1 0 0,-1 1 1 0 0,2-1 0 0 0,2 29-1 0 0,3-31-18 0 0,-5-15-10 0 0,2-1 22 0 0,1 1-51 0 0,1 0-1 0 0,-1-1 0 0 0,1 1 1 0 0,-1-1-1 0 0,0 0 1 0 0,0-1-1 0 0,1 1 0 0 0,-1-1 1 0 0,1 0-1 0 0,-1 1 0 0 0,0-1 1 0 0,5-2-1 0 0,7-4 104 0 0,19-11 1 0 0,-21 11-72 0 0,12-8 18 0 0,-2 0-1 0 0,25-21 1 0 0,-22 15-95 0 0,-18 15 7 0 0,-2-1 11 0 0,-5 8-8 0 0,0-1 1 0 0,-1 0-1 0 0,0 1 1 0 0,1-1-1 0 0,-1 1 1 0 0,1 0 0 0 0,-1-1-1 0 0,1 0 1 0 0,-1 1-1 0 0,0 0 1 0 0,0-1-1 0 0,0 1 1 0 0,1-1-1 0 0,-1 2 1 0 0,5 12 12 0 0,-2 0 1 0 0,0 1-1 0 0,1 16 1 0 0,-1-11-8 0 0,2 23 46 0 0,-5-29-45 0 0,2 1 0 0 0,0 0 1 0 0,1-1-1 0 0,5 18 0 0 0,-3-21-22 0 0,-2-4 56 0 0,2 3-305 0 0,-4-9-714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1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86 139 8319 0 0,'0'-37'682'0'0,"0"16"-435"0"0,-4-27 0 0 0,2 38 182 0 0,-2-12 11240 0 0,2 33-10508 0 0,2 100-389 0 0,2-48-563 0 0,-15 224 127 0 0,9-250-296 0 0,-4 128 176 0 0,11-141-417 0 0,-3-22-839 0 0,6-13-4677 0 0,-4 5 5164 0 0,0 0 0 0 0,-1-1 1 0 0,1 0-1 0 0,-1 1 0 0 0,-1-1 1 0 0,1 1-1 0 0,-2-12 1 0 0,-1-4-1790 0 0,-4-22 1 0 0,1 17 363 0 0,-18-101-1111 0 0,21 112 3566 0 0,-8-26-1 0 0,6 31 1962 0 0,-7-15 0 0 0,10 25-1966 0 0,0 0 0 0 0,1 0 0 0 0,-1-1 0 0 0,1 2 0 0 0,0-2 0 0 0,-1 1 0 0 0,1 0 0 0 0,0 0 0 0 0,-1 0 0 0 0,1 0-1 0 0,0-1 1 0 0,0 1 0 0 0,0 0 0 0 0,0 0 0 0 0,0-1 0 0 0,1-1 0 0 0,0 2-183 0 0,-1 1-1 0 0,0-1 1 0 0,0 1-1 0 0,1-1 1 0 0,-1 0 0 0 0,1 1-1 0 0,-1 0 1 0 0,1-1 0 0 0,-1 0-1 0 0,1 1 1 0 0,-1-1 0 0 0,1 1-1 0 0,0 0 1 0 0,0-1-1 0 0,9-3-168 0 0,0 3-29 0 0,-1 0-1 0 0,1 0 0 0 0,0 1 1 0 0,0 1-1 0 0,15 2 0 0 0,-1-1-92 0 0,32 2-362 0 0,1-3 0 0 0,0-1 0 0 0,86-15 0 0 0,-137 15 78 0 0,0-2-1 0 0,0 1 0 0 0,0-1 1 0 0,0 0-1 0 0,0 0 0 0 0,-1-1 1 0 0,11-5-1 0 0,-15 7 136 0 0,1 0-1 0 0,-1-1 1 0 0,1 1-1 0 0,-1-1 1 0 0,1 1-1 0 0,-1-1 1 0 0,1 1 0 0 0,-1-1-1 0 0,0 1 1 0 0,1-1-1 0 0,-2 0 1 0 0,1 0-1 0 0,0 0 1 0 0,0 0-1 0 0,-1 1 1 0 0,1-2-1 0 0,0 1 1 0 0,-1 1-1 0 0,1-2 1 0 0,-1 1-1 0 0,0 0 1 0 0,0 0-1 0 0,0 0 1 0 0,0 0 0 0 0,0 0-1 0 0,-1-4 1 0 0,-2-3 390 0 0,0 0 0 0 0,-1 0 0 0 0,0 1 0 0 0,1-1 0 0 0,-3 1 0 0 0,-7-12 0 0 0,-8-16 3485 0 0,20 35-3589 0 0,1 1 1 0 0,0-1-1 0 0,0 1 0 0 0,-1-1 1 0 0,1 1-1 0 0,0 0 0 0 0,0 0 1 0 0,0-1-1 0 0,0 1 0 0 0,-1 0 1 0 0,1-1-1 0 0,-1 1 0 0 0,1-1 1 0 0,0 1-1 0 0,-1 0 0 0 0,1 0 1 0 0,0 0-1 0 0,0 0 0 0 0,-1 0 1 0 0,0-1-1 0 0,0 1-19 0 0,1 0 1 0 0,0 0-1 0 0,0 0 0 0 0,-1 1 0 0 0,1-1 1 0 0,-1 0-1 0 0,1 0 0 0 0,0 0 1 0 0,-1 0-1 0 0,1 0 0 0 0,0 0 0 0 0,0 0 1 0 0,0 0-1 0 0,-1 1 0 0 0,1-1 1 0 0,0 0-1 0 0,0 1 0 0 0,-1-1 0 0 0,1 0 1 0 0,-1 1-1 0 0,0 1 43 0 0,0 0 0 0 0,0 0 0 0 0,0 1-1 0 0,-1 0 1 0 0,1 3 0 0 0,-7 30-148 0 0,-4 58-1 0 0,9-68-11 0 0,-10 267 65 0 0,13-274-401 0 0,0-1 0 0 0,1 2 0 0 0,2-1 0 0 0,0-1 0 0 0,8 28-1 0 0,-4-31-2157 0 0,2-3-5379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1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14 8751 0 0,'-1'-1'674'0'0,"-9"-11"2022"0"0,9 12-1906 0 0,-2 0 1 0 0,2 1 0 0 0,-1-1 0 0 0,0 1 0 0 0,0-1 0 0 0,0 0 0 0 0,0 1-1 0 0,1 0 1 0 0,-1 0 0 0 0,-2 1 0 0 0,0 0-316 0 0,1 0-1 0 0,0 1 1 0 0,0 0 0 0 0,-5 4 0 0 0,2 2-244 0 0,-1 0 1 0 0,-8 16-1 0 0,3-5-83 0 0,1 0-1 0 0,2 1 0 0 0,0 0 0 0 0,1 1 0 0 0,1 1 0 0 0,1-2 0 0 0,2 3 0 0 0,-1-2 0 0 0,0 34 0 0 0,5-49-172 0 0,1 1 1 0 0,0 1-1 0 0,-1-1 0 0 0,2 0 0 0 0,-1 0 1 0 0,2 0-1 0 0,-1 0 0 0 0,1 0 0 0 0,0-1 1 0 0,1 1-1 0 0,-1-1 0 0 0,1 0 1 0 0,1 0-1 0 0,-1-1 0 0 0,1 1 0 0 0,1-1 1 0 0,-1 0-1 0 0,1 0 0 0 0,12 9 0 0 0,-11-10-989 0 0,-1-1 0 0 0,1 1 0 0 0,1-2 0 0 0,-1 0 0 0 0,1 1 0 0 0,-1-2-1 0 0,13 4 1 0 0,4-1-6210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1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53 5063 0 0,'1'-2'11722'0'0,"3"-6"-10238"0"0,-3 6-1236 0 0,1-1 0 0 0,-1 1-1 0 0,0 0 1 0 0,0 0 0 0 0,1 0 0 0 0,-1 0 0 0 0,1 0 0 0 0,0 0 0 0 0,0 1 0 0 0,0-2 0 0 0,-1 2 0 0 0,2-1-1 0 0,-1 1 1 0 0,0 0 0 0 0,3-2 0 0 0,4 0-111 0 0,1 1 0 0 0,1 0-1 0 0,-2 0 1 0 0,1 1 0 0 0,1 0 0 0 0,-1 0 0 0 0,0 1-1 0 0,17 2 1 0 0,-20 0-66 0 0,0-1 0 0 0,1 1 1 0 0,-2-1-1 0 0,2 2 0 0 0,-1-1 0 0 0,-1 1 0 0 0,1 0 0 0 0,0 1 1 0 0,-1-1-1 0 0,1 1 0 0 0,-1 1 0 0 0,8 7 0 0 0,-12-10-71 0 0,0 0 0 0 0,1 0 0 0 0,-2 1 0 0 0,1-1 0 0 0,0 1 0 0 0,-1-1 0 0 0,1 1 0 0 0,-1-1 0 0 0,0 1 0 0 0,0 0 0 0 0,0 0 0 0 0,0 0 0 0 0,0 0 0 0 0,-1 0 0 0 0,1 3 0 0 0,-1-1 0 0 0,0-1 0 0 0,0 2 0 0 0,-1-2 0 0 0,0 1 0 0 0,0-1 0 0 0,0 1 0 0 0,-1-1 0 0 0,1 1 0 0 0,-3 4 0 0 0,-1 1 20 0 0,-1 1 0 0 0,-1 0 0 0 0,0-1 0 0 0,-10 13 0 0 0,-35 34 155 0 0,18-23-114 0 0,24-23-26 0 0,0-1 0 0 0,-1 0 0 0 0,1-1 0 0 0,-2 0 0 0 0,0-1 0 0 0,0 0 0 0 0,-18 8 0 0 0,29-15-90 0 0,0-1 1 0 0,0 0-1 0 0,0 1 0 0 0,0-1 0 0 0,0 0 1 0 0,0 0-1 0 0,-1 0 0 0 0,2 0 0 0 0,-2 0 1 0 0,1-1-1 0 0,1 1 0 0 0,-2 0 1 0 0,1-1-1 0 0,0 1 0 0 0,0 0 0 0 0,0 0 1 0 0,0-1-1 0 0,0 1 0 0 0,0-1 0 0 0,1 0 1 0 0,-2 1-1 0 0,1-1 0 0 0,1 0 0 0 0,-1 0 1 0 0,0 1-1 0 0,0-1 0 0 0,1 0 0 0 0,-1 0 1 0 0,0 1-1 0 0,1-2 0 0 0,-1 1 0 0 0,1 1 1 0 0,0-1-1 0 0,-1-1 0 0 0,1 2 1 0 0,-1-3-1 0 0,1-3-590 0 0,0 0-1 0 0,1 0 1 0 0,0 0 0 0 0,2-8-1 0 0,-2 7 136 0 0,7-27-1424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1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3679 0 0,'0'0'16099'0'0,"0"2"-15262"0"0,-1 15-387 0 0,-2 1 1 0 0,0-1-1 0 0,-1 0 0 0 0,-11 33 0 0 0,4-15-174 0 0,3-6-146 0 0,1-1 0 0 0,-4 40-1 0 0,10-54-90 0 0,0-1-1 0 0,1 1 1 0 0,1-1-1 0 0,0 1 1 0 0,1-1-1 0 0,0 1 1 0 0,6 18-1 0 0,-6-27-213 0 0,0 0 1 0 0,0 0-1 0 0,1 0 0 0 0,0 0 1 0 0,0-1-1 0 0,0 1 0 0 0,0-1 0 0 0,0 1 1 0 0,1-1-1 0 0,0-1 0 0 0,0 1 1 0 0,0 0-1 0 0,5 3 0 0 0,-5-4-23 0 0,0-1 1 0 0,0 0-1 0 0,1 0 0 0 0,-2 0 0 0 0,2-1 1 0 0,-1 1-1 0 0,1-1 0 0 0,-1 0 0 0 0,1 0 1 0 0,-1 0-1 0 0,1-1 0 0 0,-1 0 0 0 0,1 0 1 0 0,-1 0-1 0 0,1 0 0 0 0,5-1 0 0 0,9-4-1682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48 4607 0 0,'0'-1'208'0'0,"-6"-45"15567"0"0,6 47-15566 0 0,1 0 1 0 0,-1 1-1 0 0,1-1 1 0 0,0 0-1 0 0,-1 1 1 0 0,1-2-1 0 0,0 2 0 0 0,0-1 1 0 0,2 2-1 0 0,-1 0 118 0 0,16 22 131 0 0,23 35 168 0 0,-33-47-473 0 0,-5-8-106 0 0,0 0 0 0 0,0 1 0 0 0,0-1 0 0 0,-1 0-1 0 0,0 0 1 0 0,0 1 0 0 0,2 9 0 0 0,-4-15-38 0 0,0 2 0 0 0,0-1 0 0 0,0-1 0 0 0,-1 2 0 0 0,1-1 0 0 0,0-1 0 0 0,0 2 0 0 0,0-1-1 0 0,0-1 1 0 0,-1 2 0 0 0,1-1 0 0 0,-1-1 0 0 0,0 1 0 0 0,1 0 0 0 0,0 0 0 0 0,-1 0 0 0 0,0 0 0 0 0,0 0 0 0 0,1-1 0 0 0,-1 1 0 0 0,0-1 0 0 0,0 1-1 0 0,1 0 1 0 0,-1-1 0 0 0,-2 2 0 0 0,-1-1-1 0 0,1 1-1 0 0,-1-1 1 0 0,1 1-1 0 0,-9 1 0 0 0,6-2-1 0 0,0 0-1 0 0,0-1 0 0 0,0 1 0 0 0,-1-2 1 0 0,1 1-1 0 0,-7-1 0 0 0,-1-2 61 0 0,-21-6-1 0 0,32 9 28 0 0,1-1-1 0 0,0 0 0 0 0,0 0 0 0 0,-1 0 0 0 0,1-1 0 0 0,0 2 0 0 0,0-2 0 0 0,-1 1 0 0 0,2-1 0 0 0,-1 0 1 0 0,0 0-1 0 0,-3-3 0 0 0,4 4 465 0 0,3 0-542 0 0,0-1 0 0 0,-1 2 1 0 0,2-2-1 0 0,-2 1 0 0 0,1 1 0 0 0,1-1 0 0 0,-2 0 0 0 0,1 0 0 0 0,1 1 1 0 0,2-1-1 0 0,3 0-295 0 0,0 0 0 0 0,1 1 0 0 0,0 1 0 0 0,-1 0 1 0 0,0 0-1 0 0,12 3 0 0 0,17 2-895 0 0,28-1-3550 0 0,109-5 0 0 0,-147-4 1296 0 0,0-1-1 0 0,45-14 1 0 0,-65 17 2830 0 0,35-16 389 0 0,-40 18 1404 0 0,7-2 9604 0 0,-7 4-10482 0 0,-1 1 1 0 0,-1 0 0 0 0,1 0-1 0 0,-1-1 1 0 0,1 1-1 0 0,-1-1 1 0 0,0 1 0 0 0,0 0-1 0 0,0-1 1 0 0,0 1 0 0 0,0 0-1 0 0,-1 0 1 0 0,0 3 0 0 0,-2 6 567 0 0,-8 19 1 0 0,6-19-358 0 0,0 0-1 0 0,-14 21 0 0 0,15-28-660 0 0,0 1-1 0 0,0 0 1 0 0,-1-1-1 0 0,1-1 0 0 0,-1 1 1 0 0,-1-1-1 0 0,-6 6 1 0 0,2-4-1321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5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 5527 0 0,'-19'-3'488'0'0,"0"1"15264"0"0,21-9-15272 0 0,7 7-32 0 0,4 7-600 0 0,6-1-120 0 0,3-2-24 0 0,8 3-8528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87 8287 0 0,'0'0'1320'0'0,"-1"2"931"0"0,-19 41 6626 0 0,3 2-6188 0 0,13-32-2554 0 0,0 0-1 0 0,1 0 1 0 0,1 1 0 0 0,0-1 0 0 0,0 17-1 0 0,3-19-54 0 0,3-1-10 0 0,-2-9-69 0 0,-1 0 1 0 0,0 0-1 0 0,0 0 1 0 0,0 0-1 0 0,1 0 1 0 0,-1-1-1 0 0,0 1 1 0 0,1 0-1 0 0,-1 0 1 0 0,1-1-1 0 0,-1 1 1 0 0,1-1-1 0 0,-1 1 1 0 0,1-1-1 0 0,0 1 1 0 0,-1-1-1 0 0,1 0 1 0 0,-1 0-1 0 0,1 0 1 0 0,-1 0-1 0 0,1 0 1 0 0,-1-1-1 0 0,1 1 1 0 0,-1-1-1 0 0,1 1 1 0 0,2-1-1 0 0,0-1-32 0 0,-1 1-1 0 0,1-1 0 0 0,0 1 1 0 0,-1-2-1 0 0,0 1 0 0 0,1 1 1 0 0,-1-2-1 0 0,0 0 0 0 0,5-3 1 0 0,-3-1 8 0 0,0 0 0 0 0,0 0 0 0 0,-1 0 0 0 0,1-1 0 0 0,-2 1 0 0 0,0-1 0 0 0,5-12 0 0 0,11-61 126 0 0,-15 60-14 0 0,16-82 956 0 0,-20 101-181 0 0,0 4-693 0 0,3 20-135 0 0,-2 0 1 0 0,-1 0-1 0 0,-3 24 1 0 0,1-2-47 0 0,-8 103-63 0 0,3-73 76 0 0,4 77 0 0 0,4-125-171 0 0,-3 42 0 0 0,1-67 141 0 0,1 0 0 0 0,-1-1 0 0 0,1 1 0 0 0,0 0 0 0 0,-1 0 0 0 0,1-1 1 0 0,-1 1-1 0 0,0 0 0 0 0,1 0 0 0 0,-1-1 0 0 0,0 1 0 0 0,0 0 0 0 0,1-1 0 0 0,-1 1 0 0 0,0-1 0 0 0,0 0 0 0 0,1 1 0 0 0,-1-1 0 0 0,0 1 0 0 0,0-1 0 0 0,0 1 1 0 0,0-1-1 0 0,0 0 0 0 0,-2 0 0 0 0,1 0 0 0 0,0 1-28 0 0,0 0-1 0 0,0-1 0 0 0,0 0 1 0 0,0 0-1 0 0,0 0 0 0 0,0 0 1 0 0,0 0-1 0 0,0 0 1 0 0,0-1-1 0 0,0 1 0 0 0,-1-1 1 0 0,2 1-1 0 0,-1-1 1 0 0,-4-1-1 0 0,5 1-291 0 0,-1 0 0 0 0,0 0 0 0 0,1 0 0 0 0,-1-1 0 0 0,1 1 0 0 0,-1 0-1 0 0,1 0 1 0 0,0-1 0 0 0,-1 1 0 0 0,0-3 0 0 0,-3-5-7221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7831 0 0,'2'0'603'0'0,"19"-3"-251"0"0,-15 3 1587 0 0,2-1-1 0 0,12 2 1 0 0,-18 0-1674 0 0,0-1 1 0 0,-1 1-1 0 0,1 0 1 0 0,-1-1 0 0 0,1 1-1 0 0,-1 0 1 0 0,1 0-1 0 0,-1-1 1 0 0,0 2-1 0 0,1-1 1 0 0,-1 0-1 0 0,1 1 1 0 0,15 19 1911 0 0,-12-15-1154 0 0,-1 0-671 0 0,0-1-1 0 0,-1 0 1 0 0,0 0 0 0 0,0 1-1 0 0,0 0 1 0 0,0-1 0 0 0,-1 1 0 0 0,0 0-1 0 0,0 0 1 0 0,-1 0 0 0 0,1 0-1 0 0,-2 1 1 0 0,2 11 0 0 0,-2-17-333 0 0,0 1 0 0 0,-1-1 0 0 0,1 1 0 0 0,-1 0 0 0 0,1-1 0 0 0,0 1 0 0 0,-1-1 0 0 0,0 1 0 0 0,0-1 0 0 0,1 1 0 0 0,-1-1 0 0 0,0 1 0 0 0,0-1 0 0 0,0 1 0 0 0,-1-1 0 0 0,2 0 0 0 0,-2 1 0 0 0,-2 0 0 0 0,3 0-12 0 0,-1 0 0 0 0,-1-1 0 0 0,1 0 0 0 0,0 0 1 0 0,-1 0-1 0 0,1 1 0 0 0,-1-2 0 0 0,0 1 0 0 0,1 0 1 0 0,-5 0-1 0 0,0 0 25 0 0,-1-1 0 0 0,-9 0-1 0 0,14-1-23 0 0,1 1 1 0 0,0 0-1 0 0,-1 0 0 0 0,1-1 0 0 0,0 0 0 0 0,0 0 0 0 0,-1 1 0 0 0,1-1 0 0 0,1-1 0 0 0,-2 2 0 0 0,-2-3 0 0 0,4 2 6 0 0,1 0 0 0 0,-1 0-1 0 0,0 1 1 0 0,0 0 0 0 0,1-1 0 0 0,-1 0 0 0 0,0 0 0 0 0,0 1 0 0 0,1-1 0 0 0,0 0 0 0 0,-1 0 0 0 0,0 0 0 0 0,1 0-1 0 0,-1 0 1 0 0,1 1 0 0 0,0-2 0 0 0,0 1 0 0 0,0 1 0 0 0,-1-1 0 0 0,1-1 0 0 0,0 0 0 0 0,-1-2 69 0 0,1 4-56 0 0,0 0 0 0 0,0-1 0 0 0,0 0-1 0 0,0 1 1 0 0,0-1 0 0 0,0 1 0 0 0,0 0 0 0 0,0-1-1 0 0,0 0 1 0 0,0 0 0 0 0,0 1 0 0 0,0 0 0 0 0,1-1 0 0 0,-1 1-1 0 0,0-1 1 0 0,1 0 0 0 0,-1 1 0 0 0,0 0 0 0 0,0 0-1 0 0,0-1 1 0 0,0 0 0 0 0,1 1 0 0 0,-1-1 0 0 0,1 1 0 0 0,-1 0-1 0 0,1-1 1 0 0,1 0-6 0 0,-1 0 0 0 0,1 1 0 0 0,-1-1-1 0 0,1 1 1 0 0,-1-1 0 0 0,1 0 0 0 0,-1 1 0 0 0,1 0-1 0 0,2 0 1 0 0,2-1-28 0 0,1 1-1 0 0,0 0 1 0 0,9 1 0 0 0,102 24-1256 0 0,-79-15-1903 0 0,68 8 0 0 0,-87-17-4422 0 0</inkml:trace>
  <inkml:trace contextRef="#ctx0" brushRef="#br0" timeOffset="1">452 46 6911 0 0,'-4'-44'16834'0'0,"11"42"-15851"0"0,-5 3-880 0 0,-1-1-1 0 0,1 1 1 0 0,-1-1-1 0 0,1 0 0 0 0,-1 1 1 0 0,1-1-1 0 0,-1 1 1 0 0,1 0-1 0 0,-1-1 0 0 0,0 2 1 0 0,1-1-1 0 0,-2-1 1 0 0,3 3-1 0 0,15 17 583 0 0,-15-16-530 0 0,13 17-45 0 0,-1 0 0 0 0,-1 1 0 0 0,0 0 0 0 0,-2 1 0 0 0,15 41 0 0 0,-20-45-69 0 0,-1 0 0 0 0,-2 1 0 0 0,0 0 0 0 0,-1 0 1 0 0,-1 0-1 0 0,0 1 0 0 0,-3 35 0 0 0,-1-31 16 0 0,-2-1-1 0 0,-12 45 1 0 0,12-56-38 0 0,-1 1 0 0 0,-1-2 1 0 0,1 0-1 0 0,-2 1 0 0 0,0-1 0 0 0,-13 17 0 0 0,19-28-19 0 0,-8 11-129 0 0,-1 0 0 0 0,-15 13-1 0 0,21-22 90 0 0,1 0 0 0 0,0-1-1 0 0,-1 1 1 0 0,0-1 0 0 0,0 1-1 0 0,0-2 1 0 0,0 1 0 0 0,0 0-1 0 0,0-1 1 0 0,-1 1 0 0 0,1-1-1 0 0,-7 1 1 0 0,9-2-60 0 0,1 0-1 0 0,-1 0 0 0 0,1 0 1 0 0,-1 0-1 0 0,1 0 1 0 0,-1-1-1 0 0,1 1 1 0 0,0-1-1 0 0,-1 1 1 0 0,1 0-1 0 0,-1-1 1 0 0,1 1-1 0 0,0-1 0 0 0,0 0 1 0 0,-1 1-1 0 0,0-3 1 0 0,-9-8-1479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16583 0 0,'0'0'8119'0'0,"0"2"-7162"0"0,1 15 163 0 0,-1 19 0 0 0,-1-18-939 0 0,3 19-1 0 0,-2-27-164 0 0,2-2 54 0 0,5 8-25 0 0,0 1-13 0 0,-5-14-11 0 0,5 7-8 0 0,-2-5-9 0 0,-1-2 43 0 0,-3-3-46 0 0,0 2-1 0 0,0-1 1 0 0,1-1 0 0 0,-2 1-1 0 0,2-1 1 0 0,-1 1-1 0 0,0 0 1 0 0,1-1-1 0 0,-1 0 1 0 0,0 1-1 0 0,0-1 1 0 0,1 1-1 0 0,-1-1 1 0 0,1 0-1 0 0,-1 0 1 0 0,0 0-1 0 0,1 0 1 0 0,1 0-1 0 0,2-1 1 0 0,40-3 52 0 0,-27 1-111 0 0,-12 0-213 0 0,-4 0 78 0 0,0 3-285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8287 0 0,'0'0'12342'0'0,"2"0"-10851"0"0,62-1 1063 0 0,94 4-2085 0 0,-142-1-404 0 0,0-1-17 0 0,0 1 0 0 0,17 6-1 0 0,-30-7 17 0 0,3 2 5 0 0,-6-2-62 0 0,0-1 0 0 0,0 1-1 0 0,0-1 1 0 0,0 1-1 0 0,1-1 1 0 0,-1 0-1 0 0,0 1 1 0 0,0 0 0 0 0,1-1-1 0 0,-1 1 1 0 0,0-1-1 0 0,0 0 1 0 0,0 1-1 0 0,0 0 1 0 0,0-1 0 0 0,0 1-1 0 0,0-1 1 0 0,0 0-1 0 0,0 1 1 0 0,-1 1-1 0 0,1-1 15 0 0,-1 7 17 0 0,0-1 0 0 0,-1 0-1 0 0,1 0 1 0 0,-1 0 0 0 0,-1 1 0 0 0,0-2 0 0 0,0 1-1 0 0,0 0 1 0 0,-1-1 0 0 0,0 1 0 0 0,-6 8-1 0 0,-9 7 237 0 0,-32 32-1 0 0,41-44-164 0 0,6-6-6 0 0,-1 0 0 0 0,1 1-1 0 0,1 0 1 0 0,0-1 0 0 0,-1 2-1 0 0,-4 9 1 0 0,8-14 89 0 0,0 1-20 0 0,2 1-157 0 0,0 0 0 0 0,0 0 0 0 0,0-1 0 0 0,0 1 0 0 0,0-1 0 0 0,1 0 0 0 0,0 1 0 0 0,-1-1 0 0 0,1-1 0 0 0,-1 2 0 0 0,1-2 0 0 0,0 1 0 0 0,0-1 0 0 0,0 1 0 0 0,0-2 0 0 0,0 2 0 0 0,0-1 0 0 0,1-1 0 0 0,-1 1-1 0 0,7 0 1 0 0,5 0 64 0 0,1-1 0 0 0,-1 0 0 0 0,19-3 0 0 0,-30 3-66 0 0,147-23 317 0 0,-48 6-239 0 0,-12 4-167 0 0,-89 13-388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265 149 4607 0 0,'0'0'208'0'0,"1"-1"-9"0"0,7-4 6821 0 0,-4-5 1844 0 0,-2 7-8489 0 0,-2 1 751 0 0,0 1-145 0 0,0-2-817 0 0,0 1 0 0 0,0-1-1 0 0,0 0 1 0 0,-1 1-1 0 0,1 0 1 0 0,-1-1-1 0 0,1 1 1 0 0,-1-1-1 0 0,0 1 1 0 0,0 0-1 0 0,0 0 1 0 0,0-1-1 0 0,-3-3 1 0 0,-1-1-102 0 0,-1 0 1 0 0,0 0-1 0 0,0 1 1 0 0,-1-1-1 0 0,1 1 0 0 0,-1 1 1 0 0,-1-1-1 0 0,1 1 1 0 0,-1 0-1 0 0,0 0 1 0 0,0 2-1 0 0,0-1 1 0 0,-1 0-1 0 0,1 1 0 0 0,-1 1 1 0 0,0 0-1 0 0,-13-2 1 0 0,19 3-61 0 0,0 1 1 0 0,0 1-1 0 0,0-1 1 0 0,0 0 0 0 0,1 1-1 0 0,-1-1 1 0 0,0 0-1 0 0,1 1 1 0 0,-1 1 0 0 0,1-2-1 0 0,-1 2 1 0 0,0-1-1 0 0,1 0 1 0 0,0 1-1 0 0,0-1 1 0 0,-1 1 0 0 0,1-1-1 0 0,1 1 1 0 0,-2 0-1 0 0,1 0 1 0 0,1 0-1 0 0,-4 4 1 0 0,-1 3-7 0 0,1 0 0 0 0,0 0 0 0 0,0 1 0 0 0,-5 14-1 0 0,4-4-42 0 0,-1 1 0 0 0,2-1 0 0 0,0 0 0 0 0,-2 34 0 0 0,6-42 25 0 0,0 0 1 0 0,2 0 0 0 0,0 0-1 0 0,-1 0 1 0 0,2 0 0 0 0,0 0-1 0 0,1 0 1 0 0,0-1-1 0 0,8 17 1 0 0,-10-24 9 0 0,1 0 0 0 0,1 0 0 0 0,-1 0-1 0 0,0-1 1 0 0,0 1 0 0 0,1-1 0 0 0,0 0-1 0 0,0 0 1 0 0,6 5 0 0 0,-7-7 5 0 0,-1 1 0 0 0,2-1 0 0 0,-2-1 1 0 0,1 1-1 0 0,1 0 0 0 0,-2 0 0 0 0,1-1 0 0 0,1 1 0 0 0,-2 0 0 0 0,1-1 1 0 0,1 1-1 0 0,-1-1 0 0 0,-1 0 0 0 0,2 0 0 0 0,-1 0 0 0 0,0 0 0 0 0,0-1 0 0 0,0 1 1 0 0,0-1-1 0 0,0 0 0 0 0,0 1 0 0 0,2-2 0 0 0,5-2-42 0 0,-1 1 0 0 0,-1-2 1 0 0,2 0-1 0 0,-2 0 0 0 0,0-1 0 0 0,0 0 0 0 0,11-12 0 0 0,-7 6-47 0 0,-1 0 0 0 0,0-1-1 0 0,12-22 1 0 0,-11 15 100 0 0,-1-1-1 0 0,0 1 1 0 0,-2-1-1 0 0,-1-1 1 0 0,-1 0-1 0 0,0 1 1 0 0,-1-2 0 0 0,2-31-1 0 0,-8 46 353 0 0,-1 13 477 0 0,-2 16-326 0 0,-1 18-454 0 0,-1 77 1 0 0,6-96-80 0 0,2-1 0 0 0,0-1 0 0 0,1 1 0 0 0,1 0 0 0 0,0-1 0 0 0,10 22 0 0 0,-13-37-152 0 0,1 1-1 0 0,0-1 0 0 0,0 1 0 0 0,0-1 1 0 0,0 0-1 0 0,1 0 0 0 0,4 4 0 0 0,-6-5-96 0 0,1-1 0 0 0,-1 0 1 0 0,1 1-1 0 0,-1-2 0 0 0,1 2 0 0 0,-1-1 0 0 0,1-1 0 0 0,0 1 0 0 0,0 0 0 0 0,-1 0 0 0 0,1-1 0 0 0,0 1 0 0 0,0-1 1 0 0,0 1-1 0 0,0-1 0 0 0,-1 0 0 0 0,5 0 0 0 0,4-3-1920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5527 0 0,'1'-3'94'0'0,"-1"-1"0"0"0,1 0-1 0 0,-1 0 1 0 0,2 1 0 0 0,-1-1 0 0 0,0 0-1 0 0,1 0 1 0 0,1-4 0 0 0,-1 7 325 0 0,-1-1 0 0 0,0 0 0 0 0,0 0 0 0 0,0 1 0 0 0,1-1 0 0 0,-1 1 0 0 0,1-1 0 0 0,-1 2 0 0 0,1-2 0 0 0,0 1 0 0 0,0 0 1 0 0,-1-1-1 0 0,1 2 0 0 0,0-1 0 0 0,0 0 0 0 0,0 0 0 0 0,2 0 0 0 0,14-5 3246 0 0,-15 4-3400 0 0,0 2-1 0 0,-1-1 0 0 0,1-1 1 0 0,0 2-1 0 0,0-1 0 0 0,0 1 0 0 0,0-1 1 0 0,4 1-1 0 0,-2 0-12 0 0,0 1 1 0 0,-1 0 0 0 0,1 0-1 0 0,0 0 1 0 0,0 0-1 0 0,-1 1 1 0 0,1 0 0 0 0,-1 0-1 0 0,1 0 1 0 0,5 5 0 0 0,-2-1-76 0 0,-1 0 0 0 0,1 0 0 0 0,-2 0 0 0 0,10 12 0 0 0,-14-15-140 0 0,1 0 0 0 0,-1 0 1 0 0,-1 0-1 0 0,2 0 0 0 0,-2 0 1 0 0,1 1-1 0 0,-1 0 0 0 0,0 0 1 0 0,0-1-1 0 0,0 0 0 0 0,0 1 1 0 0,0 0-1 0 0,-1 0 0 0 0,0-1 0 0 0,0 1 1 0 0,0 0-1 0 0,0 0 0 0 0,-1-1 1 0 0,0 1-1 0 0,0 0 0 0 0,1 0 1 0 0,-1-1-1 0 0,-2 5 0 0 0,-1 1 99 0 0,0 0 1 0 0,-1 0-1 0 0,0-1 0 0 0,0 0 0 0 0,-1 1 1 0 0,0-2-1 0 0,-12 13 0 0 0,-3 1 95 0 0,12-11-117 0 0,0 0 0 0 0,0 0 0 0 0,-18 11 0 0 0,25-20-112 0 0,0 1 0 0 0,0-2 1 0 0,0 1-1 0 0,1 0 0 0 0,-2 0 1 0 0,2-1-1 0 0,-1 1 1 0 0,-1 0-1 0 0,1-1 0 0 0,1 1 1 0 0,-4-1-1 0 0,4 0-28 0 0,1 0 0 0 0,-1 0 1 0 0,0 0-1 0 0,0 0 0 0 0,1-1 0 0 0,-1 1 0 0 0,0 0 1 0 0,0-1-1 0 0,1 1 0 0 0,-1 0 0 0 0,0-1 0 0 0,1 1 1 0 0,-1 0-1 0 0,1-1 0 0 0,-1 1 0 0 0,1-1 0 0 0,-1 0 1 0 0,0 1-1 0 0,1 0 0 0 0,0-1 0 0 0,-1 0 0 0 0,1 0 1 0 0,-1 1-1 0 0,1 0 0 0 0,0-1 0 0 0,-1 0 0 0 0,1 0 1 0 0,0 1-1 0 0,0-1 0 0 0,0 0 0 0 0,0 0 0 0 0,0 1 1 0 0,0-1-1 0 0,0-1 0 0 0,0-2-553 0 0,0-1 1 0 0,0 0-1 0 0,0 0 0 0 0,1 0 0 0 0,0 1 0 0 0,0-1 1 0 0,1 0-1 0 0,-1 1 0 0 0,2-1 0 0 0,2-5 1 0 0,6-14-6620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13215 0 0,'4'-6'323'0'0,"0"1"-1"0"0,-1 1 0 0 0,1-2 1 0 0,11-8 5609 0 0,-10 52-3967 0 0,-11 55-885 0 0,0-7-534 0 0,6-75-506 0 0,1 0 1 0 0,0 0-1 0 0,0-1 1 0 0,2 2 0 0 0,4 17-1 0 0,-5-25-28 0 0,0 0 0 0 0,-1 1 1 0 0,2-2-1 0 0,-1 2 0 0 0,1-1 0 0 0,-1-1 0 0 0,1 1 0 0 0,5 5 0 0 0,-6-7-30 0 0,-1-1 0 0 0,2 1-1 0 0,-1-1 1 0 0,0 1-1 0 0,0-1 1 0 0,1 1-1 0 0,-1-2 1 0 0,0 1-1 0 0,0 1 1 0 0,1-2 0 0 0,-1 1-1 0 0,1-1 1 0 0,-1 1-1 0 0,0 0 1 0 0,1-1-1 0 0,0 0 1 0 0,2 0-1 0 0,6-1-151 0 0,0-1 0 0 0,0 1 0 0 0,0-2 0 0 0,0 1 0 0 0,11-7 0 0 0,-8 4-692 0 0,-1-2 1 0 0,0 1-1 0 0,0-2 1 0 0,-1 1-1 0 0,0-2 1 0 0,14-13-1 0 0,-13 10-73 0 0,-1-1 0 0 0,0 0 1 0 0,-2 0-1 0 0,1-1 0 0 0,-1-1 0 0 0,-1 0 0 0 0,-1 0 0 0 0,1-1 1 0 0,7-25-1 0 0,-12 29 1432 0 0,-1 0-1 0 0,3-20 1 0 0,-6-5 15172 0 0,-5 49-13872 0 0,-2 18-2428 0 0,7-29 639 0 0,-16 99 404 0 0,14-81-359 0 0,1-1-1 0 0,1 1 1 0 0,3 25-1 0 0,12 38-1209 0 0,-14-80 480 0 0</inkml:trace>
  <inkml:trace contextRef="#ctx0" brushRef="#br0" timeOffset="1">204 178 15199 0 0,'0'0'5522'0'0,"3"0"-4310"0"0,64 1-984 0 0,44 0 908 0 0,-55-5-3029 0 0,-2-5-3406 0 0,-26 2-1631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104 137 8287 0 0,'-25'-72'2335'0'0,"14"40"2213"0"0,-1-1 7013 0 0,21 66-11107 0 0,-3-12-167 0 0,4 24 0 0 0,-7-17-287 0 0,-1 0 0 0 0,-2-1 0 0 0,-1 0 0 0 0,-1 1 0 0 0,-1-1 0 0 0,-11 44 0 0 0,5-35 12 0 0,-10 62 40 0 0,13-68 1 0 0,4-25-42 0 0,1-7-8 0 0,2-8-6 0 0,2 3-10 0 0,0 1-1 0 0,0-1 1 0 0,1 0 0 0 0,0 0-1 0 0,-1 1 1 0 0,2 0 0 0 0,-1 0-1 0 0,1 0 1 0 0,0 1 0 0 0,0 0-1 0 0,1 0 1 0 0,0 0 0 0 0,0 1-1 0 0,0-1 1 0 0,0 1 0 0 0,1 1-1 0 0,9-5 1 0 0,-15 7 5 0 0,2 1-1 0 0,-2 0 1 0 0,1-1 0 0 0,0 1-1 0 0,0-1 1 0 0,0 1 0 0 0,0 0-1 0 0,0 0 1 0 0,0 0-1 0 0,0 1 1 0 0,-1-1 0 0 0,2 1-1 0 0,-2-1 1 0 0,1 0 0 0 0,0 1-1 0 0,0 0 1 0 0,0 0 0 0 0,-1-1-1 0 0,1 1 1 0 0,0 0-1 0 0,-1 0 1 0 0,1 0 0 0 0,-1 1-1 0 0,1-1 1 0 0,-1 0 0 0 0,1 0-1 0 0,-1 1 1 0 0,0-1 0 0 0,1 1-1 0 0,-2-1 1 0 0,1 2-1 0 0,1 0 1 0 0,1 2-11 0 0,-1-1-1 0 0,0 0 1 0 0,0 1 0 0 0,-1-1-1 0 0,0 1 1 0 0,0-1-1 0 0,0 1 1 0 0,0 0 0 0 0,0-1-1 0 0,-1 1 1 0 0,0 0-1 0 0,-1 6 1 0 0,-1-5 35 0 0,1-1 0 0 0,-1 0 0 0 0,1 0 0 0 0,-1 1 0 0 0,-1-2-1 0 0,1 1 1 0 0,-1 0 0 0 0,0-1 0 0 0,0 1 0 0 0,-1-1 0 0 0,1 0 0 0 0,-7 6 0 0 0,5-5 8 0 0,-1 0 1 0 0,0 0 0 0 0,0-1 0 0 0,-1 1-1 0 0,0-1 1 0 0,0-1 0 0 0,1 0 0 0 0,-12 4-1 0 0,11-5-187 0 0,0-1 1 0 0,0 0-1 0 0,0 0 0 0 0,0-1 0 0 0,0 0 0 0 0,0-1 0 0 0,-11-1 0 0 0,12 1-547 0 0,-3-1-1901 0 0,2-7-5810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48 6447 0 0,'0'1'5206'0'0,"3"13"-1648"0"0,0 16 0 0 0,-2 38-569 0 0,-1-64-2786 0 0,0 0 0 0 0,0 1 1 0 0,0-1-1 0 0,1 1 0 0 0,0-2 1 0 0,0 2-1 0 0,0-1 0 0 0,0 0 0 0 0,1 1 1 0 0,-1-2-1 0 0,2 2 0 0 0,1 3 0 0 0,1 0-67 0 0,-4-6 7 0 0,1-1-90 0 0,0-1-46 0 0,-1 1 0 0 0,1 0 0 0 0,-1 0 0 0 0,2-1 0 0 0,-2 0 0 0 0,1 0 0 0 0,0 0 0 0 0,-1 0 0 0 0,1 0 0 0 0,0 0 0 0 0,0 0-1 0 0,-1 0 1 0 0,1 0 0 0 0,0 0 0 0 0,-1-1 0 0 0,4-1 0 0 0,-2 1-34 0 0,0-1 0 0 0,0 1-1 0 0,0-1 1 0 0,0 0 0 0 0,0 0 0 0 0,-1 0 0 0 0,6-5-1 0 0,-1-2-85 0 0,0 0-1 0 0,0 0 0 0 0,-1 0 0 0 0,6-16 0 0 0,-2 4 30 0 0,-2-1-1 0 0,7-26 1 0 0,3-9 505 0 0,-17 55 399 0 0,0 2-814 0 0,0 1 0 0 0,-1 0 0 0 0,0-1 0 0 0,1 0 0 0 0,0 1 0 0 0,-1 0 0 0 0,1-1 0 0 0,-1 1 0 0 0,0-1 0 0 0,1 1 0 0 0,-1 0 0 0 0,1 0 0 0 0,0 0 0 0 0,-1 1-6 0 0,2 2 0 0 0,0 0 0 0 0,0 0 0 0 0,-2 1 0 0 0,2-1 0 0 0,-1 1 0 0 0,-1-1 0 0 0,1 1 0 0 0,-1 5 0 0 0,-1 40 0 0 0,1-46 0 0 0,-5 57 58 0 0,-5 103 432 0 0,10-122-288 0 0,9 81 0 0 0,1-61-11 0 0,10 82 297 0 0,-19-134-412 0 0,-1 0 0 0 0,0 0 1 0 0,-2 12-1 0 0,2-22-70 0 0,0 1 1 0 0,0-1-1 0 0,-1 1 1 0 0,1-1-1 0 0,0 1 0 0 0,0-1 1 0 0,0 0-1 0 0,-1 0 1 0 0,1 1-1 0 0,0-1 0 0 0,0 1 1 0 0,0-1-1 0 0,0 1 0 0 0,-1-1 1 0 0,1 0-1 0 0,-1 0 1 0 0,1 0-1 0 0,-1 1 0 0 0,1-1 1 0 0,0 0-1 0 0,0 1 1 0 0,-1-1-1 0 0,1 0 0 0 0,-1 0 1 0 0,1 1-1 0 0,-1-1 1 0 0,1 0-1 0 0,0 0 0 0 0,-1 0 1 0 0,1 0-1 0 0,-1 0 0 0 0,1 0 1 0 0,-1 0-1 0 0,1 0 1 0 0,0 0-1 0 0,-1 0 0 0 0,1 0 1 0 0,-1 0-1 0 0,-15-6 238 0 0,1 0-118 0 0,1-2 1 0 0,1 0-1 0 0,0-1 0 0 0,0 0 0 0 0,0-1 0 0 0,1 0 0 0 0,1-2 0 0 0,0 1 0 0 0,1-1 0 0 0,0 0 0 0 0,-16-26 0 0 0,18 23-655 0 0,0 0 1 0 0,1-1-1 0 0,0 0 0 0 0,2 0 0 0 0,0-1 0 0 0,-5-26 0 0 0,6 13-751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21655 0 0,'0'0'2712'0'0,"1"2"-2555"0"0,1 43 1345 0 0,-8 81 0 0 0,0-27-859 0 0,4 2-854 0 0,1-59-2229 0 0,1-41 744 0 0</inkml:trace>
  <inkml:trace contextRef="#ctx0" brushRef="#br0" timeOffset="1">1 159 20015 0 0,'0'0'1811'0'0,"2"-1"-1423"0"0,7-1-137 0 0,0-1 0 0 0,0 2 0 0 0,0-1 0 0 0,0 2 0 0 0,12-1 0 0 0,49 5 127 0 0,-53-2-358 0 0,71 3-920 0 0,165-11 0 0 0,-179 0-702 0 0,0-4 0 0 0,76-18 2281 0 0,-150 26 239 0 0,0 2-772 0 0,0 0 0 0 0,0-1 0 0 0,0 1 0 0 0,0 0 0 0 0,0-1 0 0 0,0 1 0 0 0,0 0 0 0 0,0-1 0 0 0,0 1 0 0 0,0 0 0 0 0,0 0 0 0 0,0 0 0 0 0,0-1 0 0 0,0 1 0 0 0,0 0 0 0 0,0-1 0 0 0,0 1 0 0 0,0 0 0 0 0,0-1 0 0 0,0 1 0 0 0,0 0 0 0 0,0 0 0 0 0,-1 0 0 0 0,1 0 0 0 0,0-1 0 0 0,0 1 0 0 0,-1 0 0 0 0,1 0 0 0 0,0-1 0 0 0,-1 1 0 0 0,1 0 0 0 0,0 0 0 0 0,0 0 0 0 0,0-1 0 0 0,0 1 0 0 0,-1 0 0 0 0,-1 0-2 0 0,2 0-1 0 0,-2 0 1 0 0,1 0 0 0 0,0 0-1 0 0,0 0 1 0 0,0 1-1 0 0,0-1 1 0 0,0 0 0 0 0,0 1-1 0 0,-2 0 1 0 0,-3 2 14 0 0,-1 0 1 0 0,-7 5-1 0 0,4-1-103 0 0,1 1 1 0 0,0 0-1 0 0,1 0 0 0 0,-1 1 0 0 0,2 0 0 0 0,-13 21 0 0 0,16-25-51 0 0,1 0 1 0 0,0 0-1 0 0,1 1 1 0 0,-1 0-1 0 0,1 0 1 0 0,1 0-1 0 0,-1-1 0 0 0,1 1 1 0 0,0 0-1 0 0,0 1 1 0 0,0-1-1 0 0,1 12 1 0 0,1-14-6 0 0,-1 1 1 0 0,2 1 0 0 0,-2-1 0 0 0,2 0-1 0 0,-1 0 1 0 0,1 0 0 0 0,0-1-1 0 0,0 1 1 0 0,1 0 0 0 0,-1 0 0 0 0,1-1-1 0 0,0 0 1 0 0,0 0 0 0 0,0 0-1 0 0,7 6 1 0 0,-7-7-31 0 0,0-1-1 0 0,0 0 1 0 0,0 0-1 0 0,0 0 1 0 0,0 0-1 0 0,1 0 1 0 0,0-1 0 0 0,0 0-1 0 0,-1 1 1 0 0,1-2-1 0 0,0 1 1 0 0,0 0-1 0 0,-1 0 1 0 0,7-1 0 0 0,-2 0-522 0 0,-1 0 0 0 0,1-1 1 0 0,0-1-1 0 0,-1 1 0 0 0,1-1 1 0 0,8-3-1 0 0,0-3-5533 0 0,-1-5-1760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30 5527 0 0,'-2'2'144'0'0,"1"-1"-1024"0"0,-2 1 3354 0 0,-6 1 7594 0 0,11-3-9658 0 0,0 0-1 0 0,-1 0 1 0 0,1 0 0 0 0,0-1 0 0 0,0 1 0 0 0,-1 0 0 0 0,4 1 0 0 0,4-1 197 0 0,46-10 238 0 0,-35 6-553 0 0,30-3-1 0 0,11 0-347 0 0,1-1-40 0 0,-53 8 284 0 0,-2-1-1493 0 0,-3 0-3466 0 0,-5 3 4053 0 0,0 2 479 0 0,-1-1 0 0 0,0 1 0 0 0,1-1 0 0 0,-2 0 0 0 0,1 0 0 0 0,0 0 0 0 0,0 0 0 0 0,-5 4 0 0 0,-28 20-813 0 0,11-8 877 0 0,17-14 192 0 0,0 0 0 0 0,-9 5 0 0 0,-5 2 252 0 0,-4 3 691 0 0,19-12-251 0 0,-1 1 1 0 0,-9 7-1 0 0,13-9-526 0 0,2 0-1 0 0,-1 0 1 0 0,0 0 0 0 0,0-1-1 0 0,0 2 1 0 0,1-1 0 0 0,-1 0 0 0 0,1 0-1 0 0,0 1 1 0 0,0 0 0 0 0,-2 2-1 0 0,1 5 197 0 0,0-1 1 0 0,0 1-1 0 0,0 1 0 0 0,1-2 1 0 0,1 16-1 0 0,6 52 563 0 0,-5-60-696 0 0,22 333 2083 0 0,-17 2-1210 0 0,-5-54-576 0 0,-14-1 234 0 0,-26 0-170 0 0,30-249-498 0 0,-3 1 0 0 0,-1-2 0 0 0,-31 72 0 0 0,37-104 25 0 0,-14 24 1 0 0,20-38 610 0 0,1-1-724 0 0,0 0-1 0 0,0 0 1 0 0,-1 0-1 0 0,1 0 1 0 0,0 0-1 0 0,0 0 1 0 0,0 0-1 0 0,0 0 1 0 0,0 0-1 0 0,0 0 0 0 0,0 0 1 0 0,0 0-1 0 0,0 0 1 0 0,0 0-1 0 0,0 0 1 0 0,0 0-1 0 0,0 0 1 0 0,0 0-1 0 0,0 0 1 0 0,0 0-1 0 0,0 0 0 0 0,-1 0 1 0 0,1 0-1 0 0,0 0 1 0 0,0 0-1 0 0,0 1 1 0 0,0-1-1 0 0,0 0 1 0 0,0 0-1 0 0,0 0 1 0 0,0 0-1 0 0,0 0 0 0 0,0 0 1 0 0,0 0-1 0 0,0 0 1 0 0,0 1-1 0 0,-1-1 1 0 0,17 5-16 0 0,0-1 0 0 0,26 4 0 0 0,-18-3-7 0 0,5 0-1354 0 0,35 2 0 0 0,-43-7-889 0 0,0 0-1 0 0,30-4 0 0 0,-29 1-6257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 12439 0 0,'0'-1'566'0'0,"-5"-12"11257"0"0,7 14-11287 0 0,247 34-1930 0 0,-233-34-238 0 0,-2-2-411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19007 0 0,'0'0'1720'0'0,"2"0"-1417"0"0,6 1-148 0 0,-1-2 0 0 0,1 1-1 0 0,0-1 1 0 0,12-2 0 0 0,15-2 236 0 0,111 1-102 0 0,-72 3-1848 0 0,114-15 1 0 0,-146 6 415 0 0,-5 0 7955 0 0,-37 11-6741 0 0,0-1 0 0 0,0 1 0 0 0,0 0 0 0 0,-1 0 0 0 0,0-1-1 0 0,1 1 1 0 0,-1-1 0 0 0,1 1 0 0 0,0 0 0 0 0,-1-1 0 0 0,-1 2-1 0 0,0-1 64 0 0,-2 5-34 0 0,1 0 0 0 0,0-1-1 0 0,0 1 1 0 0,0-1-1 0 0,0 1 1 0 0,1 0-1 0 0,1 0 1 0 0,-2 1 0 0 0,3-1-1 0 0,-2 1 1 0 0,1 11-1 0 0,0-15-87 0 0,1 1-1 0 0,0 0 0 0 0,1 0 0 0 0,-1-1 1 0 0,0 0-1 0 0,1 1 0 0 0,0 0 0 0 0,0 0 1 0 0,0-1-1 0 0,1 0 0 0 0,-1 1 0 0 0,1-1 1 0 0,-1 0-1 0 0,1 1 0 0 0,1-1 0 0 0,-1 0 1 0 0,0 0-1 0 0,0-1 0 0 0,1 1 1 0 0,0-1-1 0 0,5 6 0 0 0,-4-6 6 0 0,-1 0 0 0 0,2 1 0 0 0,-1-2 0 0 0,0 1 0 0 0,0 0-1 0 0,0-1 1 0 0,1 0 0 0 0,-1 0 0 0 0,0 0 0 0 0,1-1 0 0 0,-1 1 0 0 0,7-1 0 0 0,-2-1 33 0 0,0 0 0 0 0,0-1 1 0 0,0 1-1 0 0,-1-1 0 0 0,12-6 0 0 0,11-3 137 0 0,0-1-1 0 0,37-23 0 0 0,-64 32-154 0 0,2 0 1 0 0,-2 0-1 0 0,0-1 0 0 0,0 0 0 0 0,0 0 0 0 0,1 0 1 0 0,4-7-1 0 0,-9 9-17 0 0,1 1 0 0 0,1-1 0 0 0,-2 1 1 0 0,1-1-1 0 0,0 1 0 0 0,0-1 0 0 0,-1 1 0 0 0,0-1 1 0 0,1 1-1 0 0,-1-2 0 0 0,1 2 0 0 0,-1-1 1 0 0,0 1-1 0 0,0-1 0 0 0,0 0 0 0 0,0 1 0 0 0,0-2 1 0 0,0 2-1 0 0,-1-1 0 0 0,1 1 0 0 0,-1-1 0 0 0,1 0 1 0 0,0 1-1 0 0,-1-1 0 0 0,0 1 0 0 0,0-1 0 0 0,0 1 1 0 0,-1-3-1 0 0,-3-1 25 0 0,1 1 1 0 0,-1-1-1 0 0,0 2 1 0 0,0-1-1 0 0,-1 1 1 0 0,1-1 0 0 0,0 1-1 0 0,-1 0 1 0 0,1 1-1 0 0,-1 0 1 0 0,0-1-1 0 0,0 2 1 0 0,-10-3-1 0 0,-8 0-87 0 0,1 1-1 0 0,-28 1 0 0 0,15 2-2098 0 0,-68 11 0 0 0,103-11 2136 0 0,-54 8-1651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2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 8863 0 0,'-17'-2'756'0'0,"13"2"-670"0"0,1-1 1 0 0,-1 0-1 0 0,0 0 0 0 0,-4-1 8672 0 0,13 4-8528 0 0,1 4-242 0 0,-5-4 34 0 0,6 5-9 0 0,0 2 0 0 0,-1-1 1 0 0,9 17-1 0 0,-2-4-13 0 0,112 149 367 0 0,-14-24 454 0 0,-48-48-254 0 0,-27-40-201 0 0,76 94 0 0 0,-77-114-279 0 0,49 39 0 0 0,45 26-7 0 0,-87-70-58 0 0,98 67 33 0 0,-112-83-52 0 0,1-1-1 0 0,0-1 0 0 0,36 12 0 0 0,-24-13 33 0 0,-1-2 1 0 0,2-2 0 0 0,-1-1-1 0 0,1-3 1 0 0,75 3-1 0 0,-56-10 63 0 0,-1-3 0 0 0,1-2 0 0 0,97-24 0 0 0,281-101 214 0 0,-401 117-299 0 0,461-172 211 0 0,-444 163-199 0 0,376-160 177 0 0,-140 71-4 0 0,-143 57-156 0 0,218-72 14 0 0,-243 83 2391 0 0,-122 43-2215 0 0,1 0-1 0 0,-1 1 1 0 0,1-2 0 0 0,-1 1 0 0 0,0 1 0 0 0,1-2 0 0 0,-1 1 0 0 0,1-1-1 0 0,-1 1 595 0 0,-1-1-474 0 0,-1-11 465 0 0,1 11-593 0 0,-1 1-13 0 0,-4-16 73 0 0,5 16-163 0 0,-1-1-21 0 0,1 1-107 0 0,-2-6-45 0 0,-1 0-1 0 0,0 0 1 0 0,-1 1 0 0 0,-4-7 0 0 0,7 10-174 0 0,-1 1-1 0 0,0-1 0 0 0,0 0 1 0 0,0 0-1 0 0,-1 1 1 0 0,1 0-1 0 0,0 0 1 0 0,0-1-1 0 0,-4 0 1 0 0,-2-2-889 0 0,1 1-1 0 0,-10-3 1 0 0,7 2 419 0 0,-8-3-269 0 0,8 3 229 0 0,-21-7 0 0 0,18 7 1193 0 0,1 0 0 0 0,-12-6-1 0 0,15 6 3187 0 0,9 5-3621 0 0,0 0 0 0 0,0 0 0 0 0,-1 0 0 0 0,1 0 0 0 0,0 0 0 0 0,0 0 0 0 0,0 0 0 0 0,0 0 0 0 0,-1 0 0 0 0,1 0 0 0 0,0 0 0 0 0,0 0 0 0 0,0 0 0 0 0,0 0 0 0 0,0 0 0 0 0,0 0 0 0 0,-1 0 0 0 0,1 0 0 0 0,0-1 0 0 0,0 1 0 0 0,0 0 0 0 0,0 0 0 0 0,0 0 0 0 0,0 0 0 0 0,0 0 0 0 0,0 0 0 0 0,0 0 0 0 0,0-1 0 0 0,0 1 0 0 0,0 0 0 0 0,0 0 0 0 0,0 0 0 0 0,0 0 0 0 0,0 0 0 0 0,0-1 0 0 0,0 1 0 0 0,0 0 0 0 0,0 0 0 0 0,0 0 0 0 0,0 0 0 0 0,0 0 0 0 0,0 0 0 0 0,0 0 0 0 0,0 0 0 0 0,0 0 0 0 0,0 0 0 0 0,0-1 0 0 0,15 1 61 0 0,-2 1-1 0 0,1 0 0 0 0,17 4 1 0 0,0-1 21 0 0,-6 1-36 0 0,0 0 1 0 0,0 1-1 0 0,0 1 1 0 0,25 13-1 0 0,-44-18-47 0 0,-1 0 0 0 0,0 1 0 0 0,1 0 0 0 0,-1 1-1 0 0,0-1 1 0 0,0 1 0 0 0,-1 0 0 0 0,1 0 0 0 0,-1 1-1 0 0,1-1 1 0 0,-2 1 0 0 0,1 0 0 0 0,-1-1 0 0 0,1 2-1 0 0,-1-1 1 0 0,0 1 0 0 0,-1-1 0 0 0,3 7-1 0 0,-4-5 20 0 0,1-1-1 0 0,-1 1 0 0 0,0-1 1 0 0,0 1-1 0 0,-1-1 0 0 0,0 1 0 0 0,0 0 1 0 0,0-1-1 0 0,-1 1 0 0 0,0-1 0 0 0,0 1 1 0 0,-1 0-1 0 0,0-1 0 0 0,0 0 1 0 0,-1 0-1 0 0,-4 10 0 0 0,-3 0 34 0 0,0-1-1 0 0,-1 0 1 0 0,-18 20 0 0 0,-45 37-147 0 0,48-46-206 0 0,-25 24-282 0 0,-4 5-41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116 207 6911 0 0,'0'0'528'0'0,"1"2"-341"0"0,1 1 330 0 0,1 0 0 0 0,-1 0 0 0 0,1 0 0 0 0,-1 0-1 0 0,1 0 1 0 0,5 3 0 0 0,-3-2 2752 0 0,5-2-660 0 0,-7-2-2327 0 0,0 0 0 0 0,-1 0 1 0 0,0-1-1 0 0,1 1 0 0 0,-1-1 0 0 0,1 0 0 0 0,0 1 1 0 0,-1-1-1 0 0,0-1 0 0 0,0 2 0 0 0,1-2 1 0 0,-1 1-1 0 0,0 0 0 0 0,0-1 0 0 0,1 1 1 0 0,-1-1-1 0 0,-1 0 0 0 0,2 1 0 0 0,-2-2 0 0 0,1 2 1 0 0,-1-1-1 0 0,4-4 0 0 0,-3 2-103 0 0,0 0 0 0 0,0 0 0 0 0,0 0 1 0 0,-1 0-1 0 0,1 0 0 0 0,-1-1 0 0 0,0 1 0 0 0,0 0 0 0 0,0-1 0 0 0,-1 1 1 0 0,0 0-1 0 0,0-8 0 0 0,0 8-96 0 0,-1-10 348 0 0,-5-22-1 0 0,4 32-366 0 0,2 0 1 0 0,-2 0-1 0 0,1 0 0 0 0,-2 0 0 0 0,2 0 0 0 0,-1 0 0 0 0,-1 1 0 0 0,1 0 0 0 0,-5-6 0 0 0,2 3-3 0 0,0 1-1 0 0,-1 0 1 0 0,1 0-1 0 0,-1 1 1 0 0,0-1 0 0 0,-13-5-1 0 0,17 9-47 0 0,-1 0 0 0 0,1 0-1 0 0,0 1 1 0 0,0-1 0 0 0,-1 0 0 0 0,1 1-1 0 0,0 0 1 0 0,0 0 0 0 0,-1 0-1 0 0,1 0 1 0 0,0 0 0 0 0,0 0 0 0 0,-1 0-1 0 0,1 0 1 0 0,0 0 0 0 0,0 1 0 0 0,-1 0-1 0 0,1 0 1 0 0,0-1 0 0 0,0 2 0 0 0,-1-1-1 0 0,2 0 1 0 0,-1 0 0 0 0,-1 0 0 0 0,2 1-1 0 0,-3 1 1 0 0,-2 4-36 0 0,0-1-1 0 0,0 1 1 0 0,0 0-1 0 0,1 0 1 0 0,0 1-1 0 0,1 0 1 0 0,-7 17-1 0 0,3-6-49 0 0,2-1-1 0 0,-7 32 1 0 0,12-40 52 0 0,-1 0-1 0 0,1 0 1 0 0,0 0-1 0 0,1 1 1 0 0,0-1 0 0 0,2 11-1 0 0,-1-18 12 0 0,0 2 0 0 0,0-1 0 0 0,-1-1 0 0 0,2 2 0 0 0,-1-1 0 0 0,1-1 0 0 0,-1 1 0 0 0,2 0 0 0 0,-2-1 0 0 0,1 1 0 0 0,1-1 0 0 0,0 0 0 0 0,-1 0 0 0 0,1 0 0 0 0,0 0 0 0 0,0 0-1 0 0,6 4 1 0 0,-7-5 6 0 0,0-1-1 0 0,1 1 1 0 0,-1-2 0 0 0,0 2-1 0 0,1-1 1 0 0,-1-1-1 0 0,1 1 1 0 0,0 0-1 0 0,-1 0 1 0 0,1-1-1 0 0,-1 0 1 0 0,1 1-1 0 0,-1-1 1 0 0,1 0-1 0 0,0 0 1 0 0,0-1-1 0 0,-1 1 1 0 0,1 0-1 0 0,-1 0 1 0 0,1-1-1 0 0,-1 0 1 0 0,1 0-1 0 0,0 0 1 0 0,-1 0 0 0 0,0 0-1 0 0,0-1 1 0 0,4-2-1 0 0,3-1 0 0 0,-2-1 0 0 0,0 0 0 0 0,0-1 0 0 0,-1 1 0 0 0,1-1 0 0 0,10-14 0 0 0,27-50-52 0 0,-25 34 61 0 0,-2-1-1 0 0,-2-1 1 0 0,13-45 0 0 0,-28 82 785 0 0,0 4-669 0 0,4 11-96 0 0,-1 1-1 0 0,-1-2 1 0 0,0 2-1 0 0,-1 17 1 0 0,2 8-22 0 0,3 15-9 0 0,-4-23-132 0 0,12 59 0 0 0,-13-86-283 0 0,0 0 0 0 0,1 1 0 0 0,-1-1 0 0 0,2 0 0 0 0,-1 0 1 0 0,0 0-1 0 0,0-1 0 0 0,1 1 0 0 0,3 3 0 0 0,3 3-1298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84 5983 0 0,'0'-1'274'0'0,"-5"-16"90"0"0,6 8-354 0 0,0 6 778 0 0,0 0 0 0 0,1 0 0 0 0,-2 0-1 0 0,2 0 1 0 0,-1 1 0 0 0,2-1 0 0 0,-2 1-1 0 0,1 0 1 0 0,0-1 0 0 0,0 1 0 0 0,0 0-1 0 0,1 0 1 0 0,-1-1 0 0 0,5-1 0 0 0,-3 2-230 0 0,1-1 0 0 0,-1 1 1 0 0,1 1-1 0 0,0-2 0 0 0,-1 3 1 0 0,1-2-1 0 0,0 1 0 0 0,8 0 1 0 0,-3 0-406 0 0,-1 1 0 0 0,0 0 0 0 0,1 1 0 0 0,-1 0 0 0 0,1 1 1 0 0,-1 0-1 0 0,0 0 0 0 0,0 1 0 0 0,11 5 0 0 0,-13-4-139 0 0,0-1 0 0 0,0 1-1 0 0,0 1 1 0 0,0-1-1 0 0,-1 1 1 0 0,0 1 0 0 0,0-1-1 0 0,0 1 1 0 0,-1 0-1 0 0,6 8 1 0 0,-8-9 21 0 0,0-1 0 0 0,-1 1-1 0 0,1-1 1 0 0,-1 1 0 0 0,-1 0 0 0 0,1-1 0 0 0,-1 2-1 0 0,1-1 1 0 0,-1-1 0 0 0,-1 2 0 0 0,1-1 0 0 0,-1 0-1 0 0,0 0 1 0 0,0 0 0 0 0,-1 0 0 0 0,1 0 0 0 0,-2 7-1 0 0,-1-3 32 0 0,0 0 0 0 0,-1 0 0 0 0,1 1 0 0 0,-2-2 0 0 0,1 1 0 0 0,-2 0-1 0 0,1-1 1 0 0,-8 9 0 0 0,-9 8 129 0 0,-26 24 0 0 0,36-38-143 0 0,4-3-25 0 0,-1-1 0 0 0,1 0 0 0 0,-12 7 0 0 0,15-11-10 0 0,0 0 0 0 0,0-1 0 0 0,0 0 0 0 0,-1 0 0 0 0,1 0 0 0 0,0 0 0 0 0,0-2 0 0 0,-7 3 0 0 0,11-3-94 0 0,0 0 0 0 0,0 0 0 0 0,1 0-1 0 0,-1 0 1 0 0,0 0 0 0 0,0 0-1 0 0,1 0 1 0 0,-1 0 0 0 0,0-1 0 0 0,0 1-1 0 0,0 0 1 0 0,-1-1 0 0 0,2 0 14 0 0,0 1 0 0 0,-1 0 0 0 0,1 0 0 0 0,0 0 0 0 0,-1 0 0 0 0,1 0-1 0 0,0-1 1 0 0,0 1 0 0 0,-1 0 0 0 0,1-1 0 0 0,0 1 0 0 0,0 0 0 0 0,0-1 0 0 0,0 1 0 0 0,0 0 0 0 0,0 0 0 0 0,0 0 0 0 0,0-1 0 0 0,0 1 0 0 0,0-1 0 0 0,0 1 0 0 0,0-1 0 0 0,0 1 0 0 0,0-3-231 0 0,1 1 0 0 0,0 0 0 0 0,0 0 1 0 0,-1-1-1 0 0,1 1 0 0 0,1 0 0 0 0,1-3 0 0 0,11-18-1379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 11055 0 0,'0'0'852'0'0,"0"-2"-560"0"0,-2-7 5877 0 0,-2 30 1869 0 0,1-7-9457 0 0,0 2 1445 0 0,-30 160 510 0 0,30-155-482 0 0,2 1 0 0 0,0 1 0 0 0,2-2 0 0 0,0 2 0 0 0,1-1 0 0 0,6 22 0 0 0,-7-41-152 0 0,0 1 0 0 0,-1-1 1 0 0,2 0-1 0 0,-1 0 0 0 0,1 0 0 0 0,-1 0 0 0 0,1 1 0 0 0,0-2 1 0 0,0 1-1 0 0,1 0 0 0 0,-1 0 0 0 0,0 0 0 0 0,0-1 0 0 0,1 0 1 0 0,3 3-1 0 0,-3-4-137 0 0,-1 0 0 0 0,-1 0 1 0 0,2-1-1 0 0,-1 0 1 0 0,0 1-1 0 0,0-1 0 0 0,0 0 1 0 0,0 0-1 0 0,0 0 0 0 0,1 0 1 0 0,-2-1-1 0 0,1 1 0 0 0,1 0 1 0 0,3-2-1 0 0,-5 2-45 0 0,17-5-1891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 3679 0 0,'3'-8'18392'0'0,"-1"9"-17517"0"0,12 8-290 0 0,0 1 0 0 0,0-1 0 0 0,-1 3 0 0 0,17 17 0 0 0,-25-23-525 0 0,-1 0 1 0 0,0 0-1 0 0,0 1 1 0 0,-1-1-1 0 0,1 0 0 0 0,-2 1 1 0 0,1 1-1 0 0,-1-2 0 0 0,0 2 1 0 0,1 8-1 0 0,-3-4 50 0 0,-3 3 65 0 0,3-15-168 0 0,0 1 0 0 0,-1-1 0 0 0,1 1 0 0 0,0-1 0 0 0,-1 1 1 0 0,1-1-1 0 0,-1 0 0 0 0,1 1 0 0 0,0-1 0 0 0,0 1 0 0 0,-1-1 0 0 0,0 1 0 0 0,1-1 0 0 0,-1 0 0 0 0,1 0 0 0 0,0 0 0 0 0,-1 1 0 0 0,-1-1 0 0 0,1 1 9 0 0,-4 2-19 0 0,-1 0 1 0 0,1-1 0 0 0,0 0-1 0 0,-1 0 1 0 0,1-1 0 0 0,-1 1-1 0 0,0-1 1 0 0,0 0 0 0 0,-9 0-1 0 0,0 0-11 0 0,1-2 0 0 0,-24-3-1 0 0,38 4 15 0 0,-47-9 300 0 0,43 8-251 0 0,-1 0-1 0 0,2-1 1 0 0,-2 1-1 0 0,1-1 1 0 0,0-1 0 0 0,0 1-1 0 0,0 0 1 0 0,-4-4-1 0 0,8 6-27 0 0,0 0-1 0 0,0 0 0 0 0,0 0 0 0 0,0 0 0 0 0,0 0 0 0 0,0 0 0 0 0,0-1 0 0 0,0 1 1 0 0,0 0-1 0 0,0 0 0 0 0,0 0 0 0 0,0 0 0 0 0,0 0 0 0 0,0 0 0 0 0,0 0 1 0 0,0 0-1 0 0,1 0 0 0 0,-1 0 0 0 0,0-1 0 0 0,0 1 0 0 0,0 0 0 0 0,0 0 0 0 0,0 0 1 0 0,0 0-1 0 0,0 0 0 0 0,0 0 0 0 0,0 0 0 0 0,0 0 0 0 0,0 0 0 0 0,0 0 1 0 0,0 0-1 0 0,0 0 0 0 0,1 0 0 0 0,-1 0 0 0 0,0 0 0 0 0,0 0 0 0 0,0 0 0 0 0,0 0 1 0 0,0 0-1 0 0,0 0 0 0 0,0 0 0 0 0,0 0 0 0 0,0 0 0 0 0,0 0 0 0 0,0 0 1 0 0,0 0-1 0 0,0 0 0 0 0,0 0 0 0 0,0 0 0 0 0,0 0 0 0 0,0 0 0 0 0,0 0 1 0 0,0 0-1 0 0,0 0 0 0 0,0 0 0 0 0,0 0 0 0 0,0 0 0 0 0,1 0 0 0 0,9 0 314 0 0,18 3-621 0 0,-19-3 383 0 0,84 9-1004 0 0,-39-3-2230 0 0,57 0-1 0 0,-81-8-4912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 6447 0 0,'-2'0'499'0'0,"-23"-14"19497"0"0,24 23-19336 0 0,0-4-1984 0 0,-3 61 1810 0 0,4-40-504 0 0,-6 26-1 0 0,0-1-37 0 0,-2 81 0 0 0,8-132 54 0 0,0 1-1 0 0,0-1 1 0 0,0 0 0 0 0,0 1 0 0 0,0-1-1 0 0,0 1 1 0 0,0-1 0 0 0,0 0-1 0 0,0 0 1 0 0,0 1 0 0 0,0-1-1 0 0,0 0 1 0 0,0 1 0 0 0,1-1-1 0 0,-1 1 1 0 0,0-1 0 0 0,0 0-1 0 0,1 0 1 0 0,-1 1 0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50 7831 0 0,'-8'-9'603'0'0,"8"8"-99"0"0,-2 0 1 0 0,1-1-1 0 0,1 1 1 0 0,-1 0-1 0 0,0-1 0 0 0,0 1 1 0 0,1-1-1 0 0,-2-1 1 0 0,3-8 9171 0 0,1 10-8194 0 0,3-1-1396 0 0,1-1 0 0 0,0 2 0 0 0,-1-2 0 0 0,1 2 0 0 0,-1-1 0 0 0,1 2 0 0 0,0-1 0 0 0,-1 0 0 0 0,11 1 0 0 0,5 1 272 0 0,28 6 0 0 0,-20-4-267 0 0,224 11-4308 0 0,-222-15 2186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20 102 6911 0 0,'-6'-48'-206'0'0,"3"33"807"0"0,1-1 3553 0 0,1-6 10236 0 0,10 43-13402 0 0,-4 4-919 0 0,-1-1-1 0 0,-1 1 1 0 0,-1-1 0 0 0,-1 1 0 0 0,-1 1-1 0 0,-8 46 1 0 0,-8 88 295 0 0,8-77-275 0 0,9-80-133 0 0,2-7 17 0 0,2-10-10 0 0,0-1 11 0 0,19-48-241 0 0,-21 56 240 0 0,1 0 0 0 0,0 0 0 0 0,0 1 1 0 0,1 0-1 0 0,-1 0 0 0 0,11-10 0 0 0,-10 12 21 0 0,-1 0-1 0 0,1 0 1 0 0,-1 1-1 0 0,11-5 1 0 0,-12 6 3 0 0,0 1 0 0 0,0 0-1 0 0,0-1 1 0 0,0 2 0 0 0,1-1 0 0 0,-1 1 0 0 0,1-1-1 0 0,-1 1 1 0 0,7 0 0 0 0,4 1-16 0 0,-1 0 1 0 0,2 1-1 0 0,-1 0 0 0 0,-1 1 1 0 0,15 5-1 0 0,-24-7 14 0 0,0 1 0 0 0,-1-1 0 0 0,1 1 1 0 0,0 0-1 0 0,-1 0 0 0 0,1 0 0 0 0,-1 1 0 0 0,0 0 0 0 0,0-1 0 0 0,0 1 1 0 0,0 0-1 0 0,-1 0 0 0 0,1 0 0 0 0,-1 0 0 0 0,0 1 0 0 0,1-1 0 0 0,-2 0 0 0 0,1 1 1 0 0,0 0-1 0 0,-1 0 0 0 0,1-1 0 0 0,0 7 0 0 0,-1-8 9 0 0,-1 1 1 0 0,0 0-1 0 0,0 0 0 0 0,-1 0 0 0 0,1-1 1 0 0,-1 1-1 0 0,1-1 0 0 0,0 1 0 0 0,-1-1 0 0 0,-1 1 1 0 0,2 0-1 0 0,-1-1 0 0 0,-1 1 0 0 0,1-1 1 0 0,-1 0-1 0 0,1 1 0 0 0,-1-1 0 0 0,-2 2 1 0 0,-1 2 30 0 0,-1 0 1 0 0,0 0 0 0 0,0-2-1 0 0,0 1 1 0 0,-8 4 0 0 0,1 0 37 0 0,-2-2 0 0 0,0 0 0 0 0,0-1 0 0 0,0-1 1 0 0,0 0-1 0 0,0-1 0 0 0,-24 3 0 0 0,32-6 5 0 0,-1-1 0 0 0,1 0-1 0 0,-1 0 1 0 0,1 0 0 0 0,-14-3 0 0 0,19 3-144 0 0,0-1 0 0 0,0 0-1 0 0,0 1 1 0 0,0-1 0 0 0,0 1 0 0 0,0-2 0 0 0,0 1 0 0 0,1 1-1 0 0,-1-2 1 0 0,0 1 0 0 0,0 0 0 0 0,1 0 0 0 0,-1 0 0 0 0,1-1-1 0 0,-1 1 1 0 0,1-1 0 0 0,0 1 0 0 0,0-2 0 0 0,-1 2 0 0 0,1-1 0 0 0,1 0-1 0 0,-2 1 1 0 0,1-2 0 0 0,1 2 0 0 0,-2-5 0 0 0,1-6-1617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5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0,'0'0'4512'0'0,"11"5"-15520"0"0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88 19031 0 0,'0'0'5995'0'0,"-1"2"-5383"0"0,-3 17-459 0 0,-8 52 657 0 0,12-62-729 0 0,-1 2 0 0 0,1-1 0 0 0,1-1 0 0 0,-1 2 0 0 0,3 11 0 0 0,0-12-81 0 0,3-2 0 0 0,-5-7-1 0 0,1 0 0 0 0,-1 0 1 0 0,1 0-1 0 0,-1 0 0 0 0,1 0 0 0 0,-1-1 0 0 0,1 1 0 0 0,0 0 0 0 0,-1-1 1 0 0,1 1-1 0 0,0-1 0 0 0,0 0 0 0 0,-1 0 0 0 0,1 0 0 0 0,0 0 0 0 0,-1 0 1 0 0,3 0-1 0 0,-1-1-3 0 0,0 0 1 0 0,0 0-1 0 0,0 1 1 0 0,0-2-1 0 0,-1 1 1 0 0,1 0-1 0 0,0-1 0 0 0,0 1 1 0 0,2-4-1 0 0,2 0-7 0 0,-1-1 0 0 0,0 0 0 0 0,0-1 0 0 0,0 1 0 0 0,9-15 0 0 0,-9 9-10 0 0,0 0 0 0 0,0 0 0 0 0,6-23 0 0 0,7-41 55 0 0,-9 33 70 0 0,-7 23 271 0 0,-3 18-247 0 0,3 11-68 0 0,-3-6-56 0 0,4 17 2 0 0,0-1-1 0 0,1 31 1 0 0,-5 40 25 0 0,1-3-15 0 0,-1-80-16 0 0,6 161 0 0 0,-12 1 0 0 0,6-166 14 0 0,0 1-1 0 0,-1-1 1 0 0,1 1 0 0 0,-1 0-1 0 0,-1-1 1 0 0,2 1 0 0 0,-2-1-1 0 0,1 0 1 0 0,-1 0 0 0 0,1 0-1 0 0,-4 4 1 0 0,4-5-1 0 0,-2 1-1 0 0,2-2 0 0 0,-1 1 1 0 0,0-1-1 0 0,0 1 1 0 0,0-1-1 0 0,-1 1 1 0 0,1-1-1 0 0,0 0 1 0 0,-1 0-1 0 0,1 0 1 0 0,-1 0-1 0 0,1 0 1 0 0,-1-1-1 0 0,1 1 1 0 0,-4 0-1 0 0,-3 0 69 0 0,0-1 0 0 0,0 0 0 0 0,0 0 0 0 0,0-1 0 0 0,0-1-1 0 0,-10-1 1 0 0,-1-3 177 0 0,-30-11-1 0 0,45 15-241 0 0,1 0-1 0 0,-2-1 1 0 0,2 1 0 0 0,-1-1-1 0 0,2 0 1 0 0,-2 0-1 0 0,-4-5 1 0 0,7 6-156 0 0,0 0-1 0 0,0 0 1 0 0,1 0 0 0 0,-1-1 0 0 0,0 0 0 0 0,0 1-1 0 0,2 0 1 0 0,-2-1 0 0 0,1 1 0 0 0,0-1 0 0 0,0 0-1 0 0,0 0 1 0 0,1 0 0 0 0,-2-5 0 0 0,2-4-659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111 318 2303 0 0,'5'-10'9836'0'0,"7"3"2283"0"0,-9 6-11837 0 0,-2 0-200 0 0,-1 1-1 0 0,0 0 0 0 0,1-1 0 0 0,-1 1 0 0 0,1 0 0 0 0,0 0 0 0 0,-1 0 0 0 0,0 0 0 0 0,1 0 0 0 0,-1 0 1 0 0,1 0-1 0 0,-1 0 0 0 0,1 0 0 0 0,-1 0 0 0 0,0 0 0 0 0,1 0 0 0 0,0 0 0 0 0,-1 0 0 0 0,1 1 0 0 0,-1-1 1 0 0,3 1 188 0 0,4 0 173 0 0,-1 0-167 0 0,-1 0-1 0 0,1-1 1 0 0,9 5-1 0 0,-12-4-241 0 0,-1 0 0 0 0,0 1 0 0 0,0-2-1 0 0,0 2 1 0 0,-1-1 0 0 0,2 1 0 0 0,-2-1 0 0 0,1 1 0 0 0,-1-1 0 0 0,1 2-1 0 0,-1-2 1 0 0,3 4 0 0 0,-1 1 6 0 0,0-2-1 0 0,-1 1 1 0 0,0 1-1 0 0,1-1 1 0 0,-1 0 0 0 0,-1 0-1 0 0,1 1 1 0 0,-1 0-1 0 0,1 9 1 0 0,-2-12-21 0 0,0 0 0 0 0,0 0 0 0 0,0-1-1 0 0,-1 1 1 0 0,0-1 0 0 0,1 1 0 0 0,-1 0 0 0 0,0-1 0 0 0,0 1 0 0 0,1 0 0 0 0,-2-1 0 0 0,1 0 0 0 0,-1 1 0 0 0,1-1-1 0 0,-1 1 1 0 0,1-2 0 0 0,-2 1 0 0 0,2 1 0 0 0,-1-2 0 0 0,0 1 0 0 0,0 0 0 0 0,-4 2 0 0 0,1-1-8 0 0,-1 0 0 0 0,1 0-1 0 0,-1-1 1 0 0,1 0 0 0 0,-1 0 0 0 0,0-1 0 0 0,0 1 0 0 0,0-1 0 0 0,0 0 0 0 0,-6 0 0 0 0,-11-1-18 0 0,-29-3 1 0 0,38 2 4 0 0,9 0-10 0 0,0 0 0 0 0,0 1 0 0 0,0-1 0 0 0,-8-4 0 0 0,7 2 12 0 0,6 3 0 0 0,0 0 0 0 0,0 0 0 0 0,0 0 0 0 0,-1 0 0 0 0,1 0 0 0 0,0 0 0 0 0,0 0 0 0 0,0 0 0 0 0,0-1 0 0 0,-1 1 0 0 0,1 0 0 0 0,0 0 0 0 0,0-1 0 0 0,0 1 0 0 0,0 0 0 0 0,0 0 0 0 0,0-1 0 0 0,0 1 0 0 0,0 0 0 0 0,0 0 0 0 0,0 0 0 0 0,0 0 0 0 0,0 0 0 0 0,0 0 0 0 0,0-1 0 0 0,0 1 0 0 0,0 0 0 0 0,0 0 0 0 0,0-1 0 0 0,0 1 0 0 0,1-1-3 0 0,0 0-1 0 0,-1 0 1 0 0,2 0 0 0 0,-1 1 0 0 0,-1-1-1 0 0,1 0 1 0 0,1 1 0 0 0,-2-1 0 0 0,2 1-1 0 0,-1-1 1 0 0,-1 1 0 0 0,2-1-1 0 0,-1 1 1 0 0,0 0 0 0 0,0-1 0 0 0,2 1-1 0 0,21-3-100 0 0,-2 3-310 0 0,-1 2-1 0 0,1-1 1 0 0,25 7 0 0 0,-23-4-727 0 0,0 0-1 0 0,35-1 1 0 0,-38-3-838 0 0,-1-1 1 0 0,36-8-1 0 0,-32 4 292 0 0</inkml:trace>
  <inkml:trace contextRef="#ctx0" brushRef="#br0" timeOffset="1">681 27 18831 0 0,'-1'-1'862'0'0,"-1"-1"-623"0"0,2 3-106 0 0,0-1-69 0 0,-9-18 852 0 0,6 12 5429 0 0,2 8-5875 0 0,-4 108-208 0 0,1-8-185 0 0,1-2-393 0 0,4-58 43 0 0,-1-40-406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22895 0 0,'0'0'2071'0'0,"2"-2"-1634"0"0,4-1-212 0 0,1-1 0 0 0,0 1 1 0 0,0 0-1 0 0,1 0 0 0 0,-2 1 0 0 0,2-1 0 0 0,10 0 0 0 0,56-4 576 0 0,-51 5-623 0 0,163-9 90 0 0,-127 12-2396 0 0,-40 0-125 0 0,6-1-6562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267 180 1375 0 0,'1'-1'107'0'0,"13"-10"1969"0"0,-11 8-868 0 0,-2 1-1 0 0,1-1 0 0 0,1 1 0 0 0,-2-1 1 0 0,1 1-1 0 0,-1-1 0 0 0,1 0 1 0 0,-1 0-1 0 0,0 0 0 0 0,0 0 1 0 0,0 0-1 0 0,1-3 0 0 0,-2-11-763 0 0,0 10 92 0 0,-1 1 1 0 0,-1 0 0 0 0,1 0-1 0 0,-1 0 1 0 0,-1 0 0 0 0,1 0-1 0 0,0 0 1 0 0,-1 1 0 0 0,0 0 0 0 0,-1-1-1 0 0,1 1 1 0 0,-1 0 0 0 0,0 0-1 0 0,0 0 1 0 0,0 1 0 0 0,-11-8-1 0 0,14 10-489 0 0,-1 2 0 0 0,0-2 0 0 0,0 1 0 0 0,0 1-1 0 0,0-2 1 0 0,0 1 0 0 0,0 1 0 0 0,-1 0 0 0 0,1-1-1 0 0,0 1 1 0 0,0-1 0 0 0,-1 1 0 0 0,1 0 0 0 0,0 0-1 0 0,0 0 1 0 0,-1 0 0 0 0,1 1 0 0 0,1-1 0 0 0,-2 1-1 0 0,1-1 1 0 0,0 1 0 0 0,0 0 0 0 0,-1 0 0 0 0,-1 1-1 0 0,-5 2-65 0 0,0 2-1 0 0,0 0 0 0 0,-15 12 0 0 0,16-11 68 0 0,-4 4-53 0 0,0 0 0 0 0,1 0 0 0 0,1 1-1 0 0,0 1 1 0 0,0 0 0 0 0,1-1 0 0 0,1 2 0 0 0,0 0-1 0 0,2 0 1 0 0,-1 1 0 0 0,1 0 0 0 0,1 0 0 0 0,1 0 0 0 0,0 0-1 0 0,0 1 1 0 0,0 21 0 0 0,3-27 6 0 0,1 0 1 0 0,0 1-1 0 0,1-1 0 0 0,0 1 0 0 0,0-1 1 0 0,1 1-1 0 0,1-2 0 0 0,0 1 0 0 0,0 1 1 0 0,7 13-1 0 0,-7-18-10 0 0,0 0 0 0 0,0-1 0 0 0,1 0 0 0 0,0 0 0 0 0,0 0 0 0 0,0 0 0 0 0,0 0 0 0 0,2-1 0 0 0,-2 0 0 0 0,1 0 0 0 0,1-1 0 0 0,-1 1 0 0 0,0-1 0 0 0,1 0 0 0 0,0 0 0 0 0,-1-1 0 0 0,1 1 0 0 0,9 1 0 0 0,-8-2-85 0 0,1-2 0 0 0,-2 1 0 0 0,2 0 1 0 0,-1-1-1 0 0,0 0 0 0 0,0-1 0 0 0,0 0 1 0 0,13-2-1 0 0,-10 0-1197 0 0,17-7 0 0 0,7-7-6128 0 0,-12 3-731 0 0</inkml:trace>
  <inkml:trace contextRef="#ctx0" brushRef="#br0" timeOffset="1">418 185 12895 0 0,'0'0'3295'0'0,"0"-2"-1147"0"0,0 1-1508 0 0,-1-1 0 0 0,1 1 1 0 0,0 0-1 0 0,0 0 0 0 0,0-1 0 0 0,0 1 1 0 0,0 0-1 0 0,1-1 0 0 0,-1 2 0 0 0,1-2 1 0 0,-1 1-1 0 0,1 0 0 0 0,-1-2 0 0 0,8-3-178 0 0,-3 4-427 0 0,0 0-1 0 0,1 1 1 0 0,-1 0 0 0 0,0 0-1 0 0,0 0 1 0 0,1 1-1 0 0,-1 0 1 0 0,0 0 0 0 0,0 0-1 0 0,7 2 1 0 0,3-1-36 0 0,63 8-53 0 0,-52-5-335 0 0,41 1 0 0 0,-49-3-2794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22 249 6447 0 0,'-5'0'830'0'0,"3"0"-2697"0"0,-13-4 17908 0 0,35 11-13512 0 0,13-4-2121 0 0,0 0-1 0 0,48-6 0 0 0,-12 2-1541 0 0,10-6-5395 0 0,-64 5-27 0 0</inkml:trace>
  <inkml:trace contextRef="#ctx0" brushRef="#br0" timeOffset="1">712 147 5527 0 0,'0'0'423'0'0,"0"-1"-278"0"0,-2-4 3389 0 0,1 4-2065 0 0,-6-8 8816 0 0,5 7-8815 0 0,0 0 531 0 0,0 1-915 0 0,1 1-981 0 0,0 0 0 0 0,0 0 0 0 0,0-1 0 0 0,0 1 0 0 0,-1 0 0 0 0,2 0 0 0 0,-2 0 0 0 0,1 0 0 0 0,0 0 0 0 0,0 0 0 0 0,0 0 0 0 0,0 0 0 0 0,-1 0-1 0 0,2 1 1 0 0,-2-1 0 0 0,1 0 0 0 0,0 0 0 0 0,0 1 0 0 0,0 0 0 0 0,-2 0 0 0 0,1 1-54 0 0,0 0 1 0 0,0 0-1 0 0,0 0 1 0 0,0 0-1 0 0,0 0 1 0 0,1 0-1 0 0,-1 0 1 0 0,-1 4-1 0 0,1-3-53 0 0,1 0-1 0 0,-1 1 1 0 0,1-1-1 0 0,-1 1 1 0 0,1-1-1 0 0,0 0 1 0 0,0 1-1 0 0,0 0 1 0 0,1-1-1 0 0,0 1 1 0 0,0-1-1 0 0,0 1 0 0 0,0 0 1 0 0,0-1-1 0 0,0 1 1 0 0,1-1-1 0 0,0 1 1 0 0,1 4-1 0 0,0-3 2 0 0,1 0 0 0 0,0 0-1 0 0,-1-1 1 0 0,1 1 0 0 0,0-1-1 0 0,0 1 1 0 0,1-2 0 0 0,-1 1-1 0 0,1 0 1 0 0,0 0-1 0 0,8 5 1 0 0,-10-7 11 0 0,1-1-1 0 0,0 1 1 0 0,0-1 0 0 0,-1 0-1 0 0,1 0 1 0 0,0 0-1 0 0,0-1 1 0 0,0 1 0 0 0,0 0-1 0 0,0-1 1 0 0,4 1 0 0 0,5-1 109 0 0,17-3 1 0 0,-26 3-104 0 0,5-1 66 0 0,-1-1 0 0 0,1 1 0 0 0,-1-1 0 0 0,1-1 0 0 0,-1 0 1 0 0,0 0-1 0 0,0 0 0 0 0,12-8 0 0 0,-5 1 266 0 0,-1 0 0 0 0,23-23-1 0 0,-32 30-271 0 0,-1-1 0 0 0,0 1 0 0 0,0-1 0 0 0,-1 1 0 0 0,1-1 0 0 0,0 0 0 0 0,-1 0 0 0 0,-1 0 0 0 0,2-1 0 0 0,-2 2 0 0 0,3-9 0 0 0,-4 8-27 0 0,1-1 1 0 0,-1 2-1 0 0,0-1 1 0 0,0-1 0 0 0,0 2-1 0 0,-1-1 1 0 0,0 0-1 0 0,0 0 1 0 0,1 0-1 0 0,-2 0 1 0 0,1 0 0 0 0,0 1-1 0 0,-4-6 1 0 0,2 3-17 0 0,0 0 1 0 0,-2 0-1 0 0,1 0 1 0 0,0 1-1 0 0,-1 0 1 0 0,1 0-1 0 0,-1 0 1 0 0,0 1-1 0 0,0-1 1 0 0,-1 1-1 0 0,1 1 1 0 0,-1-1-1 0 0,-10-4 1 0 0,6 4-126 0 0,0 0-1 0 0,0 1 1 0 0,-1 0 0 0 0,1 1 0 0 0,-1 0 0 0 0,0 1 0 0 0,1 0 0 0 0,-13 1 0 0 0,-26 2-840 0 0,-11 4-47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9.0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593 992 5039 0 0,'0'0'40'0'0,"0"0"-1"0"0,0-1 1 0 0,0 1-1 0 0,-1 0 1 0 0,1-1-1 0 0,0 1 0 0 0,0-1 1 0 0,0 1-1 0 0,0 0 1 0 0,0 0-1 0 0,-1 0 0 0 0,1 0 1 0 0,0-1-1 0 0,0 1 1 0 0,0 0-1 0 0,0-1 1 0 0,0 1-1 0 0,-1 0 0 0 0,1 0 1 0 0,0-1-1 0 0,-1 1 1 0 0,1 0-1 0 0,0 0 1 0 0,-1 0-1 0 0,1 0 0 0 0,0 0 1 0 0,0 0-1 0 0,0 0 1 0 0,-1 0-1 0 0,1 0 0 0 0,0 0 1 0 0,-1 0-1 0 0,1 0 1 0 0,-1 0-1 0 0,1 0 1 0 0,0 0-1 0 0,0 0 0 0 0,0 0 1 0 0,-1 0-1 0 0,1 0 1 0 0,0 0-1 0 0,-1 0 1 0 0,1 0-1 0 0,0 0 0 0 0,-1 0 1 0 0,1 0-1 0 0,0 0 1 0 0,0 1-1 0 0,-3 0-23 0 0,-15 1 2367 0 0,-12-5 1573 0 0,16 2-2711 0 0,7 0-1051 0 0,-5-1 605 0 0,-6-4-167 0 0,7 3 211 0 0,-5-2-395 0 0,11 4-287 0 0,0 0 0 0 0,0-1 0 0 0,0 0 1 0 0,0 1-1 0 0,0-2 0 0 0,1 1 0 0 0,-1-1 1 0 0,-6-4-1 0 0,-11-11 720 0 0,-1 0 1 0 0,-44-24 0 0 0,-10-8-355 0 0,58 35-411 0 0,0-1 0 0 0,1-1 0 0 0,0 0 0 0 0,1-1 0 0 0,2-2 0 0 0,0 1 0 0 0,0-1 0 0 0,-16-33 0 0 0,23 37-92 0 0,1 1-1 0 0,1-1 1 0 0,0-1 0 0 0,1 1 0 0 0,1-1 0 0 0,1 0-1 0 0,0 0 1 0 0,1 0 0 0 0,1-1 0 0 0,0 1 0 0 0,1 0-1 0 0,5-33 1 0 0,0 28-34 0 0,-1 0 1 0 0,2 0-1 0 0,15-34 0 0 0,-16 46-9 0 0,0 0 0 0 0,0 1-1 0 0,1-1 1 0 0,0 1 0 0 0,1 0-1 0 0,1 1 1 0 0,-1 0 0 0 0,1-1-1 0 0,13-9 1 0 0,92-54-206 0 0,-67 46 146 0 0,-31 17 54 0 0,0 1-1 0 0,0 0 0 0 0,1 2 1 0 0,22-7-1 0 0,-27 10 13 0 0,-1 1 1 0 0,1 0 0 0 0,-1 1-1 0 0,1 0 1 0 0,-1 0-1 0 0,1 1 1 0 0,-1 1 0 0 0,15 2-1 0 0,-2 2 0 0 0,0 1-1 0 0,-1 1 1 0 0,1 1-1 0 0,-1 1 0 0 0,-1 1 1 0 0,0 0-1 0 0,0 2 1 0 0,0 1-1 0 0,-2 1 1 0 0,0 0-1 0 0,-1 1 1 0 0,30 31-1 0 0,-35-31 62 0 0,-1 2-1 0 0,-1-1 1 0 0,-1 2 0 0 0,0-1-1 0 0,-1 1 1 0 0,-1 0 0 0 0,0 1-1 0 0,-2-1 1 0 0,9 40 0 0 0,-11-37 5 0 0,-1 0 0 0 0,-1 0-1 0 0,-1 1 1 0 0,-1-1 0 0 0,-1 1 0 0 0,-1-1 0 0 0,0 0 0 0 0,-2 0 0 0 0,-7 25-1 0 0,4-25 35 0 0,-2 0-1 0 0,-1 0 0 0 0,-1-1 0 0 0,0 0 0 0 0,-1-1 0 0 0,-27 32 0 0 0,34-45-176 0 0,-1 0 1 0 0,-8 7-1 0 0,2-2-476 0 0,2-2 49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39.8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579 933 1375 0 0,'-21'9'11691'0'0,"18"-9"-10961"0"0,-24-1 2823 0 0,24 1-3771 0 0,-97-15 4229 0 0,61 8-3388 0 0,17 3-311 0 0,0-1 1 0 0,1 0 0 0 0,0-2 0 0 0,0-1 0 0 0,1 0-1 0 0,-33-20 1 0 0,39 19-144 0 0,-1 0 0 0 0,2-2 1 0 0,0 0-1 0 0,0 0 0 0 0,1-1 0 0 0,0 0 0 0 0,2-2 0 0 0,-1 1 1 0 0,-11-20-1 0 0,11 13-78 0 0,1 0 1 0 0,0-1 0 0 0,2 0-1 0 0,-9-34 1 0 0,12 38-98 0 0,2 0 0 0 0,0 0 0 0 0,2-1 1 0 0,-1 0-1 0 0,2 1 0 0 0,2-26 0 0 0,1 28-32 0 0,0 2 0 0 0,0-1-1 0 0,1 2 1 0 0,1-2 0 0 0,1 1-1 0 0,12-22 1 0 0,-1 7-104 0 0,36-45 0 0 0,-30 44 18 0 0,2 0 1 0 0,39-34-1 0 0,-51 53 82 0 0,0-1 0 0 0,1 1 0 0 0,0 1 1 0 0,0 1-1 0 0,0 1 0 0 0,1 0 0 0 0,1 0 0 0 0,16-3 0 0 0,-15 5 0 0 0,1 1 0 0 0,0 1 0 0 0,0 0 1 0 0,0 2-1 0 0,0 0 0 0 0,28 3 0 0 0,-35-1 30 0 0,0 1 1 0 0,0 0-1 0 0,0 0 0 0 0,-1 1 1 0 0,2 1-1 0 0,-2 0 0 0 0,1 0 1 0 0,-2 1-1 0 0,1 1 0 0 0,0 0 0 0 0,15 12 1 0 0,-10-5 3 0 0,-1 1 1 0 0,-1 1 0 0 0,0 0-1 0 0,-1 1 1 0 0,0 0 0 0 0,9 21-1 0 0,-3-4 68 0 0,-1 3 0 0 0,13 43 0 0 0,-21-53-7 0 0,-2 1 0 0 0,-2 0 1 0 0,1 1-1 0 0,-3 0 0 0 0,0 0 0 0 0,-3-1 1 0 0,0 1-1 0 0,-1 0 0 0 0,-1 0 0 0 0,-2-1 0 0 0,-1 0 1 0 0,-1 0-1 0 0,-1 0 0 0 0,-19 46 0 0 0,-58 107 143 0 0,51-114-465 0 0,8-12 45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4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285 157 8207 0 0,'0'0'16520'0'0,"-1"-2"-16276"0"0,-26-64 824 0 0,23 58-1001 0 0,0 1-1 0 0,0 0 1 0 0,-1 0-1 0 0,0 0 1 0 0,0 1-1 0 0,-1-1 1 0 0,-9-6-1 0 0,12 10-53 0 0,0 0-1 0 0,-1 0 0 0 0,0 0 1 0 0,0 1-1 0 0,0 1 1 0 0,-1-2-1 0 0,2 2 1 0 0,-2-1-1 0 0,1 1 0 0 0,0-1 1 0 0,-1 2-1 0 0,1-1 1 0 0,-1 0-1 0 0,1 1 0 0 0,-7 0 1 0 0,8 0-8 0 0,0 1 0 0 0,-1 0 1 0 0,1 0-1 0 0,-1 0 0 0 0,1 0 1 0 0,-1 1-1 0 0,1-1 0 0 0,0 1 1 0 0,0-1-1 0 0,-4 5 0 0 0,1-2-24 0 0,0 1-1 0 0,0 1 0 0 0,-8 9 1 0 0,8-8-2 0 0,0 1 0 0 0,1 0 1 0 0,1 0-1 0 0,-1 1 0 0 0,1-1 0 0 0,-3 13 1 0 0,-1 3-39 0 0,-4 28 0 0 0,9-37 47 0 0,1 0 0 0 0,1 1 0 0 0,-1-1 0 0 0,2 1 0 0 0,1-1 0 0 0,0 0 0 0 0,4 18 0 0 0,-4-24 7 0 0,2 1-1 0 0,0-1 0 0 0,0 0 1 0 0,0 0-1 0 0,1-1 1 0 0,1 1-1 0 0,-1 0 1 0 0,1-1-1 0 0,1-1 1 0 0,-1 2-1 0 0,1-3 1 0 0,12 13-1 0 0,-15-16 6 0 0,0-1 0 0 0,0 1 0 0 0,1-1 0 0 0,-1 0 0 0 0,0 0 0 0 0,1 0 0 0 0,0-1 0 0 0,0 0 0 0 0,-1 1 0 0 0,1-1 0 0 0,0 0 0 0 0,5 0 0 0 0,-6-1 0 0 0,0 0 0 0 0,0 0 0 0 0,0 0 0 0 0,0 0 0 0 0,0 0 0 0 0,-1 0 0 0 0,1-1 0 0 0,0 0 0 0 0,0 0 0 0 0,-1 0 0 0 0,1 0 0 0 0,0 0 0 0 0,0-1 0 0 0,-1 1 0 0 0,0-1 0 0 0,1 1 0 0 0,3-4 0 0 0,2-3 12 0 0,0-1 1 0 0,-1 0-1 0 0,0 0 0 0 0,-1 0 0 0 0,1-1 1 0 0,6-15-1 0 0,23-66 113 0 0,-27 65-109 0 0,1-6 101 0 0,-1 0 0 0 0,-1-1 1 0 0,4-58-1 0 0,-11 119 782 0 0,6 31 0 0 0,0 0-868 0 0,-6-43 24 0 0,1 0 0 0 0,1 0-1 0 0,6 14 1 0 0,-7-22-379 0 0,1-1 0 0 0,0 1 0 0 0,0-1 0 0 0,1 0 0 0 0,0 0 0 0 0,0 0 0 0 0,10 11 0 0 0,-5-9-1012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4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86 7255 0 0,'-1'-1'331'0'0,"-9"-22"212"0"0,5 14-509 0 0,1 0 0 0 0,-6-9-1 0 0,8 16 517 0 0,1 0-1 0 0,-1 0 1 0 0,0-1-1 0 0,0 1 0 0 0,0 0 1 0 0,-1 0-1 0 0,1 0 1 0 0,0 1-1 0 0,0-1 0 0 0,-1 1 1 0 0,-4-3-1 0 0,6 4-372 0 0,0 0 0 0 0,1-1 0 0 0,-1 1-1 0 0,0 0 1 0 0,0 0 0 0 0,1 0 0 0 0,-1 0 0 0 0,0 0-1 0 0,0 0 1 0 0,1 1 0 0 0,-1-1 0 0 0,0 0 0 0 0,0 0-1 0 0,1 1 1 0 0,-1-1 0 0 0,0 0 0 0 0,0 0 0 0 0,1 1-1 0 0,-1-1 1 0 0,0 2 0 0 0,-12 8 1132 0 0,-6 13-686 0 0,1 1 0 0 0,1 0 0 0 0,-26 51 0 0 0,23-35-489 0 0,-25 82 1 0 0,39-103-59 0 0,0 1-1 0 0,3 0 1 0 0,-3 28 0 0 0,5-37-45 0 0,0 1 1 0 0,2-1 0 0 0,0 1-1 0 0,0 0 1 0 0,1-1 0 0 0,0 1-1 0 0,5 14 1 0 0,-5-21-73 0 0,0-1 0 0 0,0 1 0 0 0,1 0-1 0 0,-1-1 1 0 0,1 0 0 0 0,0 1 0 0 0,0-1 0 0 0,0 0 0 0 0,1 0 0 0 0,-1-1 0 0 0,1 0 0 0 0,0 1-1 0 0,0-1 1 0 0,0 0 0 0 0,1 0 0 0 0,-1-1 0 0 0,7 4 0 0 0,-7-5-196 0 0,1 1 0 0 0,-2-2-1 0 0,2 2 1 0 0,-1-1 0 0 0,1-1 0 0 0,-1 0-1 0 0,0 0 1 0 0,1 0 0 0 0,-1 0 0 0 0,1 0 0 0 0,-1 0-1 0 0,0-1 1 0 0,0 0 0 0 0,1 0 0 0 0,-1 0 0 0 0,0-1-1 0 0,0 0 1 0 0,0 1 0 0 0,0-2 0 0 0,6-3 0 0 0,12-10-1861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4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37 17535 0 0,'0'0'1588'0'0,"0"-2"-1304"0"0,0 2-263 0 0,0-2 1 0 0,0 1-1 0 0,0 0 0 0 0,0-1 0 0 0,0 2 0 0 0,0-2 0 0 0,1 1 1 0 0,-1 0-1 0 0,0-1 0 0 0,1 2 0 0 0,0-1 0 0 0,-1-1 1 0 0,0 2-1 0 0,1-2 0 0 0,0 1 0 0 0,0 1 0 0 0,-1-2 0 0 0,1 1 1 0 0,0 1-1 0 0,0-1 0 0 0,-1 0 0 0 0,1 0 0 0 0,0 1 0 0 0,0-1 1 0 0,0 0-1 0 0,0 0 0 0 0,3 0 0 0 0,-4 0-6 0 0,4 0 94 0 0,-1 0-1 0 0,1 0 1 0 0,-1 0-1 0 0,1 1 1 0 0,-1-1-1 0 0,0 1 0 0 0,0-1 1 0 0,1 1-1 0 0,0 0 1 0 0,-1 1-1 0 0,1-1 1 0 0,-1 1-1 0 0,0-1 1 0 0,4 2-1 0 0,1 0 8 0 0,0 0 1 0 0,-1 1-1 0 0,1 0 0 0 0,13 9 0 0 0,-14-8-90 0 0,-1 1 0 0 0,0 0 1 0 0,0 0-1 0 0,0 0 0 0 0,0 1 0 0 0,-1 0 0 0 0,0 0 0 0 0,0 1 0 0 0,-1 0 0 0 0,0 0 0 0 0,6 12 1 0 0,-8-14 17 0 0,0 0 0 0 0,0 0 0 0 0,-1 0 0 0 0,1 1 0 0 0,-1 0 0 0 0,0-1-1 0 0,0 0 1 0 0,-1 0 0 0 0,0 1 0 0 0,0 0 0 0 0,0-1 0 0 0,-1 1 0 0 0,0-1 0 0 0,0 0 0 0 0,0 1 0 0 0,-1-1 0 0 0,-3 9 0 0 0,1-4 60 0 0,-2 0-1 0 0,1-1 0 0 0,0 0 0 0 0,-2 0 0 0 0,1 0 0 0 0,-1-1 0 0 0,0 0 0 0 0,-1 0 0 0 0,-12 10 0 0 0,10-12-13 0 0,3 1 9 0 0,-1-1 0 0 0,-1-1-1 0 0,0 1 1 0 0,-16 6 0 0 0,-1 2 96 0 0,-5 1-40 0 0,29-14-144 0 0,-1-1 0 0 0,1 1 0 0 0,0 0 0 0 0,0-1 0 0 0,-1 1 0 0 0,1-1 0 0 0,-1 0 1 0 0,1 0-1 0 0,0 0 0 0 0,-1 0 0 0 0,-3-1 0 0 0,5 0-52 0 0,-1 1 0 0 0,1-1 0 0 0,-1 1 0 0 0,0 0 1 0 0,1-1-1 0 0,-1 0 0 0 0,1 1 0 0 0,-1-1 0 0 0,1 0 0 0 0,-1 0 0 0 0,1 0 1 0 0,0 0-1 0 0,-1 0 0 0 0,1 0 0 0 0,0 0 0 0 0,0-1 0 0 0,0 1 0 0 0,-1 0 1 0 0,0-3-1 0 0,1 2-209 0 0,1 0 0 0 0,0 0 0 0 0,-1-1 0 0 0,1 1-1 0 0,-1 0 1 0 0,1-1 0 0 0,0 1 0 0 0,0-1 0 0 0,0-2 0 0 0,1-1-577 0 0,0-22-6983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0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34 1375 0 0,'-13'-4'-46'0'0,"-13"-4"2580"0"0,11 3 6158 0 0,15 5-8613 0 0,0 0 0 0 0,-1 0 0 0 0,1 0 1 0 0,0 0-1 0 0,0-1 0 0 0,-1 1 0 0 0,1 0 0 0 0,0 0 0 0 0,-1 0 0 0 0,1 0 0 0 0,0 0 0 0 0,0 0 0 0 0,0-1 0 0 0,0 1 0 0 0,0 0 0 0 0,0 0 0 0 0,-1 0 0 0 0,1 0 0 0 0,0 0 0 0 0,0 0 0 0 0,0 0 0 0 0,-1-1 1 0 0,1 1-1 0 0,0 0 0 0 0,0 0 0 0 0,0-1 0 0 0,0 1 0 0 0,6-1 3342 0 0,12 1 1100 0 0,-13 1-4522 0 0,112 9-522 0 0,-102-10 373 0 0,0-1 1 0 0,0 0-1 0 0,1-1 1 0 0,-1 0-1 0 0,24-9 1 0 0,-26 8-1892 0 0,-6 1-2470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 6447 0 0,'0'0'499'0'0,"1"0"18"0"0,0 0-229 0 0,-1 0 0 0 0,0 0 0 0 0,1-1 0 0 0,-1 1 0 0 0,0 0 0 0 0,0 0 0 0 0,1 0 0 0 0,-1 0 0 0 0,1 0 0 0 0,0 0 0 0 0,-1 0-1 0 0,0-1 1 0 0,0 2 0 0 0,1-1 0 0 0,-1 0 0 0 0,1 0 0 0 0,-1 0 0 0 0,1 0 0 0 0,-1 0 0 0 0,0 0 0 0 0,0 0 0 0 0,1 1 0 0 0,0-1 0 0 0,-1 0-87 0 0,1 0 1 0 0,-1 1 0 0 0,0-1 0 0 0,0 1 0 0 0,0-1 0 0 0,0 1-1 0 0,1-1 1 0 0,-1 0 0 0 0,0 1 0 0 0,0-1 0 0 0,0 1 0 0 0,0 0-1 0 0,1-1 1 0 0,-1 0 0 0 0,0 0 0 0 0,0 1 0 0 0,0 0 0 0 0,-1 4 277 0 0,0 0 0 0 0,1 0 0 0 0,-3 6 0 0 0,1-3-123 0 0,-13 54 641 0 0,9-40-695 0 0,1-1 1 0 0,-4 44-1 0 0,7-45-172 0 0,1 1-10 0 0,0 0 0 0 0,3 26-1 0 0,-1-41-108 0 0,0 0 0 0 0,0 0 0 0 0,1 0 0 0 0,-1-1 0 0 0,1 1 0 0 0,0-1 0 0 0,0 0 0 0 0,1 1 0 0 0,0-1 0 0 0,0 0 0 0 0,0 0 0 0 0,8 7 0 0 0,-8-8-20 0 0,1 0-1 0 0,0-1 0 0 0,0 0 1 0 0,0-1-1 0 0,0 1 1 0 0,1-1-1 0 0,-1 1 0 0 0,1-1 1 0 0,-1-1-1 0 0,1 2 1 0 0,0-2-1 0 0,0 0 0 0 0,0 0 1 0 0,0 0-1 0 0,-1-1 0 0 0,2 1 1 0 0,-1-1-1 0 0,6-1 1 0 0,-6 1-392 0 0,1-1 1 0 0,0 1-1 0 0,-1-2 1 0 0,0 1-1 0 0,0-1 1 0 0,1 1-1 0 0,-1-2 1 0 0,0 1-1 0 0,0 0 1 0 0,0-1-1 0 0,-1 0 1 0 0,1 0-1 0 0,-1-1 1 0 0,1 1-1 0 0,6-9 1 0 0,2-4-5730 0 0</inkml:trace>
  <inkml:trace contextRef="#ctx0" brushRef="#br0" timeOffset="1">247 298 16295 0 0,'-3'-8'1739'0'0,"2"8"-1718"0"0,1 0-1 0 0,0-1 1 0 0,0 1 0 0 0,0 0 0 0 0,0 0 0 0 0,0 0-1 0 0,0 0 1 0 0,0 0 0 0 0,-1 0 0 0 0,1 0-1 0 0,0 0 1 0 0,0 0 0 0 0,0 0 0 0 0,0 0-1 0 0,0 0 1 0 0,0 0 0 0 0,0 0 0 0 0,0 0 0 0 0,0 0-1 0 0,0 0 1 0 0,0 0 0 0 0,0 0 0 0 0,-1 0-1 0 0,1 0 1 0 0,0 0 0 0 0,0 0 0 0 0,0 0 0 0 0,0 0-1 0 0,0 0 1 0 0,-1 0 0 0 0,1 0 0 0 0,0 0-1 0 0,0 0 1 0 0,0 0 0 0 0,0 0 0 0 0,0 1-1 0 0,0-1 1 0 0,-1 0 0 0 0,1 0 0 0 0,0 0 0 0 0,0 0-1 0 0,0 0 1 0 0,0 0 0 0 0,0 0 0 0 0,0 0-1 0 0,0 0 1 0 0,0 0 0 0 0,0 0 0 0 0,0 0 0 0 0,0 0-1 0 0,0 0 1 0 0,0 1 0 0 0,0-1 0 0 0,0 0-1 0 0,0 0 1 0 0,0 0 0 0 0,0 0 0 0 0,0 1-1 0 0,-3 12 2619 0 0,0 20 1182 0 0,3 105-3821 0 0,0-129-351 0 0,1-2-1 0 0,0 1 1 0 0,0-1-1 0 0,4 9 1 0 0,-1-6-1620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8 7367 0 0,'-4'-7'15992'0'0,"0"18"-13997"0"0,1 0-1900 0 0,0 0 0 0 0,0 0 1 0 0,2 1-1 0 0,-1-1 0 0 0,2 0 1 0 0,0 15-1 0 0,0-5-77 0 0,-2 16-7 0 0,2 65 42 0 0,1-95 510 0 0,3 8-7879 0 0</inkml:trace>
  <inkml:trace contextRef="#ctx0" brushRef="#br0" timeOffset="1">17 84 7831 0 0,'-2'0'603'0'0,"-13"-9"13165"0"0,17 9-13130 0 0,13-3-508 0 0,0 1-1 0 0,1 1 0 0 0,0 1 0 0 0,24 2 0 0 0,8-1-1116 0 0,149-10-4855 0 0,-113-3-210 0 0,-53 6 1446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26 12263 0 0,'0'0'1582'0'0,"-9"-3"5635"0"0,-26-17-3379 0 0,34 20-3720 0 0,-1-1-1 0 0,1 1 0 0 0,-1-1 0 0 0,1 1 0 0 0,0 0 0 0 0,-1 0 0 0 0,0 0 0 0 0,1 0 0 0 0,-1 0 1 0 0,1 0-1 0 0,-1 0 0 0 0,1 1 0 0 0,0-1 0 0 0,-3 1 0 0 0,1 0-30 0 0,0 1 1 0 0,0-1-1 0 0,-1 1 0 0 0,-3 2 1 0 0,2 1-63 0 0,0-1 1 0 0,1 0-1 0 0,0 1 1 0 0,-1 0-1 0 0,2 0 0 0 0,-1-1 1 0 0,1 2-1 0 0,0 0 1 0 0,0-1-1 0 0,-2 7 1 0 0,-3 7-43 0 0,-8 35 0 0 0,14-47 13 0 0,0 1 0 0 0,0-1-1 0 0,2 1 1 0 0,-1-1-1 0 0,1 1 1 0 0,-1-1-1 0 0,2 1 1 0 0,0-1-1 0 0,-1 1 1 0 0,1-1 0 0 0,4 13-1 0 0,-5-20 8 0 0,1 2 0 0 0,0-1 0 0 0,0-1 0 0 0,-1 1-1 0 0,0 0 1 0 0,1 0 0 0 0,0 0 0 0 0,0 0 0 0 0,-1 0 0 0 0,1-1 0 0 0,0 0-1 0 0,0 1 1 0 0,0 0 0 0 0,0 0 0 0 0,0-1 0 0 0,0 0 0 0 0,0 0 0 0 0,0 1-1 0 0,0-1 1 0 0,0 1 0 0 0,0-1 0 0 0,0 0 0 0 0,0 0 0 0 0,0 1 0 0 0,0-1-1 0 0,1 0 1 0 0,-2 0 0 0 0,3-1 0 0 0,0 1 0 0 0,-1 0 0 0 0,-1-1 1 0 0,2 0-1 0 0,-1 1 0 0 0,0 0 0 0 0,0-1 1 0 0,0 0-1 0 0,0 0 0 0 0,0 0 0 0 0,0 0 0 0 0,0 0 1 0 0,0 0-1 0 0,1-2 0 0 0,41-44-3 0 0,-39 41-33 0 0,0-1 1 0 0,0-1-1 0 0,-1 1 0 0 0,1-1 0 0 0,-1 1 1 0 0,-1-1-1 0 0,0 0 0 0 0,0 1 1 0 0,-1-2-1 0 0,2-9 0 0 0,-3 12 48 0 0,0 5 901 0 0,-6 21-762 0 0,2-3-135 0 0,2-2-58 0 0,1-2 1 0 0,0 1-1 0 0,1 1 0 0 0,1-2 1 0 0,0 1-1 0 0,1 0 0 0 0,5 14 1 0 0,1-11-2646 0 0,-7-13 512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 17303 0 0,'0'-2'795'0'0,"-1"-2"-327"0"0,-1-22 6585 0 0,2 28-6510 0 0,3 49 531 0 0,0 18-971 0 0,-14 66 283 0 0,1 38-32 0 0,9-154-375 0 0,1-12-54 0 0,-1 1 0 0 0,1-2 0 0 0,1 1 0 0 0,0 0 0 0 0,-1 0 1 0 0,4 11-1 0 0,-3-17-593 0 0,9-1-4575 0 0,-1-4 3203 0 0</inkml:trace>
  <inkml:trace contextRef="#ctx0" brushRef="#br0" timeOffset="1">227 153 8287 0 0,'0'0'13839'0'0,"-1"2"-12778"0"0,-4 5-664 0 0,1 0-1 0 0,-1 0 1 0 0,-1-1-1 0 0,1 0 1 0 0,-1 0-1 0 0,-9 7 0 0 0,-43 29 321 0 0,39-29-462 0 0,-31 26-1 0 0,47-35-245 0 0,-12 7 85 0 0,10-10-17 0 0,4-1-25 0 0,6 7-120 0 0,2-1 0 0 0,-1 1-1 0 0,0-1 1 0 0,1-1-1 0 0,1 0 1 0 0,-1 1-1 0 0,1-2 1 0 0,-1 1-1 0 0,1-1 1 0 0,1 0 0 0 0,9 3-1 0 0,-4-2-135 0 0,-10-3 0 0 0,0 0 0 0 0,1-1 1 0 0,-1 1-1 0 0,1-1 0 0 0,-1 0 0 0 0,1 0 1 0 0,-1-1-1 0 0,1 1 0 0 0,4-1 1 0 0,-3 0-233 0 0,-2 0 7 0 0,0 0-1 0 0,0 0 0 0 0,-1-1 1 0 0,0 1-1 0 0,1 0 1 0 0,0-1-1 0 0,-1 0 1 0 0,1 0-1 0 0,-1 0 1 0 0,0-1-1 0 0,0 1 0 0 0,6-4 1 0 0,3-4-6406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5983 0 0,'4'-34'17771'0'0,"0"36"-19949"0"0,-2-2 2273 0 0,0 1 0 0 0,0 0 0 0 0,0 0-1 0 0,-1-1 1 0 0,2 2 0 0 0,-2-1-1 0 0,1 0 1 0 0,0 1 0 0 0,-1-1-1 0 0,1 1 1 0 0,-1-1 0 0 0,1 1-1 0 0,-1 0 1 0 0,2 2 0 0 0,2 5 193 0 0,8 16 1 0 0,-8-15-147 0 0,8 17 323 0 0,-1 0 0 0 0,-1 1 0 0 0,-1 0 0 0 0,8 43-1 0 0,-12-40 23 0 0,1 57-1 0 0,-7-73-413 0 0,-1-1-1 0 0,1 1 1 0 0,-3 0-1 0 0,1-1 0 0 0,-2 1 1 0 0,-4 14-1 0 0,7-23-239 0 0,-20 47 920 0 0,18-47-1386 0 0,0-1 0 0 0,-1 1 0 0 0,0 0 0 0 0,0-1 0 0 0,0 0 0 0 0,-8 8 0 0 0</inkml:trace>
  <inkml:trace contextRef="#ctx0" brushRef="#br0" timeOffset="1">542 69 16127 0 0,'0'-7'12089'0'0,"0"9"-11741"0"0,-3 20-277 0 0,2 1-1 0 0,1 29 1 0 0,7 47 136 0 0,-1-25-143 0 0,-3-49-662 0 0,6 28 0 0 0,-9-51-71 0 0,0 7-5154 0 0</inkml:trace>
  <inkml:trace contextRef="#ctx0" brushRef="#br0" timeOffset="2">356 293 9671 0 0,'-3'-2'7139'0'0,"9"1"-5907"0"0,-2 0-224 0 0,11-1 808 0 0,17 1 0 0 0,39 5-1876 0 0,-24-1-6 0 0,-20-3-1191 0 0,0-3-3821 0 0,2-3-1896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38 10135 0 0,'-22'-38'15255'0'0,"21"39"-15177"0"0,0-1 0 0 0,1 1 0 0 0,-1-1 0 0 0,1 1 0 0 0,0-1 0 0 0,-1 1 0 0 0,1 0 0 0 0,-1-1 0 0 0,1 1 0 0 0,-1 0-1 0 0,1 0 1 0 0,0 0-59 0 0,-3 8 104 0 0,1 0-1 0 0,1 1 1 0 0,-1-1-1 0 0,1 1 1 0 0,1-1-1 0 0,0 15 1 0 0,0-5-46 0 0,-13 206 155 0 0,-19 11 828 0 0,32-230-1051 0 0,-6 18 47 0 0,5-16-45 0 0,1-8-11 0 0,0 0 0 0 0,0 0 1 0 0,0 0-1 0 0,0 0 0 0 0,0 0 0 0 0,0 1 1 0 0,0-1-1 0 0,0 0 0 0 0,0 0 0 0 0,0 0 0 0 0,0 0 1 0 0,0 0-1 0 0,0 0 0 0 0,0 0 0 0 0,0 0 0 0 0,0 0 1 0 0,0 0-1 0 0,0 0 0 0 0,0 0 0 0 0,0 0 1 0 0,0 0-1 0 0,-1 0 0 0 0,1 0 0 0 0,0 0 0 0 0,0 1 1 0 0,0-1-1 0 0,0 0 0 0 0,0 0 0 0 0,0 0 0 0 0,0 0 1 0 0,0 0-1 0 0,0 0 0 0 0,-1 0 0 0 0,1 0 1 0 0,0 0-1 0 0,0 0 0 0 0,0 0 0 0 0,0 0 0 0 0,0 0 1 0 0,0 0-1 0 0,0 0 0 0 0,0 0 0 0 0,0 0 0 0 0,0 0 1 0 0,0 0-1 0 0,0 0 0 0 0,0 0 0 0 0,-4-4 26 0 0,-2-8 3 0 0,6 12-30 0 0,-2-4-9 0 0,0-1 0 0 0,1 2 1 0 0,0-2-1 0 0,0 1 0 0 0,0 0 0 0 0,1-1 0 0 0,-1 1 0 0 0,1-1 1 0 0,0 2-1 0 0,0-2 0 0 0,0 1 0 0 0,1-1 0 0 0,-1 1 0 0 0,1 0 1 0 0,1-1-1 0 0,-2 2 0 0 0,2-2 0 0 0,-1 1 0 0 0,2 0 1 0 0,-2 0-1 0 0,1 0 0 0 0,1 1 0 0 0,-1-1 0 0 0,1 1 0 0 0,0-1 1 0 0,4-4-1 0 0,-3 5 2 0 0,0-1 0 0 0,0 1 0 0 0,0-1 1 0 0,0 2-1 0 0,0-1 0 0 0,1 1 0 0 0,-1-1 1 0 0,1 1-1 0 0,0 0 0 0 0,0 1 0 0 0,0-1 1 0 0,-1 1-1 0 0,2 0 0 0 0,-1-1 0 0 0,-1 2 1 0 0,2 0-1 0 0,-1 0 0 0 0,0 0 0 0 0,0 0 1 0 0,0 0-1 0 0,0 1 0 0 0,0 0 0 0 0,1 0 0 0 0,-2 0 1 0 0,1 1-1 0 0,0 0 0 0 0,-1-1 0 0 0,1 2 1 0 0,-1 0-1 0 0,1-1 0 0 0,-1 1 0 0 0,1 0 1 0 0,-1 0-1 0 0,-1 0 0 0 0,1 1 0 0 0,0-1 1 0 0,0 1-1 0 0,4 7 0 0 0,-7-8 21 0 0,1 0 0 0 0,-1 0 0 0 0,1 1 0 0 0,-1-1 0 0 0,0 1 0 0 0,0 0 0 0 0,0-1-1 0 0,-1 1 1 0 0,0-1 0 0 0,0 1 0 0 0,1 0 0 0 0,-2-1 0 0 0,1 1 0 0 0,0 0 0 0 0,0 0 0 0 0,-1-1 0 0 0,0 0 0 0 0,-2 6 0 0 0,2-5 28 0 0,-1 0 0 0 0,1 0 0 0 0,-2 0 1 0 0,1 0-1 0 0,0 0 0 0 0,0-1 0 0 0,-1 1 0 0 0,0 0 1 0 0,0-1-1 0 0,0 0 0 0 0,0 0 0 0 0,0 0 1 0 0,-1 0-1 0 0,-7 4 0 0 0,-10 6 114 0 0,16-9-424 0 0,-1-1 1 0 0,1 1 0 0 0,-1-1 0 0 0,-6 2-1 0 0,-6 1-6477 0 0,-4 2-2313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266 103 3679 0 0,'-33'-77'778'0'0,"33"75"-155"0"0,-1 1 1 0 0,-1-1-1 0 0,2 1 1 0 0,-2-1-1 0 0,1 1 1 0 0,0-1-1 0 0,-1 1 1 0 0,2-1-1 0 0,-2 1 1 0 0,1 0-1 0 0,-1 0 1 0 0,0 0 0 0 0,0 0-1 0 0,1 0 1 0 0,-1 0-1 0 0,0 0 1 0 0,1 0-1 0 0,-1 1 1 0 0,0 0-1 0 0,-3-2 1 0 0,4 2-476 0 0,-1 0 1 0 0,1 0-1 0 0,-1 0 1 0 0,1 0-1 0 0,-1 0 1 0 0,1 0 0 0 0,-1 1-1 0 0,1-1 1 0 0,-1 1-1 0 0,2-1 1 0 0,-2 0-1 0 0,1 1 1 0 0,-1 0-1 0 0,1 0 1 0 0,-1-1-1 0 0,1 1 1 0 0,-2 1 0 0 0,-6 7 362 0 0,-1 0 1 0 0,1 0-1 0 0,-14 21 1 0 0,-19 33 323 0 0,2 9-496 0 0,32-55-200 0 0,0-1-1 0 0,-8 32 1 0 0,14-39-96 0 0,0-1 1 0 0,0 0-1 0 0,2 0 1 0 0,-1 1-1 0 0,0 0 1 0 0,1-1-1 0 0,2 14 1 0 0,-1-16-32 0 0,1 0-1 0 0,-1 0 1 0 0,1 0-1 0 0,1 0 1 0 0,-1 0-1 0 0,1-1 1 0 0,-1 0-1 0 0,2 0 1 0 0,-1 1-1 0 0,1-1 1 0 0,7 8-1 0 0,-8-10-61 0 0,-1-1 0 0 0,0-1-1 0 0,1 2 1 0 0,0-2 0 0 0,0 1 0 0 0,-1-1-1 0 0,1 1 1 0 0,0-1 0 0 0,0 0 0 0 0,0 0 0 0 0,0 0-1 0 0,0 0 1 0 0,0 0 0 0 0,0-1 0 0 0,0 0-1 0 0,1 0 1 0 0,-1 0 0 0 0,0 0 0 0 0,6 0-1 0 0,-2-2-1110 0 0,1 1-1 0 0,-1-1 1 0 0,1 0-1 0 0,-1-1 0 0 0,1 0 1 0 0,12-7-1 0 0,4-5-5410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40 5527 0 0,'2'-5'165'0'0,"2"-13"238"0"0,-4 2 13733 0 0,0 24-11416 0 0,-9 240-1512 0 0,9-229-1040 0 0,2 1 0 0 0,5 23 0 0 0,-7-40-71 0 0,4 4-22 0 0,-4-7-68 0 0,0 1 0 0 0,1-1 0 0 0,-1 1 0 0 0,1-1 0 0 0,-1 0 0 0 0,0 0 0 0 0,0 0 0 0 0,1 1 0 0 0,-1-1 0 0 0,1 0 0 0 0,0 1-1 0 0,-1-1 1 0 0,0 0 0 0 0,0 0 0 0 0,1 0 0 0 0,0 1 0 0 0,-1-1 0 0 0,1 0 0 0 0,-1 0 0 0 0,0 0 0 0 0,1 0 0 0 0,1 0 0 0 0,8-2 18 0 0,-8 1-21 0 0,1 0-1 0 0,-1 0 1 0 0,0 0-1 0 0,0-1 1 0 0,1 1-1 0 0,-1-1 0 0 0,-1 1 1 0 0,2-2-1 0 0,-2 2 1 0 0,4-4-1 0 0,15-24 24 0 0,-15 21-25 0 0,0 0-2 0 0,-1 1 0 0 0,0-1 0 0 0,0 0 0 0 0,-1 0 0 0 0,2-10 0 0 0,9-44 0 0 0,-9 38 0 0 0,2-25 100 0 0,5-17 104 0 0,-11 64 781 0 0,3 83-646 0 0,-13 240-328 0 0,6-279-10 0 0,0 23 0 0 0,3-37 16 0 0,-2 1 1 0 0,-8 50-1 0 0,9-76-6 0 0,1 0 0 0 0,-1-1 0 0 0,0 0 0 0 0,1 0-1 0 0,-2 1 1 0 0,1-1 0 0 0,0 0 0 0 0,0 0 0 0 0,0 1-1 0 0,-1-2 1 0 0,1 1 0 0 0,-5 4 0 0 0,5-6 15 0 0,-1 2-1 0 0,1-1 1 0 0,-1-1 0 0 0,1 1 0 0 0,-1 0 0 0 0,0 0 0 0 0,1-1-1 0 0,-2 0 1 0 0,2 1 0 0 0,-1-1 0 0 0,0 0 0 0 0,1 0 0 0 0,-2 1-1 0 0,2-1 1 0 0,-1-1 0 0 0,0 1 0 0 0,-3-1 0 0 0,-5 0 63 0 0,0-1 1 0 0,1 0-1 0 0,0 0 1 0 0,-1-1-1 0 0,1-1 1 0 0,-12-5-1 0 0,14 5-73 0 0,0 1 0 0 0,1-1 0 0 0,-1-1 0 0 0,1 1 0 0 0,0-1 0 0 0,0 0 0 0 0,1 0 0 0 0,-1-1-1 0 0,1 1 1 0 0,0-1 0 0 0,-6-10 0 0 0,10 14-30 0 0,-1-1 0 0 0,0 0 0 0 0,1 0 0 0 0,-2 1 0 0 0,-2-3 0 0 0,4 3-24 0 0,1 2 1 0 0,-1-2-1 0 0,0 1 0 0 0,0 0 0 0 0,1-1 1 0 0,-1 1-1 0 0,0-1 0 0 0,1 2 0 0 0,-1-2 1 0 0,1 1-1 0 0,0-1 0 0 0,0 1 0 0 0,0-1 1 0 0,-1-1-1 0 0,1-1-189 0 0,-1-8-1179 0 0,3 0-419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6 239 13359 0 0,'0'0'12655'0'0,"0"1"-11921"0"0,-3 35-207 0 0,1 0 0 0 0,2 1-1 0 0,5 38 1 0 0,-5-65-610 0 0,1 0 40 0 0,0 1 0 0 0,3 11 0 0 0,-3-19-159 0 0,0 0-1 0 0,0-1 1 0 0,-1 0-1 0 0,1 0 1 0 0,0 1-1 0 0,0-1 1 0 0,1 0-1 0 0,-1 0 1 0 0,0 0-1 0 0,1 0 1 0 0,-1 0-1 0 0,1-1 1 0 0,0 1-1 0 0,3 3 1 0 0,4 0-1869 0 0</inkml:trace>
  <inkml:trace contextRef="#ctx0" brushRef="#br0" timeOffset="1">301 1 20239 0 0,'0'0'2239'0'0,"0"2"-1823"0"0,-20 151 2781 0 0,10-84-2887 0 0,-3 44 144 0 0,13-102-708 0 0,0 0-1 0 0,0 1 1 0 0,1-1 0 0 0,5 22-1 0 0,-5-32-1218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15199 0 0,'0'0'8949'0'0,"1"-1"-8061"0"0,2-1-833 0 0,-1 1-1 0 0,1-1 1 0 0,-1 1-1 0 0,1-1 1 0 0,0 2-1 0 0,0-2 1 0 0,0 1-1 0 0,0 1 1 0 0,0 0-1 0 0,0-1 1 0 0,3 0-1 0 0,39 0 571 0 0,-23 1-509 0 0,34-1-2105 0 0,1-3-1 0 0,101-21 1 0 0,-127 17-19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 15807 0 0,'0'0'727'0'0,"0"-2"-22"0"0,0-1-533 0 0,1 2-145 0 0,-1-1 0 0 0,0 0-1 0 0,-1 1 1 0 0,1-1-1 0 0,0 1 1 0 0,-1-1-1 0 0,1 1 1 0 0,-3-7 7980 0 0,8 19-7916 0 0,-2-1-78 0 0,0 1 1 0 0,-1 0-1 0 0,-1 0 1 0 0,2 14-1 0 0,-3 46 76 0 0,-1-10-77 0 0,3-7-2020 0 0,0-38-147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39 8751 0 0,'0'-2'674'0'0,"-9"-30"5326"0"0,7 27-1924 0 0,0 10 787 0 0,0 4-1580 0 0,2 1-3946 0 0,0-9 331 0 0,-6 141 944 0 0,5-74-265 0 0,-12 78 0 0 0,-1-27 202 0 0,3-29-282 0 0,9-118-191 0 0,2 15-35 0 0,0-8-74 0 0,3-26 1 0 0,-2 40 22 0 0,0 0 0 0 0,1 1 0 0 0,-1 0 0 0 0,2-1 0 0 0,-1 0-1 0 0,0 1 1 0 0,1 0 0 0 0,5-7 0 0 0,-6 10 7 0 0,0 1 0 0 0,0-1 0 0 0,1 0 0 0 0,0 1 0 0 0,-1 0 0 0 0,1-1 0 0 0,0 1 0 0 0,0 1 0 0 0,0-2 0 0 0,0 2 0 0 0,1-1 0 0 0,-1 1 0 0 0,7-3 0 0 0,-7 3-3 0 0,0 1 1 0 0,0-1-1 0 0,0 1 1 0 0,0-1-1 0 0,0 1 1 0 0,0 0-1 0 0,0 0 1 0 0,0 0-1 0 0,0 0 1 0 0,0 1-1 0 0,0 0 1 0 0,0-1-1 0 0,0 1 1 0 0,0 0-1 0 0,0 0 1 0 0,5 2-1 0 0,-5 0-2 0 0,1-1-1 0 0,-1 1 1 0 0,0-1 0 0 0,1 1-1 0 0,-1 0 1 0 0,0 0 0 0 0,-1 1-1 0 0,1-1 1 0 0,-1 1 0 0 0,1-1-1 0 0,2 7 1 0 0,-4-8 6 0 0,0 1 0 0 0,0-1 0 0 0,0 0 0 0 0,-1 0 0 0 0,0 1 0 0 0,1 0 0 0 0,-1-1 0 0 0,0 0 0 0 0,0 1 0 0 0,0-1 0 0 0,0 1 0 0 0,0 0 0 0 0,-1-1 0 0 0,1 0 0 0 0,0 0 0 0 0,-1 1 0 0 0,0 0 0 0 0,0-1 0 0 0,0 0 0 0 0,0 0 0 0 0,-2 3 0 0 0,-7 10 54 0 0,-1-1-1 0 0,-1 0 0 0 0,0-1 1 0 0,-1 0-1 0 0,1-1 1 0 0,-19 12-1 0 0,31-23-145 0 0,-1-1 0 0 0,0 0 0 0 0,1 0 0 0 0,0 0 0 0 0,-1 1 0 0 0,0-1-1 0 0,0 0 1 0 0,1 0 0 0 0,-1 1 0 0 0,1-1 0 0 0,-1 0 0 0 0,0 0 0 0 0,1 0 0 0 0,-1 0 0 0 0,0 0 0 0 0,0 0 0 0 0,1 0-1 0 0,0 0 1 0 0,-1-1 0 0 0,0 1 0 0 0,0 0 0 0 0,1 0 0 0 0,-1-1 0 0 0,1 1 0 0 0,-1 0 0 0 0,0 0 0 0 0,1 0 0 0 0,0-1 0 0 0,-2 0-1 0 0,-5-6-1610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76 3679 0 0,'-29'-76'21960'0'0,"28"154"-21276"0"0,-19 129 0 0 0,12-156-520 0 0,-1 85 0 0 0,9-134-599 0 0,3-3-2864 0 0,-2 1 3060 0 0,-1 0-1 0 0,1-1 1 0 0,-1 1-1 0 0,0-1 1 0 0,1 0 0 0 0,0 1-1 0 0,0-1 1 0 0,0-1-326 0 0,10-11-1517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 7367 0 0,'3'-2'11527'0'0,"-6"13"-4016"0"0,0-5-10217 0 0,-1 1 2933 0 0,-1-1-1 0 0,0 1 1 0 0,1-2 0 0 0,-13 12-1 0 0,-8 8 232 0 0,19-17-306 0 0,0-1 0 0 0,-1 0 0 0 0,0 0 1 0 0,0-1-1 0 0,-1 0 0 0 0,-12 8 0 0 0,19-13 196 0 0,1-1-341 0 0,0 2 0 0 0,1-1-1 0 0,-1 0 1 0 0,1 0 0 0 0,-1 0 0 0 0,0 0-1 0 0,1 0 1 0 0,0 0 0 0 0,-1-1 0 0 0,1 2 0 0 0,-1-1-1 0 0,1-1 1 0 0,0 1 0 0 0,0 0 0 0 0,0 0-1 0 0,0-1 1 0 0,1 2 0 0 0,18 9-17 0 0,-14-9-12 0 0,2 1-1 0 0,-1 0 0 0 0,0-2 1 0 0,1 1-1 0 0,12 0 1 0 0,41-1-1511 0 0,-42-1 344 0 0,-11 0 568 0 0,0-1 0 0 0,-1 0 0 0 0,8-1 0 0 0,3-3-1054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11975 0 0,'1'2'7475'0'0,"14"19"-4931"0"0,45 75-138 0 0,23 82-141 0 0,-69-139-1590 0 0,-1 0 0 0 0,12 73 0 0 0,-23-97-554 0 0,0 0 0 0 0,-1 0 0 0 0,-1 0 0 0 0,-1 0 0 0 0,0 0 0 0 0,-1 0 0 0 0,-7 29 0 0 0,6-34-90 0 0,0-1 0 0 0,-1 0 0 0 0,0 0 1 0 0,0 0-1 0 0,-1-1 0 0 0,0 1 0 0 0,0-1 0 0 0,-1 0 0 0 0,0-1 0 0 0,0 1 0 0 0,-1-1 0 0 0,0-1 1 0 0,-11 9-1 0 0,4-6-153 0 0,-1 0 0 0 0,0 0-1 0 0,-1-2 1 0 0,-19 7 0 0 0,-66 15-2573 0 0,49-19 1434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39 5983 0 0,'-6'-38'19482'0'0,"6"38"-19352"0"0,-2 12 1610 0 0,-1 23-2484 0 0,2-28 1281 0 0,-18 125-523 0 0,2-16 62 0 0,16-106-160 0 0,0-1 0 0 0,2 11 1 0 0,0-11-3758 0 0,-1-1-3927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5 313 20503 0 0,'-2'-1'936'0'0,"2"1"-885"0"0,0 0-1 0 0,0 0 1 0 0,0 0-1 0 0,0 0 1 0 0,0 0 0 0 0,0 0-1 0 0,0 0 1 0 0,0 0-1 0 0,0 0 1 0 0,-1 0-1 0 0,1-1 1 0 0,0 1 0 0 0,0 0-1 0 0,0 0 1 0 0,0 0-1 0 0,0-1 1 0 0,0 1-1 0 0,-1 0 1 0 0,1 0 0 0 0,0 0-1 0 0,0-1 1 0 0,0 1-1 0 0,0 0 1 0 0,0 0-1 0 0,0 0 1 0 0,0 0 0 0 0,0 0-1 0 0,0 0 1 0 0,0 0-1 0 0,0-1 1 0 0,0 1-1 0 0,0 0 1 0 0,0 0 0 0 0,0 0-1 0 0,0-1 1 0 0,0 1-1 0 0,0 0 1 0 0,1 0-1 0 0,-1-1 1 0 0,7-4 873 0 0,16-2-115 0 0,2 3-638 0 0,49-4-1 0 0,26 8 56 0 0,-55 0-197 0 0,27 0-605 0 0,51 1-1488 0 0,-81-3 640 0 0</inkml:trace>
  <inkml:trace contextRef="#ctx0" brushRef="#br0" timeOffset="1">965 233 5983 0 0,'3'-11'2038'0'0,"-1"-1"0"0"0,0 0 0 0 0,0 0-1 0 0,-1 0 1 0 0,-1 0 0 0 0,0 0 0 0 0,-3-19-1 0 0,1 19-555 0 0,-1 0-1 0 0,-7-20 0 0 0,7 23-1249 0 0,-1 0-1 0 0,-1 0 1 0 0,-8-14-1 0 0,12 22-213 0 0,0 0 0 0 0,1 0 0 0 0,-1 0 0 0 0,0 1 0 0 0,0-1 0 0 0,1 0 0 0 0,-1 0 1 0 0,-1 1-1 0 0,2-1 0 0 0,-1 0 0 0 0,-1 1 0 0 0,2-1 0 0 0,-2 1 0 0 0,1 0 0 0 0,1-1 0 0 0,-2 1 0 0 0,1 0 0 0 0,0-1 0 0 0,-1 1 0 0 0,2 0 0 0 0,-2 0 0 0 0,1 0 0 0 0,0 0 0 0 0,0 0 0 0 0,0 0 1 0 0,0 1-1 0 0,-1-1 0 0 0,2 0 0 0 0,-2 1 0 0 0,1-1 0 0 0,0 0 0 0 0,0 1 0 0 0,0-1 0 0 0,0 1 0 0 0,-1 0 0 0 0,-4 2 66 0 0,1 1-1 0 0,0 0 1 0 0,0 0 0 0 0,1 0-1 0 0,-6 6 1 0 0,-14 16-86 0 0,2 2 1 0 0,-26 39-1 0 0,35-46-3 0 0,1 0 1 0 0,1 2 0 0 0,0-1 0 0 0,-8 29-1 0 0,16-42-3 0 0,2-1 0 0 0,-1 1 0 0 0,0-1 0 0 0,1 0 0 0 0,1 1 0 0 0,0 15 0 0 0,0-19 8 0 0,1 0 1 0 0,0 0-1 0 0,0 1 0 0 0,1-2 0 0 0,-1 1 0 0 0,1 0 1 0 0,0 0-1 0 0,0 0 0 0 0,1-1 0 0 0,0 1 1 0 0,0-1-1 0 0,5 7 0 0 0,-4-6-47 0 0,2 0 0 0 0,-1 0 0 0 0,0 0 0 0 0,1 0 0 0 0,0-1 0 0 0,0 0 0 0 0,0 0 0 0 0,0-1 0 0 0,1 1 0 0 0,0-1 0 0 0,-1-1 0 0 0,1 0 0 0 0,1 1 0 0 0,-2-2 0 0 0,1 1 0 0 0,1-1 0 0 0,-1 0 0 0 0,0-1 0 0 0,0 1 0 0 0,1-2 0 0 0,-1 1 0 0 0,0-1 0 0 0,10-2 0 0 0,-2-1-552 0 0,1 0 0 0 0,-1-1 0 0 0,27-13 1 0 0,12-14-7403 0 0,-25 12 565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6911 0 0,'-5'-10'18341'0'0,"7"10"-18041"0"0,4-1-240 0 0,0 1-1 0 0,-1 0 1 0 0,1 0-1 0 0,-1 1 1 0 0,0 0-1 0 0,11 2 1 0 0,17 2-65 0 0,-13-3-38 0 0,36 9-1 0 0,6 1-1603 0 0,-46-10 153 0 0,-3 2-67 0 0</inkml:trace>
  <inkml:trace contextRef="#ctx0" brushRef="#br0" timeOffset="1">34 106 5527 0 0,'2'-1'12350'0'0,"15"0"-8102"0"0,1-1-3521 0 0,26 0 0 0 0,-5 4-726 0 0,82 1-2088 0 0,-41-10-2855 0 0,-61 4-1250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125 171 6447 0 0,'-2'-1'12878'0'0,"1"0"-12538"0"0,1 0 0 0 0,-1 1 1 0 0,0 0-1 0 0,0 0 1 0 0,1-1-1 0 0,-1 1 1 0 0,0 0-1 0 0,0-1 1 0 0,1 1-1 0 0,-2 0 1 0 0,1 0-1 0 0,1 0 1 0 0,-1 0-1 0 0,0 0 1 0 0,0 0-1 0 0,-1 0 1 0 0,1 1-159 0 0,-1-1 0 0 0,1 1 1 0 0,0-1-1 0 0,-1 0 0 0 0,1 1 0 0 0,-1 0 1 0 0,2 0-1 0 0,-2-1 0 0 0,0 3 1 0 0,-1 0-39 0 0,-1 0 1 0 0,2 0 0 0 0,-1 0 0 0 0,0 1 0 0 0,-3 6-1 0 0,5-9 334 0 0,1 2-266 0 0,0 1-461 0 0,3-7 2600 0 0,-1 15-2457 0 0,0-3 85 0 0,-1 0 0 0 0,2 0 1 0 0,-1 0-1 0 0,0 0 0 0 0,1-1 1 0 0,1 1-1 0 0,8 15 0 0 0,-10-21 15 0 0,0 0 0 0 0,0 0 0 0 0,0 0-1 0 0,0 0 1 0 0,1 0 0 0 0,0-1 0 0 0,0 0 0 0 0,-1 0-1 0 0,1 1 1 0 0,0-1 0 0 0,0-1 0 0 0,1 1-1 0 0,-1 0 1 0 0,0 0 0 0 0,0-2 0 0 0,0 2 0 0 0,1-1-1 0 0,0-1 1 0 0,-1 1 0 0 0,1 0 0 0 0,-1 0-1 0 0,1-1 1 0 0,4 0 0 0 0,-1-1 3 0 0,1 0 0 0 0,-1 0-1 0 0,1 0 1 0 0,-2-1 0 0 0,2 0 0 0 0,-1 0 0 0 0,-1-1-1 0 0,2 1 1 0 0,7-7 0 0 0,-11 6 1 0 0,1 1 0 0 0,-1-1 0 0 0,-1-1-1 0 0,2 1 1 0 0,-1 0 0 0 0,-1-1 0 0 0,0 0 0 0 0,0 0 0 0 0,0 0 0 0 0,0-1 0 0 0,0 1-1 0 0,0-1 1 0 0,-1 1 0 0 0,2-6 0 0 0,-1 3 27 0 0,-2-2 0 0 0,1 2 0 0 0,-1-1 1 0 0,0 1-1 0 0,0-1 0 0 0,-1 0 0 0 0,0 1 0 0 0,-1-2 0 0 0,-1-7 0 0 0,0 5 43 0 0,-1 1 1 0 0,1-1-1 0 0,-2 1 0 0 0,0 0 0 0 0,0 0 0 0 0,-6-10 0 0 0,6 14-17 0 0,0 0-1 0 0,-1 0 1 0 0,1 0-1 0 0,-1 1 1 0 0,-1 0 0 0 0,1 0-1 0 0,-1 1 1 0 0,0-1-1 0 0,0 1 1 0 0,0 0-1 0 0,-1 0 1 0 0,1 1 0 0 0,0 0-1 0 0,-10-3 1 0 0,2 2-20 0 0,0 0 1 0 0,0 1-1 0 0,0 0 0 0 0,-1 1 1 0 0,1 1-1 0 0,-20 0 1 0 0,30 1-283 0 0,-1 0 1 0 0,-1 1-1 0 0,1 0 1 0 0,0-1-1 0 0,0 2 1 0 0,0-1 0 0 0,1 1-1 0 0,-2-1 1 0 0,2 2-1 0 0,-1-1 1 0 0,-4 3-1 0 0,-8 8-10122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0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259 140 11631 0 0,'0'0'9000'0'0,"-2"-8"-6068"0"0,2 4-2760 0 0,0 1 0 0 0,-2-1 0 0 0,1 1 0 0 0,0 0 0 0 0,-1 0 0 0 0,1-1 0 0 0,-1 1 0 0 0,1 0 0 0 0,-1 1 0 0 0,-3-5 0 0 0,-5-3 93 0 0,-11-13-1 0 0,9 12-1 0 0,5 5-140 0 0,1 0-1 0 0,-1 1 0 0 0,0 0 1 0 0,-11-6-1 0 0,14 9-54 0 0,-1 0 0 0 0,1-1 1 0 0,0 2-1 0 0,0-1 0 0 0,-1 1 0 0 0,1 0 0 0 0,-2 0 0 0 0,2 0 0 0 0,-10 0 0 0 0,11 1-55 0 0,1 1-1 0 0,-1 0 0 0 0,1-1 0 0 0,-1 1 0 0 0,1 0 0 0 0,-1 0 0 0 0,1 0 0 0 0,0 1 0 0 0,0-2 1 0 0,-1 2-1 0 0,1-1 0 0 0,0 1 0 0 0,0 0 0 0 0,0 0 0 0 0,0 0 0 0 0,0-1 0 0 0,1 2 1 0 0,-1-1-1 0 0,1 0 0 0 0,-2 3 0 0 0,-3 5-50 0 0,1 0 0 0 0,0 0 0 0 0,-4 14 0 0 0,8-23 35 0 0,-5 16-83 0 0,1 1-1 0 0,1 0 0 0 0,-5 30 0 0 0,8-42 74 0 0,1 2 0 0 0,-1-1 0 0 0,1-1 0 0 0,1 1-1 0 0,0 0 1 0 0,-1 0 0 0 0,2-1 0 0 0,-1 1 0 0 0,1 0-1 0 0,0-1 1 0 0,0 1 0 0 0,1-1 0 0 0,3 7-1 0 0,-4-11 5 0 0,0 1-1 0 0,0-1 0 0 0,-1 0 0 0 0,1 0 0 0 0,0 0 0 0 0,0 0 1 0 0,0 0-1 0 0,1 0 0 0 0,-1-1 0 0 0,0 1 0 0 0,1-1 0 0 0,-1 1 1 0 0,1-1-1 0 0,0 0 0 0 0,-1 0 0 0 0,1 0 0 0 0,0-1 0 0 0,-1 1 1 0 0,1 0-1 0 0,0-1 0 0 0,-1 1 0 0 0,1-1 0 0 0,0 0 0 0 0,0 0 1 0 0,0-1-1 0 0,0 1 0 0 0,0-1 0 0 0,0 0 0 0 0,4-1 0 0 0,2-1-40 0 0,0-1-1 0 0,0 1 0 0 0,0-2 0 0 0,-1 0 0 0 0,1 0 1 0 0,-1-1-1 0 0,11-9 0 0 0,-10 6 41 0 0,0 0 1 0 0,0 0-1 0 0,-1-1 0 0 0,-1 0 0 0 0,1 0 1 0 0,-1-1-1 0 0,-1 0 0 0 0,0 0 0 0 0,-1-1 1 0 0,0 0-1 0 0,0 0 0 0 0,4-24 0 0 0,-6 16 95 0 0,-1 13 47 0 0,-1-1 0 0 0,1 1 0 0 0,3-11 1 0 0,-3 11 1002 0 0,-1 16-1013 0 0,2 29-97 0 0,-2 58-1 0 0,-3-58-32 0 0,8 60-1 0 0,-6-90-369 0 0,2 0-1 0 0,3 10 1 0 0,4 2-3555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81 5063 0 0,'-1'-6'77'0'0,"1"3"-40"0"0,-1 2 1 0 0,1-1-1 0 0,0 0 1 0 0,0 1-1 0 0,0-2 0 0 0,0 2 1 0 0,1-1-1 0 0,-1 0 1 0 0,1-3-1 0 0,7-28 578 0 0,-8 32 70 0 0,1 0 0 0 0,-1 0 0 0 0,0 0 1 0 0,1 0-1 0 0,0 1 0 0 0,0-1 0 0 0,-1 0 0 0 0,1 0 1 0 0,0 1-1 0 0,0-1 0 0 0,-1 0 0 0 0,1 1 1 0 0,0-1-1 0 0,0 1 0 0 0,-1 0 0 0 0,3-2 0 0 0,15-2 3766 0 0,-15 3-4123 0 0,1 0-135 0 0,1 1 0 0 0,-2 0 0 0 0,2 0 0 0 0,-1 0 0 0 0,0 1 0 0 0,0-1 0 0 0,0 1 0 0 0,5 1 0 0 0,31 12 260 0 0,-38-13-449 0 0,13 6 27 0 0,-1 0 0 0 0,-1 1-1 0 0,1 1 1 0 0,-1 0 0 0 0,21 19 0 0 0,-29-24 6 0 0,-1 0-1 0 0,0 1 0 0 0,0-1 1 0 0,0 2-1 0 0,0-1 1 0 0,-1-1-1 0 0,0 2 0 0 0,0 0 1 0 0,3 6-1 0 0,-5-9-13 0 0,0 0-1 0 0,0 0 1 0 0,0 1-1 0 0,-1-1 1 0 0,1 1-1 0 0,-1-1 1 0 0,1 0-1 0 0,-1 1 1 0 0,0-1-1 0 0,0 0 1 0 0,-1 0-1 0 0,1 1 1 0 0,-1-1-1 0 0,1 1 1 0 0,-1-1 0 0 0,-1 0-1 0 0,2 0 1 0 0,-5 5-1 0 0,1-2 48 0 0,0-1 0 0 0,-1 0-1 0 0,0 0 1 0 0,0 0 0 0 0,0-1-1 0 0,-1 0 1 0 0,0 0 0 0 0,-10 5 0 0 0,-6 4 110 0 0,-9 7 139 0 0,-55 24 0 0 0,46-25-210 0 0,40-19-172 0 0,-1 1 1 0 0,0-1-1 0 0,1 0 1 0 0,-1 0-1 0 0,1 0 0 0 0,0 0 1 0 0,-1 0-1 0 0,1 0 1 0 0,-1 0-1 0 0,0 0 1 0 0,1 0-1 0 0,0 0 1 0 0,-1 0-1 0 0,1 0 0 0 0,-1 0 1 0 0,0 0-1 0 0,1 0 1 0 0,0-1-1 0 0,0 1 1 0 0,-1 0-1 0 0,0 0 1 0 0,1 0-1 0 0,-1 0 0 0 0,1-1 1 0 0,0 1-1 0 0,0 0 1 0 0,-1-1-1 0 0,1 1 1 0 0,0-1-1 0 0,-1 1 1 0 0,1 0-1 0 0,-1 0 0 0 0,1-1 1 0 0,0 1-1 0 0,0-2 1 0 0,-3-5-2073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1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0 143 5527 0 0,'0'0'423'0'0,"0"-1"161"0"0,0-3 423 0 0,0 1 0 0 0,1 0 1 0 0,-1 0-1 0 0,1 0 0 0 0,-1 0 0 0 0,1 0 1 0 0,1 0-1 0 0,-2 0 0 0 0,2 0 0 0 0,-1 0 0 0 0,4-5 1 0 0,-3 5-720 0 0,0 0 0 0 0,1 0 0 0 0,0 0 0 0 0,0 0 1 0 0,0 1-1 0 0,0 0 0 0 0,0-1 0 0 0,0 1 0 0 0,4-2 1 0 0,-3 1-311 0 0,0 2 1 0 0,1-1 0 0 0,-1 0 0 0 0,1 1 0 0 0,-1 0 0 0 0,1-1 0 0 0,0 2-1 0 0,0-1 1 0 0,-1 1 0 0 0,1 0 0 0 0,0 0 0 0 0,-1 0 0 0 0,2 1 0 0 0,-2-1-1 0 0,1 1 1 0 0,7 2 0 0 0,-6-1 9 0 0,0 1-1 0 0,-1 0 0 0 0,1-1 1 0 0,-1 1-1 0 0,0 1 0 0 0,0-1 1 0 0,9 8-1 0 0,-12-10 3 0 0,-1 2 1 0 0,1-2-1 0 0,-1 1 0 0 0,1 0 0 0 0,-1 0 0 0 0,0 0 1 0 0,0 0-1 0 0,0 0 0 0 0,0 0 0 0 0,0 0 0 0 0,-1 0 1 0 0,1 0-1 0 0,0 1 0 0 0,0-1 0 0 0,-1 0 1 0 0,0 1-1 0 0,0-1 0 0 0,0 1 0 0 0,0-1 0 0 0,0 0 1 0 0,0 0-1 0 0,0 1 0 0 0,-2 3 0 0 0,0-1 9 0 0,0 1 1 0 0,-1-1-1 0 0,1 0 0 0 0,-1 1 1 0 0,0-2-1 0 0,-1 1 0 0 0,-6 8 0 0 0,-32 29 55 0 0,33-34-11 0 0,-9 7 165 0 0,-1 0 0 0 0,-32 19 0 0 0,50-34-308 0 0,-5-4-2724 0 0,3 0 1737 0 0</inkml:trace>
  <inkml:trace contextRef="#ctx0" brushRef="#br0" timeOffset="1">223 1 12439 0 0,'0'0'1451'0'0,"0"2"-590"0"0,-1 12 934 0 0,-3 21 1 0 0,-1-6-1803 0 0,4-21 90 0 0,1 0 0 0 0,0 0 0 0 0,0 1 0 0 0,0-2 0 0 0,1 1 0 0 0,1 1 0 0 0,-1-2 0 0 0,5 13 0 0 0,-5-17-57 0 0,0 1 0 0 0,1-1-1 0 0,0 0 1 0 0,0 1 0 0 0,0-1-1 0 0,-1 0 1 0 0,2 0-1 0 0,0-1 1 0 0,-1 1 0 0 0,0-1-1 0 0,1 1 1 0 0,0 0 0 0 0,-1-1-1 0 0,1 0 1 0 0,1 0-1 0 0,-1 0 1 0 0,0-1 0 0 0,1 1-1 0 0,-1-1 1 0 0,7 2 0 0 0,-5-1-92 0 0,-1-1 1 0 0,1-1 0 0 0,0 0 0 0 0,0 1-1 0 0,-1-1 1 0 0,1-1 0 0 0,8 0 0 0 0,7-4-5105 0 0,-7 0-816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0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53 2759 0 0,'-4'-3'102'0'0,"1"0"14"0"0,-13-3-62 0 0,-2-5 20165 0 0,23 2-19447 0 0,-4 8-754 0 0,0 1 0 0 0,0 0 1 0 0,0-1-1 0 0,0 0 0 0 0,0 0 0 0 0,0 1 1 0 0,0 0-1 0 0,0 0 0 0 0,0-1 1 0 0,1 1-1 0 0,-2-1 0 0 0,2 1 0 0 0,1 0 1 0 0,17 0 130 0 0,-12 1-129 0 0,43 0-1003 0 0,-2-1-1 0 0,94-15 1 0 0,-131 13-915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6447 0 0,'0'0'16773'0'0,"-1"2"-15750"0"0,-3 3-863 0 0,0 0 0 0 0,1 0 0 0 0,0 1 0 0 0,0 0 0 0 0,1 0 0 0 0,0 0 0 0 0,0 0 0 0 0,-1 8 0 0 0,0-5-48 0 0,-13 48 70 0 0,-8 62 0 0 0,22-107-142 0 0,1 1 1 0 0,0 0-1 0 0,1-1 0 0 0,1 1 1 0 0,0 0-1 0 0,0-1 0 0 0,4 15 1 0 0,-3-21-21 0 0,0 0-1 0 0,0 0 1 0 0,1 0 0 0 0,0 0 0 0 0,0-1 0 0 0,7 12 0 0 0,-7-14-21 0 0,-1 0 0 0 0,1 0 0 0 0,0 0 0 0 0,1 0 0 0 0,-1 0 0 0 0,1-1 0 0 0,0 0 1 0 0,-1 0-1 0 0,1 1 0 0 0,0-1 0 0 0,5 2 0 0 0,-7-4-79 0 0,0 0 1 0 0,1 1-1 0 0,-1-1 0 0 0,0 0 1 0 0,1 0-1 0 0,-1 0 1 0 0,1 0-1 0 0,-1 0 0 0 0,0-1 1 0 0,0 1-1 0 0,1 0 0 0 0,-1-1 1 0 0,0 0-1 0 0,0 0 1 0 0,1 0-1 0 0,-1 0 0 0 0,0 0 1 0 0,3-2-1 0 0,0 0-683 0 0,0-1-1 0 0,0 0 1 0 0,0 0-1 0 0,0-1 1 0 0,6-7 0 0 0,-2 2-1163 0 0</inkml:trace>
  <inkml:trace contextRef="#ctx0" brushRef="#br0" timeOffset="1">231 278 16383 0 0,'0'0'5849'0'0,"0"2"-4502"0"0,0 191 3965 0 0,1-150-5449 0 0,-1-41-1421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41 6911 0 0,'-1'0'315'0'0,"-1"-1"-293"0"0,1 0 1 0 0,-1 0-1 0 0,1 1 1 0 0,-1-2-1 0 0,2 1 0 0 0,-2 1 1 0 0,1-2-1 0 0,0 1 0 0 0,0 0 1 0 0,0 0-1 0 0,0 0 1 0 0,0-1-1 0 0,-1-1 0 0 0,-8-21 17202 0 0,10 26-16327 0 0,-4 95 405 0 0,2-35-1321 0 0,1-44-9 0 0,-1 60 92 0 0,2-63-149 0 0,2 0 1 0 0,-1 0-1 0 0,5 18 0 0 0,-1-22-502 0 0,-5-10 119 0 0,1-1 0 0 0,0 2-1 0 0,0-1 1 0 0,-1-1-1 0 0,1 1 1 0 0,0-1-1 0 0,0 1 1 0 0,-1 0-1 0 0,1-1 1 0 0,0 1 0 0 0,0-1-1 0 0,-1 1 1 0 0,3 0-1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81 7367 0 0,'-2'0'568'0'0,"1"-1"-456"0"0,-9-10 7783 0 0,10 5-6457 0 0,0 4-256 0 0,1 1-896 0 0,-1 0 0 0 0,1-1 0 0 0,-1 1 0 0 0,1 0 0 0 0,0 0 0 0 0,0-1 1 0 0,-1 1-1 0 0,1 0 0 0 0,0 0 0 0 0,0 0 0 0 0,0 0 0 0 0,0 0 0 0 0,0 0 0 0 0,0 1 0 0 0,0-1 0 0 0,0 0 1 0 0,1 0-1 0 0,0 0 0 0 0,6-2-306 0 0,-2 0 1 0 0,10-2 0 0 0,-2-1 473 0 0,0 2-407 0 0,0-1-1 0 0,0 2 1 0 0,1 0 0 0 0,27-3 0 0 0,58 4-421 0 0,-64 2 43 0 0,83 4-1512 0 0,-104-3 1140 0 0,22 0-1123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92 16007 0 0,'0'-3'190'0'0,"0"1"0"0"0,-1-1 0 0 0,0 0 0 0 0,0 0 0 0 0,1 1-1 0 0,-1-1 1 0 0,0 1 0 0 0,0-1 0 0 0,-1 0 0 0 0,1 1 0 0 0,-1-1 0 0 0,1 1-1 0 0,-1 0 1 0 0,0-1 0 0 0,0 1 0 0 0,0 1 0 0 0,0-2 0 0 0,0 2 0 0 0,-3-3 0 0 0,3 3 231 0 0,0-2 0 0 0,-1 2 0 0 0,0-1-1 0 0,1-1 1 0 0,0 1 0 0 0,-2-3 0 0 0,3 3-259 0 0,-1 0 1 0 0,1 1-1 0 0,-1-1 0 0 0,1 1 0 0 0,-1-1 0 0 0,1 1 0 0 0,-1-1 0 0 0,0 1 0 0 0,0 0 0 0 0,1 0 0 0 0,-1 0 0 0 0,-1 0 0 0 0,2 0 0 0 0,-4 0 0 0 0,-1-1 63 0 0,3 1-167 0 0,2 1 1 0 0,-1 0-1 0 0,0-1 1 0 0,1 1-1 0 0,-1 0 1 0 0,0-1-1 0 0,0 1 1 0 0,0 0-1 0 0,1 1 1 0 0,-1-1-1 0 0,0 0 1 0 0,0 1-1 0 0,1-1 1 0 0,-3 1-1 0 0,0 1-21 0 0,1-1 0 0 0,-1 1 0 0 0,0-1-1 0 0,0 1 1 0 0,1 1 0 0 0,0-1 0 0 0,0 0 0 0 0,-1 1-1 0 0,1 0 1 0 0,0-1 0 0 0,1 1 0 0 0,-1 1-1 0 0,-3 4 1 0 0,-8 13-9 0 0,1 0 0 0 0,1 1 0 0 0,0 1 1 0 0,2 0-1 0 0,1 0 0 0 0,1 1 0 0 0,0 0 0 0 0,2 1 0 0 0,1 0 0 0 0,-4 50 0 0 0,9-70-20 0 0,-1-1 0 0 0,2 2 0 0 0,-1-1-1 0 0,1-1 1 0 0,-1 2 0 0 0,1-1 0 0 0,0-1-1 0 0,0 2 1 0 0,1-2 0 0 0,3 9 0 0 0,3-4 45 0 0,-7-8-46 0 0,1-1-1 0 0,-1 2 1 0 0,1-1-1 0 0,0-1 1 0 0,-1 0-1 0 0,2 1 1 0 0,-2 0 0 0 0,1-1-1 0 0,0 1 1 0 0,0-1-1 0 0,0 0 1 0 0,0 0-1 0 0,-1 0 1 0 0,2 0 0 0 0,-2 0-1 0 0,1-1 1 0 0,0 1-1 0 0,0-1 1 0 0,0 1-1 0 0,0-1 1 0 0,2-1-1 0 0,5-2 20 0 0,0 0 0 0 0,-1-1 0 0 0,8-5 0 0 0,-4 2-12 0 0,-1-1 0 0 0,0 0 0 0 0,0 0 1 0 0,-2-1-1 0 0,1 0 0 0 0,-1-1 0 0 0,0 0 0 0 0,-1-1 0 0 0,0 0 0 0 0,-1 0 0 0 0,-1 0 0 0 0,0-1 1 0 0,0 0-1 0 0,-1 0 0 0 0,-1-1 0 0 0,5-23 0 0 0,-8 31 48 0 0,-1-2-1 0 0,0-11 1 0 0,-1 7 32 0 0,1 11 27 0 0,0-8 251 0 0,0 7 425 0 0,1 4-670 0 0,14 86-17 0 0,-11-58-149 0 0,13 51 0 0 0,-6-50-73 0 0,-11-29-69 0 0,0-2 133 0 0,0 0 0 0 0,0 0 1 0 0,0 0-1 0 0,0 1 1 0 0,0-1-1 0 0,0 0 0 0 0,0 0 1 0 0,0 1-1 0 0,0-1 1 0 0,1 0-1 0 0,-1 1 0 0 0,0-1 1 0 0,0 0-1 0 0,0 0 0 0 0,0 0 1 0 0,0 0-1 0 0,0 0 1 0 0,1 0-1 0 0,-1 0 0 0 0,0 1 1 0 0,0-1-1 0 0,0 0 1 0 0,1 0-1 0 0,-1 0 0 0 0,0 0 1 0 0,0 1-1 0 0,0-1 0 0 0,0 0 1 0 0,0 0-1 0 0,0 0 1 0 0,1 0-1 0 0,-1 0 0 0 0,0 0 1 0 0,1 0-1 0 0,9-1-2076 0 0,7-8-541 0 0,-6-3 894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11 4607 0 0,'0'-10'15540'0'0,"3"10"-13769"0"0,-1 1-1578 0 0,0-1 0 0 0,0 1 0 0 0,1-1-1 0 0,-2 1 1 0 0,1 1 0 0 0,1-2 0 0 0,-1 1 0 0 0,-1 1 0 0 0,2-1 0 0 0,-2 1 0 0 0,1-1 0 0 0,0 1-1 0 0,-1-1 1 0 0,1 1 0 0 0,2 3 0 0 0,4 5 387 0 0,11 17 0 0 0,-14-19-359 0 0,-1 1-1 0 0,1-1 1 0 0,-1 1 0 0 0,5 14-1 0 0,-9-21-187 0 0,0 1 0 0 0,0-1-1 0 0,-1 1 1 0 0,1-1 0 0 0,-1 1 0 0 0,0 0 0 0 0,1-1-1 0 0,-1 1 1 0 0,0-1 0 0 0,0 0 0 0 0,0 1 0 0 0,-1-1-1 0 0,1 0 1 0 0,-4 5 0 0 0,2-4-27 0 0,-1 1 0 0 0,0-1 0 0 0,0 0 0 0 0,1 0-1 0 0,-2 0 1 0 0,1-1 0 0 0,-1 0 0 0 0,1 0 0 0 0,-1 1 0 0 0,1-2 0 0 0,-2 1-1 0 0,2-1 1 0 0,-11 1 0 0 0,0 1 4 0 0,0-2-1 0 0,0-1 1 0 0,-21-1-1 0 0,28 1 10 0 0,1 0 43 0 0,0 0-1 0 0,1-1 1 0 0,-1 0-1 0 0,1 0 1 0 0,0-1-1 0 0,-9-2 0 0 0,14 3 363 0 0,-2-2-30 0 0,3 3-385 0 0,0 0 0 0 0,0 0 0 0 0,0 0 0 0 0,0 0 1 0 0,-1 0-1 0 0,1 0 0 0 0,0 0 0 0 0,0 0 0 0 0,0 0 0 0 0,0-1 0 0 0,0 1 1 0 0,0 0-1 0 0,0 0 0 0 0,0 0 0 0 0,0 0 0 0 0,0 0 0 0 0,0 0 1 0 0,0 0-1 0 0,0-1 0 0 0,0 1 0 0 0,0 0 0 0 0,0 0 0 0 0,0 0 0 0 0,0 0 1 0 0,0 0-1 0 0,0 0 0 0 0,0 0 0 0 0,0 0 0 0 0,0 0 0 0 0,0 0 0 0 0,0 0 1 0 0,0 0-1 0 0,0 0 0 0 0,0 0 0 0 0,0-1 0 0 0,0 1 0 0 0,0 0 0 0 0,0 0 1 0 0,0 0-1 0 0,0 0 0 0 0,0 0 0 0 0,1 0 0 0 0,-1 0 0 0 0,0 0 1 0 0,0 0-1 0 0,0-1 0 0 0,0 1 0 0 0,0 0 0 0 0,0 0 0 0 0,1 0 0 0 0,12-4 50 0 0,1 1-1 0 0,-1 0 0 0 0,1 0 1 0 0,1 2-1 0 0,-1 0 0 0 0,-1 0 0 0 0,2 2 1 0 0,-1 0-1 0 0,15 3 0 0 0,51 12-2000 0 0,-5 8-7556 0 0,-57-16 1406 0 0</inkml:trace>
  <inkml:trace contextRef="#ctx0" brushRef="#br0" timeOffset="1">285 419 11975 0 0,'-1'0'14040'0'0,"-4"0"-12633"0"0,3 0-226 0 0,1 1-753 0 0,1 1-396 0 0,-1-1 0 0 0,0 1 0 0 0,0-1 1 0 0,1 1-1 0 0,0-1 0 0 0,-1 1 0 0 0,0-1 0 0 0,1 1 0 0 0,0 0 0 0 0,0 0 0 0 0,-1-1 0 0 0,1 1 1 0 0,0-1-1 0 0,1 1 0 0 0,-1 0 0 0 0,0-1 0 0 0,1 1 0 0 0,-1-1 0 0 0,1 3 0 0 0,0-2-298 0 0,0 0 0 0 0,0-1 0 0 0,0 1 0 0 0,0 0-1 0 0,0 0 1 0 0,2 1 0 0 0,12 9-7415 0 0,-5-7-985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10591 0 0,'0'0'16124'0'0,"-1"2"-15484"0"0,-5 52-171 0 0,0 64 0 0 0,1-12-227 0 0,2-51-100 0 0,-4 45 68 0 0,5-83-191 0 0,-1-2-32 0 0,2-1 0 0 0,0 16 0 0 0,1-29-834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18943 0 0,'0'0'4391'0'0,"-2"1"-3109"0"0,-46 66 2146 0 0,5-5-2785 0 0,24-39-367 0 0,-24 39 0 0 0,42-59-268 0 0,0-1 1 0 0,0-1-1 0 0,1 2 0 0 0,0-1 0 0 0,-1 0 1 0 0,1 0-1 0 0,-1 1 0 0 0,1-2 0 0 0,0 1 0 0 0,0 1 1 0 0,0-1-1 0 0,0 0 0 0 0,1 0 0 0 0,-1 1 1 0 0,1-1-1 0 0,-1-1 0 0 0,0 2 0 0 0,3 3 1 0 0,0 0-12 0 0,0 0 1 0 0,0-1-1 0 0,0 0 1 0 0,9 10-1 0 0,3 2-6 0 0,21 18 1 0 0,-33-33-25 0 0,0 0 0 0 0,0 0 0 0 0,-1 0 0 0 0,1 0 0 0 0,0-1 0 0 0,0 1 0 0 0,0-2 0 0 0,0 2 0 0 0,0-1 1 0 0,0-1-1 0 0,1 1 0 0 0,3 1 0 0 0,3-2-1419 0 0,0 0 0 0 0,17-2 0 0 0,-25 2 1090 0 0,19-2-8531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 10135 0 0,'-10'-2'12328'0'0,"7"9"-12178"0"0,2-6 185 0 0,-2 7-108 0 0,0-1-1 0 0,1 2 0 0 0,-1-1 0 0 0,1 0 0 0 0,1 0 0 0 0,0 1 1 0 0,0 13-1 0 0,0-14-104 0 0,1 353 2373 0 0,1-344-2614 0 0,1 1-1 0 0,5 21 0 0 0,-4-33-5635 0 0,-7-13-248 0 0,-6-6-600 0 0</inkml:trace>
  <inkml:trace contextRef="#ctx0" brushRef="#br0" timeOffset="1">38 324 17359 0 0,'-7'-5'357'0'0,"5"3"-173"0"0,0 1 0 0 0,-1-1-1 0 0,0 0 1 0 0,1 0 0 0 0,1 0 0 0 0,-2-1 0 0 0,1 1 0 0 0,1 0 0 0 0,-2-1 0 0 0,2 1-1 0 0,-1-1 1 0 0,1 0 0 0 0,0 0 0 0 0,-2-4 0 0 0,3 5 1188 0 0,8-4 1336 0 0,-3 4-2587 0 0,0 1 0 0 0,1-2 0 0 0,-1 2 0 0 0,1-1 0 0 0,0 2 1 0 0,-1-1-1 0 0,11 0 0 0 0,-4 0-14 0 0,122-2 104 0 0,-11 1-516 0 0,-23-9-2069 0 0,-51 6 971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30 6911 0 0,'-1'-2'1252'0'0,"-8"-26"16301"0"0,-10 470-15409 0 0,18-435-2128 0 0,-1 11 51 0 0,-1 0 1 0 0,-7 28-1 0 0,9-46-62 0 0,0 0 0 0 0,1-1 0 0 0,-1 1 0 0 0,0 0 0 0 0,0 0 0 0 0,1 0 0 0 0,0-1 0 0 0,-1 1 0 0 0,0-1 0 0 0,1 1 0 0 0,-1-1 0 0 0,0 0 0 0 0,-2-2-18 0 0,0 0 0 0 0,1-1 0 0 0,-1 0 1 0 0,0 1-1 0 0,1-1 0 0 0,0 0 0 0 0,0 0 0 0 0,0 0 0 0 0,0-1 0 0 0,1 2 0 0 0,0-2 1 0 0,-1 1-1 0 0,1-1 0 0 0,0-8 0 0 0,1 10-2 0 0,0 0 1 0 0,0-1-1 0 0,1 0 0 0 0,-1 0 1 0 0,0 1-1 0 0,2 0 0 0 0,-1-1 0 0 0,-1 0 1 0 0,2 1-1 0 0,-1-1 0 0 0,1 1 1 0 0,-1 0-1 0 0,2 0 0 0 0,-2 0 1 0 0,1 0-1 0 0,1 0 0 0 0,-1 0 1 0 0,5-3-1 0 0,-3 2-9 0 0,1 0-1 0 0,0 0 1 0 0,0 1-1 0 0,0 0 1 0 0,1 0-1 0 0,-1 1 1 0 0,0-1-1 0 0,1 2 1 0 0,0-2-1 0 0,-1 2 1 0 0,11-2-1 0 0,-11 2 10 0 0,-1 1 0 0 0,1-1 0 0 0,-1 1-1 0 0,0 1 1 0 0,0-1 0 0 0,1 1 0 0 0,-1 0 0 0 0,0-1-1 0 0,1 2 1 0 0,-1-1 0 0 0,0 1 0 0 0,0-1 0 0 0,0 2 0 0 0,0-2-1 0 0,0 1 1 0 0,5 6 0 0 0,-6-7 20 0 0,-2 0 0 0 0,1 1 0 0 0,-1-1 0 0 0,1 1 0 0 0,-1 0 1 0 0,1-1-1 0 0,-2 2 0 0 0,2-2 0 0 0,-1 1 0 0 0,0 0 0 0 0,0 0 0 0 0,0 0 0 0 0,-1 0 0 0 0,1 0 0 0 0,-1 0 0 0 0,1 1 0 0 0,-1-1 0 0 0,1 0 1 0 0,-1 0-1 0 0,0 0 0 0 0,0 0 0 0 0,0 0 0 0 0,0 1 0 0 0,-1-1 0 0 0,1 0 0 0 0,-1 0 0 0 0,0 0 0 0 0,1 0 0 0 0,-1 0 0 0 0,-1 4 0 0 0,-2 0 19 0 0,0 1 0 0 0,0-1 0 0 0,0 0-1 0 0,-1-1 1 0 0,1 1 0 0 0,-1 0-1 0 0,0-2 1 0 0,-6 6 0 0 0,-9 6 186 0 0,-25 14 0 0 0,37-24-150 0 0,-1-2 1 0 0,1 1 0 0 0,-1-2 0 0 0,-1 1 0 0 0,1-1-1 0 0,-10 2 1 0 0,7-4-45 0 0,5-2-16 0 0,6 0-76 0 0,0 1 1 0 0,1-1-1 0 0,-1 0 0 0 0,0 1 0 0 0,0-1 1 0 0,1 0-1 0 0,-1 0 0 0 0,1 1 1 0 0,-1-1-1 0 0,0 0 0 0 0,1 0 0 0 0,0 0 1 0 0,0 0-1 0 0,-1 0 0 0 0,1 1 1 0 0,0-1-1 0 0,-1-1 0 0 0,1 2 0 0 0,0-1 1 0 0,0-1-1 0 0,0 2 0 0 0,0-1 1 0 0,0 0-1 0 0,0 0 0 0 0,0 0 0 0 0,1 0 1 0 0,-1 0-1 0 0,0 0 0 0 0,1 0 1 0 0,-1 0-1 0 0,0 1 0 0 0,1-3 0 0 0,1-3-1422 0 0,1 0-1 0 0,1-1 0 0 0,4-6 1 0 0,-6 9 439 0 0,13-19-7045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84 11975 0 0,'8'-9'15150'0'0,"-9"15"-16539"0"0,0 30 1672 0 0,2 38 424 0 0,0-65-644 0 0,0 2 0 0 0,0-1 0 0 0,1-1-1 0 0,1 1 1 0 0,4 11 0 0 0,-7-19-63 0 0,2 1 0 0 0,-2-2 0 0 0,1 1 0 0 0,0 0 0 0 0,0-1 0 0 0,1 2 0 0 0,-1-2 0 0 0,0 1 0 0 0,1-1 0 0 0,-1 1 0 0 0,1-1 0 0 0,-1 1 0 0 0,1-1 0 0 0,0 0 0 0 0,-1 0 0 0 0,1 0 0 0 0,0 1 0 0 0,3 0 0 0 0,0-1 0 0 0,-1-1 0 0 0,0 1 0 0 0,0 0 0 0 0,0-1 0 0 0,1 0 0 0 0,-1 0 0 0 0,0-1 0 0 0,7 0 0 0 0,-5 0-26 0 0,0-1 0 0 0,0 0 0 0 0,0 0 1 0 0,0 0-1 0 0,-1-1 0 0 0,0 0 0 0 0,0 0 0 0 0,1 0 0 0 0,-1 0 0 0 0,0-1 1 0 0,0 0-1 0 0,-1 0 0 0 0,1 0 0 0 0,6-9 0 0 0,-6 6-13 0 0,0 0 0 0 0,0-1 1 0 0,-1 1-1 0 0,1-1 0 0 0,-1 0 0 0 0,-1 0 0 0 0,0 0 1 0 0,0-1-1 0 0,2-15 0 0 0,4-50 999 0 0,-8 60-708 0 0,-1 0 0 0 0,0-1 0 0 0,-2-14 0 0 0,7 79-204 0 0,-3 80 0 0 0,-2-119-48 0 0,-21 310 110 0 0,12-222-92 0 0,7-78 14 0 0,-7 21 0 0 0,6-31 37 0 0,2-10-53 0 0,0 0 0 0 0,0 0 0 0 0,-1 0 0 0 0,1 0 0 0 0,0 0 0 0 0,-1 0 0 0 0,2-1 0 0 0,-2 1 0 0 0,1 0 0 0 0,-1 0 0 0 0,1-1 0 0 0,-1 0 0 0 0,1 1-1 0 0,-1-1 1 0 0,1 0 0 0 0,-1 1 0 0 0,1-1 0 0 0,-1 0 0 0 0,1 0 0 0 0,-3 0 0 0 0,-5-1 107 0 0,-1 0-1 0 0,-9-2 1 0 0,16 3-88 0 0,-16-5 35 0 0,0 0 0 0 0,1 0 0 0 0,-1-2 0 0 0,2-1 0 0 0,-19-10 0 0 0,31 15-8 0 0,0 0 1 0 0,-1-1-1 0 0,0 0 1 0 0,2 0-1 0 0,-1 0 1 0 0,0-1-1 0 0,1 0 1 0 0,-1 0-1 0 0,-3-6 1 0 0,5 6-346 0 0,1 1 0 0 0,-1-2 0 0 0,0 2 0 0 0,2-1 1 0 0,-3-6-1 0 0,3 8-639 0 0,1-1 1 0 0,-1 1-1 0 0,0 0 1 0 0,1-1-1 0 0,0 1 1 0 0,0-1-1 0 0,0 0 1 0 0,1-3 0 0 0,2-7-7885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0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 9215 0 0,'0'0'707'0'0,"-1"-2"-464"0"0,-4-15 12943 0 0,0 33-12910 0 0,2 0 0 0 0,0 1 0 0 0,0 17 0 0 0,3-11-291 0 0,-2 17-357 0 0,6 44-1 0 0,-3-24-2547 0 0,-2-33-2064 0 0,2 1-1832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6911 0 0,'0'0'528'0'0,"2"-1"-341"0"0,-2 1 195 0 0,1 0 0 0 0,1 0 1 0 0,-2-1-1 0 0,1 1 0 0 0,1 0 0 0 0,-2 0 0 0 0,1 0 0 0 0,1 0 1 0 0,-2 0-1 0 0,1 1 0 0 0,1-1 0 0 0,-2 0 0 0 0,1 0 0 0 0,8 3 8425 0 0,-4 17-3990 0 0,-5-18-4677 0 0,3 15 658 0 0,-1 0-1 0 0,-1 0 0 0 0,-2 31 0 0 0,0-15-468 0 0,0 0-166 0 0,0-19-876 0 0,1-1 0 0 0,1 20 0 0 0,0-25-6206 0 0,0 1-2269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 6447 0 0,'-6'-5'19788'0'0,"-1"14"-18148"0"0,3-1-1430 0 0,1-1 0 0 0,0 1 0 0 0,1 0 0 0 0,0-1 0 0 0,-2 14 0 0 0,1-7-66 0 0,-22 148 219 0 0,24-152-335 0 0,1 1 0 0 0,0-1-1 0 0,0 0 1 0 0,3 13 0 0 0,-1-16-167 0 0,-1-1-1 0 0,1 0 1 0 0,-1 0-1 0 0,2 0 1 0 0,-1-1 0 0 0,1 1-1 0 0,6 10 1 0 0,-8-14-884 0 0</inkml:trace>
  <inkml:trace contextRef="#ctx0" brushRef="#br0" timeOffset="0.05">37 244 19871 0 0,'-10'-3'412'0'0,"7"2"-100"0"0,-1 0 0 0 0,1 0-1 0 0,0 0 1 0 0,-1-2 0 0 0,-5-1 0 0 0,8 3 360 0 0,39-5 1949 0 0,200-8-1909 0 0,-97 7-2791 0 0,-43-3-1469 0 0,-83 8 3021 0 0,36-3-1583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42 14279 0 0,'-11'-42'14460'0'0,"10"46"-14384"0"0,1 0 1 0 0,0 0-1 0 0,0 0 1 0 0,0 0-1 0 0,0 4 0 0 0,1 5-2 0 0,-2 84 10 0 0,-5-1 0 0 0,-24 128 0 0 0,21-181 48 0 0,-17 110 153 0 0,27-187-273 0 0,0-23-13 0 0,-1 51-6 0 0,1-1 1 0 0,1 1-1 0 0,-1 0 0 0 0,1-1 1 0 0,0 1-1 0 0,0 0 0 0 0,0 0 0 0 0,7-10 1 0 0,-7 13 0 0 0,0 0 1 0 0,0 1-1 0 0,0-1 1 0 0,1 1-1 0 0,-1 0 1 0 0,0-1-1 0 0,1 1 1 0 0,0 1-1 0 0,0-2 0 0 0,0 2 1 0 0,0-1-1 0 0,0 1 1 0 0,0-1-1 0 0,0 2 1 0 0,0-1-1 0 0,0-1 1 0 0,0 2-1 0 0,6-1 1 0 0,-5 0-2 0 0,0 1 1 0 0,0 0-1 0 0,-1 1 1 0 0,1-1-1 0 0,0 1 0 0 0,0-1 1 0 0,-1 1-1 0 0,1 0 1 0 0,0 0-1 0 0,-1 1 1 0 0,1-1-1 0 0,-1 1 1 0 0,0-1-1 0 0,0 2 0 0 0,0-2 1 0 0,4 4-1 0 0,-4-2 1 0 0,1 0-1 0 0,-1 1 1 0 0,0-1-1 0 0,0 1 1 0 0,0-1-1 0 0,-1 1 1 0 0,1 0-1 0 0,-1 0 1 0 0,1 0-1 0 0,-2 0 1 0 0,1 0-1 0 0,-1 0 1 0 0,2 6-1 0 0,-2-8 12 0 0,-1 1 0 0 0,1 0 1 0 0,-1 0-1 0 0,0-1 0 0 0,0 0 0 0 0,0 1 1 0 0,-1-1-1 0 0,1 1 0 0 0,-1 0 0 0 0,0-1 0 0 0,1 1 1 0 0,-3 2-1 0 0,2 0 20 0 0,-1-1 1 0 0,-1 0-1 0 0,0 0 0 0 0,0 0 1 0 0,-6 7-1 0 0,0-2 38 0 0,-1 0 0 0 0,-1 0 0 0 0,-19 12 0 0 0,27-19-121 0 0,0 0 0 0 0,0 0 0 0 0,0 0 0 0 0,-1 0 0 0 0,1 0 0 0 0,-1-2 0 0 0,0 2 0 0 0,1-1 0 0 0,-1 0 0 0 0,0 0 1 0 0,1 0-1 0 0,-1-1 0 0 0,0 0 0 0 0,-4 0 0 0 0,7 0-143 0 0,0 0 0 0 0,0-1-1 0 0,1 1 1 0 0,-1-1 0 0 0,0 1 0 0 0,1-1 0 0 0,-1 1 0 0 0,1 0 0 0 0,-1-1 0 0 0,1 1 0 0 0,-1-1 0 0 0,0 0 0 0 0,1 1 0 0 0,0-1 0 0 0,0 1 0 0 0,-1-1-1 0 0,1 0 1 0 0,-1 1 0 0 0,0-2 0 0 0,-2-7-5306 0 0,0-4-2967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15199 0 0,'0'0'696'0'0,"0"-2"-13"0"0,3-11 414 0 0,-2 11-512 0 0,1 1 5 0 0,-2 0-357 0 0,0 0 0 0 0,0 1 0 0 0,1-1 1 0 0,-1 1-1 0 0,1 0 0 0 0,-1-1 0 0 0,1 1 0 0 0,-1-1 1 0 0,0 1-1 0 0,1-1 0 0 0,-1 1 0 0 0,1 0 0 0 0,0 0 1 0 0,-1 0-1 0 0,0-1 0 0 0,1 1 0 0 0,0 0 0 0 0,0-1 1 0 0,-1 1-1 0 0,0 0 0 0 0,1 0 0 0 0,0 0 0 0 0,0 0 1 0 0,-1 0-1 0 0,1 0 0 0 0,-1 0 0 0 0,2 0 0 0 0,16 5 1319 0 0,-14-3-1271 0 0,1 0 5 0 0,1 0 0 0 0,0 1 0 0 0,8 5 0 0 0,-12-7-217 0 0,0 1 0 0 0,1-1-1 0 0,-1 1 1 0 0,-1 0-1 0 0,2 0 1 0 0,-2 0-1 0 0,1-1 1 0 0,0 2-1 0 0,-1-1 1 0 0,1 0 0 0 0,1 4-1 0 0,-3-5-55 0 0,1 0-1 0 0,-1 1 1 0 0,1-1-1 0 0,-1 0 1 0 0,1 1-1 0 0,-1-1 1 0 0,1 0-1 0 0,-1 0 1 0 0,0 1-1 0 0,0-1 1 0 0,0 1-1 0 0,0-1 1 0 0,0 0-1 0 0,0 1 1 0 0,0-1-1 0 0,0 1 1 0 0,-1-2-1 0 0,1 2 1 0 0,-1-1-1 0 0,1 1 1 0 0,-1-1-1 0 0,0 2 1 0 0,0-1 0 0 0,0 0-29 0 0,-1 1 0 0 0,0-1 0 0 0,0 1 0 0 0,1-1 0 0 0,-1 0 0 0 0,-1 0-1 0 0,1 0 1 0 0,0-1 0 0 0,0 2 0 0 0,-1-2 0 0 0,1 1 0 0 0,0-1-1 0 0,-1 1 1 0 0,1-2 0 0 0,-1 2 0 0 0,0-1 0 0 0,0-1 0 0 0,0 1 0 0 0,0 0-1 0 0,-4 0 1 0 0,0 0-27 0 0,0-1 0 0 0,-1 0-1 0 0,1 0 1 0 0,0-1 0 0 0,0 1 0 0 0,0-1-1 0 0,-10-4 1 0 0,14 4 407 0 0,4-1-157 0 0,9-1-114 0 0,15 0-145 0 0,76 4-243 0 0,-28 1-2660 0 0,-26-4-4092 0 0,-15-1-1192 0 0</inkml:trace>
  <inkml:trace contextRef="#ctx0" brushRef="#br0" timeOffset="1">370 58 12895 0 0,'0'0'998'0'0,"-1"-1"-657"0"0,1-1-529 0 0,-7-19 2280 0 0,-3-1 10785 0 0,11 30-12447 0 0,0-5-349 0 0,3 184 94 0 0,-16 1-117 0 0,8-82-14 0 0,5-84-337 0 0,0-20 93 0 0,7 0-1391 0 0,-7-2 1452 0 0,0 1 0 0 0,-1-1 1 0 0,1 0-1 0 0,0 0 0 0 0,0 0 0 0 0,-1 0 0 0 0,1 0 0 0 0,0 1 0 0 0,0-1 1 0 0,-1 0-1 0 0,1 0 0 0 0,0 0 0 0 0,1-1 0 0 0,10-2-1693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244 204 11975 0 0,'2'-5'477'0'0,"0"1"0"0"0,-1-1 0 0 0,1 1 0 0 0,-2-2 0 0 0,1 2 1 0 0,1-7-1 0 0,-2 11-103 0 0,0-2 0 0 0,0 1 0 0 0,-1 0 0 0 0,1-1 0 0 0,0 2 0 0 0,-1-2 1 0 0,1 1-1 0 0,-1 0 0 0 0,1-1 0 0 0,0 2 0 0 0,-1-2 0 0 0,1 1 1 0 0,-1 1-1 0 0,0-2 0 0 0,1 1 0 0 0,-1 1 0 0 0,0-2 0 0 0,0 1 0 0 0,0 1 1 0 0,0-1-1 0 0,0 0 0 0 0,1 0 0 0 0,-2 1 0 0 0,1-1 0 0 0,0 0 0 0 0,0 1 1 0 0,0-1-1 0 0,0 1 0 0 0,-2-1 0 0 0,-2-1-135 0 0,-1 1 0 0 0,1 0 1 0 0,0 0-1 0 0,-1 1 0 0 0,1-1 0 0 0,-1 1 0 0 0,1 0 0 0 0,-1 0 0 0 0,1 1 0 0 0,0-1 1 0 0,-1 1-1 0 0,0 1 0 0 0,1-1 0 0 0,0 1 0 0 0,0 0 0 0 0,-9 5 0 0 0,6-3-225 0 0,0 1 0 0 0,1 0 0 0 0,-1 1 0 0 0,2-1 0 0 0,-1 2 0 0 0,1-1-1 0 0,0 1 1 0 0,0-1 0 0 0,-7 12 0 0 0,3-2-20 0 0,1-3 10 0 0,0 0 1 0 0,-12 26-1 0 0,20-35-9 0 0,-1 0 0 0 0,2 0 1 0 0,-2-1-1 0 0,1 2 1 0 0,1-1-1 0 0,-1 0 1 0 0,1 0-1 0 0,-1 0 0 0 0,1 0 1 0 0,0 1-1 0 0,1-2 1 0 0,-1 2-1 0 0,1-1 1 0 0,-1-1-1 0 0,4 9 0 0 0,-2-9-8 0 0,0 1-1 0 0,0 1 0 0 0,0-2 1 0 0,1 0-1 0 0,0 1 0 0 0,-1 0 1 0 0,1-1-1 0 0,0 0 0 0 0,1 0 1 0 0,-1 0-1 0 0,0 0 0 0 0,6 3 1 0 0,-3-2-145 0 0,1-1 0 0 0,-1 0 1 0 0,1 0-1 0 0,0-1 0 0 0,-1 0 1 0 0,15 3-1 0 0,96 4-3899 0 0,-79-7 2486 0 0</inkml:trace>
  <inkml:trace contextRef="#ctx0" brushRef="#br0" timeOffset="1">713 40 17503 0 0,'-4'-4'268'0'0,"-5"-14"1336"0"0,1 1 8577 0 0,7 19-9797 0 0,-2 7-329 0 0,0 0 0 0 0,0 0-1 0 0,1 0 1 0 0,-3 16 0 0 0,1 43 105 0 0,3-42-143 0 0,-1-3-15 0 0,-1 173-57 0 0,3-195-200 0 0,0 0 0 0 0,0 0 0 0 0,0 0 1 0 0,0 0-1 0 0,0 0 0 0 0,0 0 0 0 0,0-1 0 0 0,0 2 1 0 0,0-1-1 0 0,-1-1 0 0 0,1 1 0 0 0,0 1 0 0 0,-1-2 1 0 0,1 1-1 0 0,-1 0 0 0 0,1 0 0 0 0,0 0 1 0 0,-1 0-1 0 0,0 0 0 0 0,0-1 0 0 0,1 1 0 0 0,0 0 1 0 0,-3 0-1 0 0,2 0-136 0 0,-1 0 1 0 0,0 0-1 0 0,1-1 1 0 0,-2 0-1 0 0,1 0 1 0 0,1 1-1 0 0,-2-1 1 0 0,2 0-1 0 0,-1 1 1 0 0,-1-1-1 0 0,-2-1 1 0 0,-20-1-1989 0 0,-2 0-12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6 270 19263 0 0,'0'-1'884'0'0,"-2"-2"-623"0"0,1 1-1 0 0,1-1 0 0 0,-1 1 1 0 0,1-1-1 0 0,-1 0 1 0 0,1 1-1 0 0,0-1 0 0 0,0 0 1 0 0,0 0-1 0 0,0 0 1 0 0,1 1-1 0 0,0-5 0 0 0,0 5-33 0 0,0 1 0 0 0,0-2-1 0 0,0 2 1 0 0,0-1-1 0 0,0 0 1 0 0,1 1-1 0 0,-1-1 1 0 0,0 1 0 0 0,1-1-1 0 0,-1 1 1 0 0,3-2-1 0 0,-1 0 30 0 0,1 0-147 0 0,-1 0 0 0 0,0 1 1 0 0,1 0-1 0 0,0 0 0 0 0,0-1 0 0 0,0 2 0 0 0,0-1 1 0 0,0 0-1 0 0,5 0 0 0 0,3-1 96 0 0,23-2 0 0 0,-8 2-212 0 0,141-9-1020 0 0,-65 8-796 0 0,-74 2 804 0 0,91-10-8080 0 0,-89 7 5468 0 0,-13 3 2316 0 0,0-1 0 0 0,21-6 0 0 0,-24 5 849 0 0,15-3-1 0 0,-18 6 885 0 0,-2-1 0 0 0,1-1 0 0 0,14-6 0 0 0,-11 4 1571 0 0,-11 4-1197 0 0,0 1-1 0 0,0-2 1 0 0,0 1-1 0 0,1-1 1 0 0,-1 1-1 0 0,0-2 0 0 0,4-2 1 0 0,-6 4-356 0 0,1 1 0 0 0,-1-2 0 0 0,0 1 0 0 0,0 0 0 0 0,0-1 0 0 0,0 1 0 0 0,1-1 1 0 0,-2 1-1 0 0,1-1 0 0 0,0 1 0 0 0,0-1 0 0 0,-1 1 0 0 0,2-4 0 0 0,-2 4-248 0 0,0-1 0 0 0,0 1 1 0 0,0-1-1 0 0,0 2 0 0 0,-1-2 0 0 0,1 1 1 0 0,-1-1-1 0 0,1 1 0 0 0,0 0 0 0 0,-1-1 0 0 0,1 2 1 0 0,-1-2-1 0 0,0 1 0 0 0,1 0 0 0 0,-1 0 0 0 0,0 0 1 0 0,0 0-1 0 0,-2-1 0 0 0,0-1 42 0 0,0 0-1 0 0,0 0 0 0 0,-1 0 1 0 0,0 0-1 0 0,0 1 1 0 0,1 0-1 0 0,-1 0 1 0 0,-1 0-1 0 0,2 1 1 0 0,-2-1-1 0 0,1 1 0 0 0,0 0 1 0 0,-1 0-1 0 0,-4 0 1 0 0,0 0-59 0 0,0 0-1 0 0,0 1 1 0 0,-1 1 0 0 0,1 0 0 0 0,-16 2 0 0 0,16 0-158 0 0,1-1 0 0 0,0 1 0 0 0,-1 0 0 0 0,2 0 0 0 0,-1 1-1 0 0,0 0 1 0 0,1 1 0 0 0,-1-1 0 0 0,1 1 0 0 0,1 1 0 0 0,-1 0 0 0 0,0 0 0 0 0,-7 9 0 0 0,7-6-8 0 0,0 0 0 0 0,1 1 0 0 0,1 0 0 0 0,0 0 0 0 0,0 1 0 0 0,0-1 1 0 0,1 1-1 0 0,1-1 0 0 0,-4 23 0 0 0,5-25 1 0 0,2 1-1 0 0,-1-1 1 0 0,0 1 0 0 0,1-1 0 0 0,1 1 0 0 0,0 0 0 0 0,-1 0 0 0 0,2 0 0 0 0,4 14 0 0 0,-4-19-7 0 0,0 2 0 0 0,1-1 0 0 0,-1-1 0 0 0,1 1 0 0 0,0-1 0 0 0,0 1 0 0 0,0-1 0 0 0,1 0 0 0 0,-1 1 0 0 0,1-2 0 0 0,1 1 0 0 0,-2-1 0 0 0,2 1 0 0 0,-1-1 0 0 0,1-1 0 0 0,9 6 0 0 0,-6-5-36 0 0,-1 0 0 0 0,1-1 0 0 0,0 0 0 0 0,0 0 0 0 0,0-1 0 0 0,1 0 0 0 0,-1 0 0 0 0,11-1 0 0 0,7-3-467 0 0,31-4 0 0 0,-41 4 232 0 0,2 0-683 0 0,19-6-1 0 0,-8 0-597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6447 0 0,'0'0'298'0'0,"-1"-1"-10"0"0,-5-10 11254 0 0,6 11-10963 0 0,-1-1 0 0 0,1 0 1 0 0,0 0-1 0 0,0 1 0 0 0,0-1 0 0 0,0 0 0 0 0,0 0 1 0 0,0 1-1 0 0,0 0 0 0 0,0-1 0 0 0,1 0 0 0 0,-1 0 0 0 0,2-2-334 0 0,0 1-1 0 0,1 1 0 0 0,-1-2 0 0 0,0 2 0 0 0,0-1 0 0 0,1 0 0 0 0,0 1 0 0 0,-1 0 1 0 0,1-1-1 0 0,-1 2 0 0 0,1-2 0 0 0,0 1 0 0 0,0 1 0 0 0,4-1 0 0 0,6-1-296 0 0,-1 1 1 0 0,15 0-1 0 0,-12 1 261 0 0,65 2-121 0 0,-46 1-3488 0 0,-28-3 2196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0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3 257 1839 0 0,'-1'0'723'0'0,"1"-1"0"0"0,0 0 0 0 0,0 0 0 0 0,-1 1 0 0 0,1-2-1 0 0,0 1 1 0 0,-1 1 0 0 0,1-1 0 0 0,0-1 0 0 0,0 2 0 0 0,0-1-1 0 0,0-1 1 0 0,0 2 0 0 0,0-1 0 0 0,1 0 0 0 0,-1 0 0 0 0,0 0-1 0 0,0 0 1 0 0,1 0 0 0 0,-1 0 0 0 0,1-1 0 0 0,4-2 4943 0 0,2 1-3363 0 0,-3 2-3370 0 0,3-2 1330 0 0,1 1 0 0 0,-1 0 0 0 0,1-1 0 0 0,-1 3 0 0 0,1-2 0 0 0,8 1 0 0 0,48 2-41 0 0,-11 1-643 0 0,-24-2-772 0 0,50-3-2307 0 0,-65 1 2868 0 0,0 0 0 0 0,0 0 0 0 0,20-8 0 0 0,-19 5 202 0 0,2-1 109 0 0,1 0 0 0 0,30-16 4974 0 0,-45 22-3207 0 0,0 0 1151 0 0,-1 6-2137 0 0,-2-5-491 0 0,7 50 1022 0 0,-1-12-693 0 0,-3-20-248 0 0,1 0-1 0 0,1 0 1 0 0,1-1-1 0 0,1 0 1 0 0,1 0-1 0 0,9 18 1 0 0,-15-33-18 0 0,0 0 1 0 0,0 0-1 0 0,0 0 1 0 0,1 0-1 0 0,-1-1 1 0 0,1 1-1 0 0,0-1 1 0 0,0 0 0 0 0,0 1-1 0 0,0-1 1 0 0,0-1-1 0 0,0 1 1 0 0,0 0-1 0 0,0 0 1 0 0,0-2-1 0 0,1 2 1 0 0,-1-1-1 0 0,1 0 1 0 0,0-1-1 0 0,-1 1 1 0 0,0 0-1 0 0,1-1 1 0 0,0 0 0 0 0,0 0-1 0 0,5-1 1 0 0,-2-1 65 0 0,1 2 0 0 0,-1-3 1 0 0,1 2-1 0 0,-2-2 1 0 0,1 1-1 0 0,1-1 0 0 0,-2-1 1 0 0,0 1-1 0 0,1-1 1 0 0,-1 0-1 0 0,9-8 0 0 0,-6 4-45 0 0,-1 0 0 0 0,1 0-1 0 0,-2-1 1 0 0,1 0 0 0 0,-2-1-1 0 0,0 0 1 0 0,0 0-1 0 0,0 0 1 0 0,-1-1 0 0 0,0 1-1 0 0,-1-1 1 0 0,0-1 0 0 0,-1 1-1 0 0,0 0 1 0 0,-1 0 0 0 0,-1-1-1 0 0,0 0 1 0 0,0 0-1 0 0,0 1 1 0 0,-3-14 0 0 0,1 17-18 0 0,-1-1 1 0 0,0 1-1 0 0,0 0 1 0 0,-1 0 0 0 0,0 0-1 0 0,0 0 1 0 0,-1 0-1 0 0,0 1 1 0 0,0 0 0 0 0,-1-1-1 0 0,0 2 1 0 0,0-1-1 0 0,-9-8 1 0 0,8 9-202 0 0,0 0 0 0 0,-1 1 0 0 0,1 0 0 0 0,-1 0 0 0 0,0 0 0 0 0,0 2 0 0 0,0-1-1 0 0,-1 0 1 0 0,1 1 0 0 0,-1 0 0 0 0,0 1 0 0 0,0 0 0 0 0,-16-3 0 0 0,-7 5-7186 0 0,-4 3-2412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1839 0 0,'2'0'134'0'0,"1"-1"240"0"0,0 0 1 0 0,0 0-1 0 0,0 1 1 0 0,1-1-1 0 0,-1 1 1 0 0,1-1-1 0 0,-1 1 1 0 0,1 0-1 0 0,-1 0 1 0 0,0 1-1 0 0,1 0 0 0 0,-1-1 1 0 0,5 3-1 0 0,4 0-166 0 0,0 0-1 0 0,0-1 1 0 0,0-1-1 0 0,0 1 1 0 0,0-1-1 0 0,13-1 1 0 0,-11 0-21 0 0,-3 0-71 0 0,180-3 2158 0 0,-153 2-2163 0 0,56 6 1 0 0,1 0-143 0 0,-53-6-376 0 0,3-1-160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0,'2'1'207'0'0,"3"0"-86"0"0,-1 2 0 0 0,1-3-1 0 0,8 3 1 0 0,-2 0 596 0 0,14 3 1365 0 0,47 4 0 0 0,-45-7-1761 0 0,30 3 497 0 0,65-1 0 0 0,16 1 1271 0 0,-23 0-290 0 0,-100-6-1566 0 0,47 1 537 0 0,83-9 1 0 0,-103 4-1687 0 0,-24 3-4438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0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42 10135 0 0,'-4'-3'155'0'0,"4"3"-78"0"0,-2 0 0 0 0,1-1 0 0 0,0 0 0 0 0,0 0 0 0 0,0 1 0 0 0,0-1 0 0 0,0 0 0 0 0,0 0 0 0 0,0 0 0 0 0,0 0 0 0 0,0-1 0 0 0,-3-5 7502 0 0,5 6-7378 0 0,2-2 0 0 0,-2 2 0 0 0,1-1 0 0 0,1 1 0 0 0,-1-1 0 0 0,0 1 0 0 0,0-1 0 0 0,1 2 0 0 0,-1-2 0 0 0,0 1 0 0 0,1 1 0 0 0,-1-1 0 0 0,1 0 0 0 0,0 0 0 0 0,-1 1 0 0 0,4 0 0 0 0,6-2 73 0 0,26 2 0 0 0,-30 0-244 0 0,-1 0-1 0 0,1 0-1 0 0,-1 1 0 0 0,1 0 1 0 0,-2-1-1 0 0,2 2 0 0 0,-1-1 1 0 0,11 5-1 0 0,-9 0-28 0 0,-3 0 0 0 0,-1 3 0 0 0,-5-5-4 0 0,-1-1 0 0 0,1 0-1 0 0,-1 1 1 0 0,1-1 0 0 0,-1 0 0 0 0,0 0 0 0 0,0 1-1 0 0,0-1 1 0 0,0 0 0 0 0,0 0 0 0 0,-1 0-1 0 0,0-1 1 0 0,0 1 0 0 0,0 0 0 0 0,1-1 0 0 0,-2 0-1 0 0,-3 5 1 0 0,-3 1-15 0 0,0 1 0 0 0,-2-1 0 0 0,-12 8 0 0 0,0-1 179 0 0,21-15 32 0 0,6 10-75 0 0,-1-7-99 0 0,-1 1-1 0 0,1-1 1 0 0,0 0-1 0 0,0-1 0 0 0,1 1 1 0 0,-1-1-1 0 0,1 1 0 0 0,5 3 1 0 0,9 6 33 0 0,3 3-3 0 0,-16-12-36 0 0,-1 0 1 0 0,2 0-1 0 0,-2 1 0 0 0,1 0 1 0 0,-2 0-1 0 0,2 0 1 0 0,2 6-1 0 0,-2 0-12 0 0,-4-8 0 0 0,-1 1 0 0 0,0-1 0 0 0,0 0-1 0 0,0 1 1 0 0,0 0 0 0 0,0-1 0 0 0,0 0 0 0 0,-1 1 0 0 0,0-1-1 0 0,0 1 1 0 0,1-1 0 0 0,-1 0 0 0 0,0 0 0 0 0,0 1 0 0 0,-2 2-1 0 0,-3 4 5 0 0,0 0 0 0 0,-7 9 0 0 0,11-17-2 0 0,-4 7 8 0 0,-2-1 0 0 0,1 1 0 0 0,-1-1 0 0 0,0-1 0 0 0,-1 0 0 0 0,-13 8 0 0 0,-2-1 18 0 0,-32 11-1 0 0,46-19-1034 0 0,-1-2 1 0 0,-17 4-1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67 4143 0 0,'0'-3'202'0'0,"-2"0"0"0"0,1 0 0 0 0,0 0-1 0 0,-1 0 1 0 0,0 1 0 0 0,1-1-1 0 0,-1 0 1 0 0,0 0 0 0 0,0 1 0 0 0,-1 0-1 0 0,1 0 1 0 0,0-1 0 0 0,0 1 0 0 0,-1 0-1 0 0,0 0 1 0 0,-3-1 0 0 0,-2-2 989 0 0,1 2 0 0 0,-2-1 1 0 0,2 1-1 0 0,-1 1 0 0 0,-10-2 1 0 0,13 3-648 0 0,0 0 1 0 0,0 1-1 0 0,-1 0 1 0 0,1 0-1 0 0,1 1 1 0 0,-2 0-1 0 0,1-1 1 0 0,0 1-1 0 0,0 1 1 0 0,-10 3-1 0 0,8-2-308 0 0,-1 0-1 0 0,1 1 0 0 0,0 0 1 0 0,0 1-1 0 0,0-1 0 0 0,-7 7 1 0 0,-1 4-63 0 0,0 0-1 0 0,2 2 1 0 0,0-1 0 0 0,0 2 0 0 0,2-1-1 0 0,-10 20 1 0 0,4-1-24 0 0,1 0 0 0 0,-14 49 0 0 0,24-67-104 0 0,2 1 0 0 0,0 0 0 0 0,1-1 0 0 0,1 2 0 0 0,0-1 0 0 0,2 22 0 0 0,2-28-94 0 0,-1 1 0 0 0,1-1 0 0 0,1 1 0 0 0,0-1 0 0 0,1 0 0 0 0,1 0 0 0 0,0 0 0 0 0,0-1 0 0 0,11 16 0 0 0,27 35-1455 0 0,-35-54-496 0 0,0 0 0 0 0,10 9 0 0 0,10 5-5040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302 102 7367 0 0,'-11'-21'500'0'0,"7"13"378"0"0,-1 0 0 0 0,-8-12 0 0 0,10 17 282 0 0,0 0-1 0 0,0 0 1 0 0,0 1-1 0 0,0-1 0 0 0,-3-2 1 0 0,-1 0 682 0 0,2 2-907 0 0,-1 0 0 0 0,1 0 0 0 0,-8-4 0 0 0,10 5-824 0 0,1 2 1 0 0,0 0-1 0 0,-1-1 1 0 0,1 1-1 0 0,-1-1 1 0 0,1 1 0 0 0,0 0-1 0 0,-1 0 1 0 0,1 0-1 0 0,-1 0 1 0 0,1 1-1 0 0,-4 0 1 0 0,0 1-32 0 0,-1 1 0 0 0,1-1 0 0 0,0 1 0 0 0,1 0 0 0 0,-1 1 0 0 0,1 0 0 0 0,0-1 0 0 0,-1 2 0 0 0,1-1 0 0 0,1 0 0 0 0,-1 1 0 0 0,1 0 0 0 0,-5 8 0 0 0,-3 2 122 0 0,2 2-1 0 0,1-1 0 0 0,-11 25 0 0 0,20-40-201 0 0,-12 26 0 0 0,-14 48 0 0 0,24-66 0 0 0,0 0 0 0 0,0-1 0 0 0,1 0 0 0 0,0 1 0 0 0,0 0 0 0 0,1-1 0 0 0,1 1 0 0 0,0 0 0 0 0,-1 0 0 0 0,5 12 0 0 0,-4-18 6 0 0,-1 0 1 0 0,1-1-1 0 0,1 1 0 0 0,-2-1 0 0 0,2 0 1 0 0,-1 1-1 0 0,1-1 0 0 0,-1-1 0 0 0,1 2 1 0 0,-1-1-1 0 0,2-1 0 0 0,-2 2 0 0 0,1-2 1 0 0,1 1-1 0 0,-2-1 0 0 0,1 1 0 0 0,1-1 1 0 0,-1 1-1 0 0,0-2 0 0 0,1 2 0 0 0,-1-1 1 0 0,1-1-1 0 0,0 1 0 0 0,-1 0 0 0 0,0-1 1 0 0,1 1-1 0 0,-1-1 0 0 0,1 0 0 0 0,0 0 1 0 0,0 0-1 0 0,3 0 0 0 0,2-2 19 0 0,0 1 0 0 0,0-1 0 0 0,1 0 0 0 0,-2 0 0 0 0,1-1-1 0 0,0 0 1 0 0,-1 0 0 0 0,14-9 0 0 0,-9 4-3 0 0,-1 1 0 0 0,0-2 0 0 0,0 0 0 0 0,-2 0 1 0 0,1-2-1 0 0,15-18 0 0 0,-20 21-8 0 0,0 0 1 0 0,0 0-1 0 0,-1 0 1 0 0,1-1 0 0 0,-1 0-1 0 0,-1 0 1 0 0,0 0-1 0 0,0 0 1 0 0,-1-1-1 0 0,1-15 1 0 0,-3-1 572 0 0,0 21 265 0 0,1 16-622 0 0,1 16-229 0 0,11 48-1 0 0,-9-62-2 0 0,1 1 0 0 0,-1-1 0 0 0,1 1 0 0 0,1-1 0 0 0,9 13 0 0 0,-9-18-147 0 0,-4-6-346 0 0,-1-2-157 0 0,-1 0 657 0 0,2 1-181 0 0,-1 0-1 0 0,-1-1 1 0 0,1 1-1 0 0,0-1 0 0 0,0 0 1 0 0,0 0-1 0 0,0 1 1 0 0,0-1-1 0 0,0 0 1 0 0,0 0-1 0 0,0 0 0 0 0,0 0 1 0 0,0 0-1 0 0,0 0 1 0 0,0 0-1 0 0,1 0 1 0 0,-2 0-1 0 0,1-1 0 0 0,1 1 1 0 0,-2 0-1 0 0,1 0 1 0 0,0 0-1 0 0,0-1 1 0 0,0 0-1 0 0,0 1 0 0 0,1-2 1 0 0,5-9-1643 0 0,-2-1-5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64 4607 0 0,'1'-12'1618'0'0,"-1"-7"-4232"0"0,0 10 2965 0 0,0-1 3619 0 0,0-3 10200 0 0,0 14-14066 0 0,1 0 1 0 0,-1-1 0 0 0,1 0-1 0 0,0 1 1 0 0,-1 0 0 0 0,0 0-1 0 0,0-1 1 0 0,1 0 0 0 0,0 1-1 0 0,0 0 1 0 0,0 0 0 0 0,1 1 88 0 0,2 2-67 0 0,0 1 0 0 0,-1-1 0 0 0,0 2 0 0 0,0-1-1 0 0,0 0 1 0 0,-1 0 0 0 0,3 7 0 0 0,10 43 468 0 0,-12-43-427 0 0,0-4-109 0 0,-2 1 0 0 0,1 0-1 0 0,-2 0 1 0 0,1 0 0 0 0,0-1-1 0 0,-2 12 1 0 0,-2-4 102 0 0,0-12 0 0 0,1-1-108 0 0,0-3-33 0 0,1 1 1 0 0,-1 0-1 0 0,1 0 0 0 0,0-1 0 0 0,0 0 1 0 0,-1 1-1 0 0,1-1 0 0 0,-1 1 0 0 0,1-1 0 0 0,-2 0 1 0 0,2 1-1 0 0,-1-1 0 0 0,1 0 0 0 0,-2-1 1 0 0,-1 1 27 0 0,-18-1 129 0 0,0 0-1 0 0,-1-2 1 0 0,-42-11 0 0 0,28 6 129 0 0,26 5-171 0 0,-5 0 612 0 0,14 3-518 0 0,4 0-111 0 0,92 7-102 0 0,-32-2-296 0 0,6 2-242 0 0,-37-3-1359 0 0,41 0 0 0 0,2-5-1640 0 0,-33 0 1236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24 9215 0 0,'-18'-15'1566'0'0,"6"7"9713"0"0,5 13-9271 0 0,5-2-1867 0 0,1 0 0 0 0,-1 0 0 0 0,1-1 0 0 0,-1 1 0 0 0,2 0 0 0 0,-2-1 0 0 0,1 1 0 0 0,0 3 0 0 0,-4 27 78 0 0,3-14-49 0 0,-7 33 99 0 0,-5 43 34 0 0,12-66-248 0 0,1 0 0 0 0,2 1 1 0 0,5 45-1 0 0,-4-69-78 0 0,0 0 0 0 0,0 0 0 0 0,0-1 0 0 0,6 11-1 0 0,-4-9-12 0 0,-3-5-216 0 0,-4-8-5606 0 0,3 6 5626 0 0,0-2 0 0 0,-1 1 0 0 0,0 0 0 0 0,0-1 0 0 0,0 2 1 0 0,0-2-1 0 0,-2 0 0 0 0,2 0-123 0 0,-11-10-1884 0 0,-1 1 0 0 0,0 1 0 0 0,0 0-1 0 0,-27-14 1 0 0,7 4 782 0 0,4 2 2025 0 0,-16-12 2656 0 0,10 3 11261 0 0,37 27-13837 0 0,7-2-472 0 0,0 0 0 0 0,0 0-1 0 0,0 2 1 0 0,12-1 0 0 0,40 3-218 0 0,-25 0-20 0 0,17 0-1604 0 0,1-3-1 0 0,76-10 1 0 0,-67-4-1129 0 0,-47 11 2165 0 0,26-6-1113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54 9215 0 0,'-21'-21'902'0'0,"4"3"-608"0"0,5 4 15502 0 0,19 160-14318 0 0,-3-80-1430 0 0,-4 75-1 0 0,-6-63 155 0 0,-6 109 175 0 0,12-182-377 0 0,-1 10 117 0 0,5-39-142 0 0,1-1-1 0 0,2 1 1 0 0,-1-1-1 0 0,12-23 0 0 0,-15 42 22 0 0,0 0-1 0 0,0-1 0 0 0,0 1 0 0 0,1 0 0 0 0,0 1 1 0 0,7-9-1 0 0,-9 12-1 0 0,0 0 1 0 0,0 1-1 0 0,0-1 1 0 0,1 1-1 0 0,-1-1 1 0 0,1 1-1 0 0,-1-1 1 0 0,0 1-1 0 0,1 1 1 0 0,0-2-1 0 0,-1 1 1 0 0,1 1-1 0 0,0 0 0 0 0,-1-1 1 0 0,1 1-1 0 0,-1 0 1 0 0,1 0-1 0 0,0 0 1 0 0,5 1-1 0 0,-4-1-3 0 0,0 1 0 0 0,1 1-1 0 0,-1-1 1 0 0,1 1-1 0 0,-2-1 1 0 0,2 1 0 0 0,-1 1-1 0 0,-1-1 1 0 0,1 0-1 0 0,0 0 1 0 0,0 1-1 0 0,-1 0 1 0 0,0 0 0 0 0,0 1-1 0 0,0-1 1 0 0,0 1-1 0 0,0 0 1 0 0,0-1 0 0 0,-1 1-1 0 0,0 0 1 0 0,4 8-1 0 0,-4-7-8 0 0,0 0-1 0 0,0 1 0 0 0,0 0 1 0 0,-1-1-1 0 0,0 1 1 0 0,0-1-1 0 0,-1 1 0 0 0,1-1 1 0 0,-1 1-1 0 0,0 0 0 0 0,-1 0 1 0 0,1 0-1 0 0,-1-1 0 0 0,0 1 1 0 0,0-1-1 0 0,-1 0 0 0 0,-2 7 1 0 0,2-9 17 0 0,1 1 0 0 0,-1 0 0 0 0,0-1 0 0 0,0 1 0 0 0,-1-1 0 0 0,1 0 0 0 0,-1 0 0 0 0,1 0 0 0 0,-1 0 0 0 0,0 0 0 0 0,0 0 0 0 0,-1-1 0 0 0,1 0 0 0 0,-1 0 0 0 0,1 1 1 0 0,0-1-1 0 0,-1-1 0 0 0,0 1 0 0 0,0-1 0 0 0,-4 2 0 0 0,0-2 19 0 0,0 1 0 0 0,-1-2 0 0 0,1 1 0 0 0,-1 0 0 0 0,1-2 0 0 0,0 1 0 0 0,-16-4 0 0 0,10 1-945 0 0,1 0 0 0 0,-1-1 0 0 0,-22-10 0 0 0,21 6-7816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 6911 0 0,'0'0'528'0'0,"0"-1"-341"0"0,10-5 9719 0 0,-8 6-9246 0 0,-1 0 0 0 0,1 0 0 0 0,-1 1 0 0 0,1-1 0 0 0,-2 1 0 0 0,2-1-1 0 0,-1 0 1 0 0,1 1 0 0 0,2 1 0 0 0,1 2-550 0 0,-1 1 1 0 0,1-1-1 0 0,-1 1 1 0 0,1 1-1 0 0,-1-1 0 0 0,-1 0 1 0 0,1 1-1 0 0,-1-1 0 0 0,0 1 1 0 0,-1 0-1 0 0,1 0 0 0 0,0 1 1 0 0,-2-1-1 0 0,1 1 0 0 0,-1-1 1 0 0,1 1-1 0 0,-2-1 0 0 0,0 1 1 0 0,0 0-1 0 0,0-1 0 0 0,0 1 1 0 0,0-1-1 0 0,-1 1 0 0 0,-4 11 1 0 0,5-16-104 0 0,-1-2 0 0 0,0 1 0 0 0,0 0 1 0 0,1 0-1 0 0,-1-1 0 0 0,0 1 0 0 0,0 0 1 0 0,0-1-1 0 0,0 1 0 0 0,0-1 0 0 0,1 1 1 0 0,-2-1-1 0 0,1 1 0 0 0,1-1 0 0 0,-2 1 1 0 0,1-1-1 0 0,-2 0 0 0 0,3 0 7 0 0,-9 2 23 0 0,1-1 1 0 0,-1-1 0 0 0,1 1 0 0 0,-16-2-1 0 0,12 1 12 0 0,-2-2 42 0 0,0 1 0 0 0,1-2 0 0 0,-20-6 0 0 0,13 3 113 0 0,4 0 193 0 0,14 6 615 0 0,4-1-926 0 0,16 1-135 0 0,0 1 1 0 0,0 0-1 0 0,0 1 1 0 0,18 6 0 0 0,-20-5-66 0 0,18 4-1424 0 0,1-2 1 0 0,62 2 0 0 0,-12-11-2667 0 0,-52 1-3303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56 6911 0 0,'-3'-3'196'0'0,"2"2"-149"0"0,-1 0 0 0 0,2 0 0 0 0,-1 1 0 0 0,0-1 1 0 0,0 0-1 0 0,1 0 0 0 0,-1 1 0 0 0,0-1 1 0 0,0 0-1 0 0,1-1 0 0 0,-7-9 964 0 0,7 7-666 0 0,-1-1 3784 0 0,2 0 528 0 0,7-8-2114 0 0,-7 13-2471 0 0,0 0-1 0 0,0-1 1 0 0,0 0-1 0 0,0 0 1 0 0,0 1-1 0 0,0 0 1 0 0,0 0-1 0 0,0-1 1 0 0,0 1-1 0 0,0 0 1 0 0,0 0 0 0 0,1-1-1 0 0,-2 1 1 0 0,2 0-1 0 0,-1 0 1 0 0,0 0-1 0 0,0 1 1 0 0,0-1-1 0 0,0 0 1 0 0,1 0-1 0 0,-2 1 1 0 0,2-1-1 0 0,-1 0 1 0 0,-1 0-1 0 0,2 1 1 0 0,-1 0-1 0 0,-1 0 1 0 0,2-1 0 0 0,-1 0-1 0 0,1 3 1 0 0,3 0 157 0 0,0 2 1 0 0,1-1 0 0 0,6 9-1 0 0,1 4 98 0 0,0 1-1 0 0,-1 0 1 0 0,-2 1 0 0 0,1 0-1 0 0,8 24 1 0 0,-10-22-127 0 0,-1 1 0 0 0,-1 1 0 0 0,-1 0 0 0 0,-1-1 0 0 0,-1 2 0 0 0,-1-1 0 0 0,-2 0 0 0 0,1 1 0 0 0,-4 27 0 0 0,0-38-147 0 0,0 0-1 0 0,-1-1 1 0 0,-1 0 0 0 0,0 0-1 0 0,0 0 1 0 0,-2 0 0 0 0,0 0-1 0 0,0-1 1 0 0,-14 20 0 0 0,1-7-358 0 0,1-1 0 0 0,-3-1 1 0 0,-26 21-1 0 0,34-30-57 0 0,-18 13-1847 0 0,29-24 1635 0 0,-1 0 0 0 0,0-1-1 0 0,0 1 1 0 0,0-1 0 0 0,1 1 0 0 0,-1-1 0 0 0,0 0 0 0 0,0 0 0 0 0,0 0 0 0 0,-4-1 0 0 0,5 1-2048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 4607 0 0,'-1'-2'208'0'0,"-18"-31"23523"0"0,24 45-22933 0 0,0 8-722 0 0,-1-1-1 0 0,4 32 0 0 0,-7-40-70 0 0,2 18-5 0 0,-1-1 0 0 0,-4 32 0 0 0,-8 58 0 0 0,10-116 0 0 0,-5 27-2383 0 0,3-17-2234 0 0,-1 22 1 0 0</inkml:trace>
  <inkml:trace contextRef="#ctx0" brushRef="#br0" timeOffset="1">222 182 4143 0 0,'20'-60'21856'0'0,"-21"62"-21179"0"0,-20 20-313 0 0,0-1 0 0 0,-1-2 0 0 0,-1 1 0 0 0,-1-2 0 0 0,-33 18 0 0 0,51-33-358 0 0,1 0 15 0 0,2-1-1 0 0,-1 0 1 0 0,1 0-1 0 0,-1 1 1 0 0,1 0-1 0 0,-6 6 1 0 0,5-3 43 0 0,4-3-70 0 0,0-2-1 0 0,0 1 1 0 0,1-1 0 0 0,-1 1 0 0 0,0 0 0 0 0,1-1-1 0 0,-1 1 1 0 0,0 0 0 0 0,1 0 0 0 0,0-1 0 0 0,0 1 0 0 0,-1-1-1 0 0,1 1 1 0 0,0-1 0 0 0,0 1 0 0 0,0-2 0 0 0,0 2 0 0 0,0-1-1 0 0,0 1 1 0 0,1-1 0 0 0,1 1 0 0 0,3 4-88 0 0,2-1 1 0 0,12 8-1 0 0,-19-12 91 0 0,13 7-456 0 0,1-1 1 0 0,0 1 0 0 0,23 6-1 0 0,-28-11-410 0 0,1 0 0 0 0,-1-1 0 0 0,1 0 1 0 0,0-1-1 0 0,-1 0 0 0 0,15-1 0 0 0,-5-1-1118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27 15199 0 0,'-1'-1'696'0'0,"-10"-16"9563"0"0,18 12-9431 0 0,-6 4-794 0 0,1 0 0 0 0,0 1 0 0 0,0 0 0 0 0,0-1-1 0 0,-1 1 1 0 0,2 0 0 0 0,-2-1 0 0 0,1 1 0 0 0,0 0 0 0 0,0 1 0 0 0,0-1 0 0 0,3 1 0 0 0,25 7-85 0 0,-20-5 78 0 0,59 20-403 0 0,-32-9-2547 0 0,-22-8 1206 0 0</inkml:trace>
  <inkml:trace contextRef="#ctx0" brushRef="#br0" timeOffset="1">31 193 21047 0 0,'0'0'2280'0'0,"10"0"-2280"0"0,3-5 432 0 0,4 1 40 0 0,3-2 8 0 0,6 0 0 0 0,4-2-248 0 0,6 4-40 0 0,3-2-16 0 0,-1 1 0 0 0,-6 0-1184 0 0,-3 1-240 0 0,-3 1-40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14 919 0 0,'-2'0'67'0'0,"-23"-2"24105"0"0,37 2-21860 0 0,48 5-2735 0 0,36 2 567 0 0,-37-2-85 0 0,-25-2-10 0 0,-18-1-15 0 0,25 0 0 0 0,-25-1-34 0 0,1 1 11 0 0,-15-2 461 0 0,-10-6-107 0 0,3 3-278 0 0,1 1-1 0 0,-2 0 1 0 0,1 0 0 0 0,0-1-1 0 0,0 2 1 0 0,-1-1-1 0 0,-5 0 1 0 0,-41-3 278 0 0,26 3-272 0 0,6 1-23 0 0,-1 1 0 0 0,-38 4 0 0 0,-39 12-20 0 0,89-14-16 0 0,5-1-23 0 0,-1 1 1 0 0,1-2 0 0 0,-1 0 0 0 0,0 0 0 0 0,0 0 0 0 0,-7 0 0 0 0,3-2 55 0 0,3 0 7 0 0,4 2-6 0 0,3-1-88 0 0,0 0 0 0 0,-1 1 0 0 0,0-1 0 0 0,1 1 0 0 0,0-1 0 0 0,-1 0 0 0 0,1 1 0 0 0,-1 0 0 0 0,1-1 0 0 0,1 0-1 0 0,-1 0-36 0 0,3 0-195 0 0,0-1 1 0 0,-1 0-1 0 0,1 1 1 0 0,6-2-1 0 0,8-1-3710 0 0,-10 2 350 0 0,15-3-5359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0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 10135 0 0,'0'0'919'0'0,"-1"-1"-759"0"0,-15-6 147 0 0,2-1 8553 0 0,12 5-7531 0 0,2 3-1295 0 0,0 0 0 0 0,0 0 0 0 0,0 0 0 0 0,0 0 0 0 0,0 0-1 0 0,-1 0 1 0 0,1 0 0 0 0,0 0 0 0 0,0 0 0 0 0,0 0 0 0 0,0-1 0 0 0,0 1-1 0 0,0 0 1 0 0,0 0 0 0 0,0 0 0 0 0,0 0 0 0 0,0 0 0 0 0,0 0 0 0 0,0 0-1 0 0,0 0 1 0 0,0 0 0 0 0,0 0 0 0 0,0 0 0 0 0,0 0 0 0 0,0 0 0 0 0,0 0-1 0 0,0 0 1 0 0,0 0 0 0 0,0 0 0 0 0,0 0 0 0 0,0 0 0 0 0,0 0 0 0 0,0 0-1 0 0,0-1 1 0 0,0 1 0 0 0,0 0 0 0 0,0 0 0 0 0,0 0 0 0 0,0 0 0 0 0,0 0-1 0 0,0 0 1 0 0,0 0 0 0 0,0 0 0 0 0,0 0 0 0 0,0 0 0 0 0,1 0 0 0 0,-1 0-1 0 0,0-1 1 0 0,0 1 0 0 0,0 0 0 0 0,0 0 0 0 0,0 0 0 0 0,0 0 0 0 0,0 0-1 0 0,5 0 2 0 0,-2 0 2 0 0,0 0 0 0 0,0 0 0 0 0,0 1 1 0 0,0-1-1 0 0,5 2 0 0 0,-4 0-17 0 0,2 0 1 0 0,-2 0-1 0 0,1 0 0 0 0,-1 1 0 0 0,7 5 0 0 0,-8-6-19 0 0,-1 0 0 0 0,0 1 0 0 0,0-1 0 0 0,1 0 0 0 0,-1 1 0 0 0,0-1 0 0 0,0 1 0 0 0,0 0 0 0 0,-1 0 0 0 0,4 5 0 0 0,-4-7 4 0 0,-1 2 0 0 0,0-2 0 0 0,1 1 0 0 0,0 0 0 0 0,-1-1 0 0 0,1 2 0 0 0,-1-2 0 0 0,0 1-1 0 0,0 4 1 0 0,0-2-1 0 0,-1 6 12 0 0,0-8-2 0 0,0 0 0 0 0,1 1-1 0 0,-1-1 1 0 0,-1 0 0 0 0,1 0 0 0 0,0 1-1 0 0,0-2 1 0 0,-1 1 0 0 0,1 0-1 0 0,-1 0 1 0 0,0 0 0 0 0,0-1 0 0 0,-4 4-1 0 0,-1 0-7 0 0,-2 0-1 0 0,-10 5 1 0 0,-2 1 4 0 0,0 0 44 0 0,15-8-29 0 0,0 0-1 0 0,-10 6 1 0 0,10-3 28 0 0,5-6 11 0 0,8 6 11 0 0,2-1-64 0 0,-1-1 1 0 0,0 1 0 0 0,15 4-1 0 0,-13-5 5 0 0,1 0 0 0 0,8 6 0 0 0,-16-8-13 0 0,1 0-1 0 0,-1 1 0 0 0,0-1 0 0 0,0 1 1 0 0,0 0-1 0 0,0 0 0 0 0,0 0 1 0 0,-1 0-1 0 0,3 4 0 0 0,2 5-2 0 0,-7-9 0 0 0,-1 0 0 0 0,1 0 15 0 0,1 1 0 0 0,-2-1 0 0 0,1 1 0 0 0,0-1 0 0 0,0 1-1 0 0,-1-1 1 0 0,0 0 0 0 0,0 0 0 0 0,0 1 0 0 0,-1-1 0 0 0,1 0 0 0 0,-1 0 0 0 0,1 0 0 0 0,-1 0-1 0 0,0 0 1 0 0,0 0 0 0 0,0-1 0 0 0,0 1 0 0 0,-1 0 0 0 0,-3 3 0 0 0,-5 3 85 0 0,-1 0-1 0 0,-1 0 1 0 0,-15 8 0 0 0,24-15-91 0 0,4-2-8 0 0,-8 5 78 0 0,0-1-1 0 0,-14 6 1 0 0,19-9-68 0 0,1-1-1 0 0,0 1 1 0 0,0 0 0 0 0,-1-1-1 0 0,1 1 1 0 0,-1-1 0 0 0,1 0-1 0 0,0 0 1 0 0,-1 0-1 0 0,0 0 1 0 0,1 0 0 0 0,0-1-1 0 0,0 1 1 0 0,-1-1-1 0 0,-2 0 1 0 0,4 0-143 0 0,1 1-1 0 0,-1-1 1 0 0,1 1-1 0 0,-1-1 1 0 0,0 1 0 0 0,1 0-1 0 0,0 0 1 0 0,-1-1-1 0 0,0 0 1 0 0,1 1 0 0 0,-1-1-1 0 0,0-1 1 0 0,-3-11-8475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45 14943 0 0,'0'-2'687'0'0,"0"1"-437"0"0,2-2-48 0 0,-4-9 535 0 0,2 10-548 0 0,0 1-1 0 0,0 1 0 0 0,0-2 1 0 0,0 1-1 0 0,0 0 0 0 0,0 0 1 0 0,0 0-1 0 0,-1 0 0 0 0,1 0 1 0 0,-1 0-1 0 0,1 0 0 0 0,-1 0 1 0 0,1 0-1 0 0,0 1 0 0 0,-1-1 1 0 0,0 0-1 0 0,0 0 0 0 0,1 1 1 0 0,-1-1-1 0 0,0 0 1 0 0,0 0-1 0 0,1 1 0 0 0,-1-1 1 0 0,0 0-1 0 0,0 1 0 0 0,0-1 1 0 0,0 1-1 0 0,0 0 0 0 0,0-1 1 0 0,0 1-1 0 0,0 0 0 0 0,0-1 1 0 0,0 1-1 0 0,0 0 0 0 0,0 0 1 0 0,0 0-1 0 0,0 0 0 0 0,0 0 1 0 0,-1 0-1 0 0,2 0 0 0 0,-3 1 1 0 0,0 0 1 0 0,-1 0 0 0 0,0 0 0 0 0,1 0 0 0 0,-1 1 1 0 0,1-1-1 0 0,0 1 0 0 0,0 0 0 0 0,0 0 0 0 0,0 1 1 0 0,-5 3-1 0 0,-2 5-79 0 0,1 0 0 0 0,0 1 0 0 0,1 0 0 0 0,-11 21 0 0 0,-22 56 183 0 0,-5 40-262 0 0,43-114-28 0 0,-1 0 0 0 0,2-1 0 0 0,-1 1 0 0 0,2 0 0 0 0,0 0 0 0 0,1 0 0 0 0,2 17 0 0 0,0-24-118 0 0,0 1-1 0 0,0-1 1 0 0,1-1 0 0 0,0 2-1 0 0,0-2 1 0 0,0 1-1 0 0,0-1 1 0 0,2 0 0 0 0,-1 0-1 0 0,1 0 1 0 0,0 0 0 0 0,0-1-1 0 0,9 8 1 0 0,-10-10-94 0 0,0 0 1 0 0,1-1 0 0 0,-1 0 0 0 0,1 0-1 0 0,0 0 1 0 0,-1 0 0 0 0,2-1-1 0 0,-1 0 1 0 0,0 0 0 0 0,0 0-1 0 0,1-1 1 0 0,-1 1 0 0 0,1-1 0 0 0,-1-1-1 0 0,0 1 1 0 0,1-1 0 0 0,0 0-1 0 0,0 0 1 0 0,-1-1 0 0 0,11-1 0 0 0,14-8-7895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1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319 224 9215 0 0,'-1'-2'422'0'0,"0"-19"188"0"0,-4-18 497 0 0,0 14 6294 0 0,-6-11-1432 0 0,-3 4-3467 0 0,11 27-2352 0 0,0-1-1 0 0,-1 1 1 0 0,1 0-1 0 0,-1 0 1 0 0,-1 0-1 0 0,1 0 1 0 0,-1 1 0 0 0,1 0-1 0 0,-8-5 1 0 0,10 7-120 0 0,-1 0 0 0 0,1 1 0 0 0,0-1 0 0 0,0 1 0 0 0,-1 0 0 0 0,0-1 0 0 0,1 2-1 0 0,0-1 1 0 0,-1 0 0 0 0,1 0 0 0 0,-1 1 0 0 0,0-1 0 0 0,0 1 0 0 0,0 0 0 0 0,0-1 0 0 0,1 1 0 0 0,-1 1 0 0 0,0-1 0 0 0,1 0 0 0 0,-6 2 0 0 0,-1 1 13 0 0,4-1-40 0 0,1 0 0 0 0,-1 0-1 0 0,0 0 1 0 0,0 1-1 0 0,1 0 1 0 0,0 0-1 0 0,-7 5 1 0 0,0 3-17 0 0,1 0-1 0 0,0 1 1 0 0,0 0 0 0 0,1 1-1 0 0,1 0 1 0 0,1 0 0 0 0,0 1-1 0 0,0 0 1 0 0,-4 16 0 0 0,3-3-5 0 0,0 0 0 0 0,2 0 0 0 0,2 1 1 0 0,-2 30-1 0 0,5-49 17 0 0,0 1 0 0 0,2-1 1 0 0,-1 1-1 0 0,1-1 0 0 0,0 1 1 0 0,1-1-1 0 0,5 17 0 0 0,-5-23 2 0 0,-2 0 1 0 0,2 0-1 0 0,-1 0 0 0 0,1-1 0 0 0,-1 1 0 0 0,2-1 0 0 0,-2 1 0 0 0,1 0 0 0 0,1-1 0 0 0,-1 0 0 0 0,0 0 1 0 0,0 1-1 0 0,1-1 0 0 0,0-1 0 0 0,0 2 0 0 0,-1-2 0 0 0,1 1 0 0 0,0-1 0 0 0,0 0 0 0 0,0 0 0 0 0,0 0 1 0 0,0 0-1 0 0,0 0 0 0 0,1-1 0 0 0,-1 1 0 0 0,4 0 0 0 0,-1-2-3 0 0,-1 1 0 0 0,1-1-1 0 0,0 1 1 0 0,-1-2 0 0 0,0 1 0 0 0,0-1 0 0 0,1 1-1 0 0,-1-2 1 0 0,9-3 0 0 0,-4 0-5 0 0,0 0 0 0 0,-1-1 0 0 0,15-13 0 0 0,-17 13 5 0 0,-1-1 0 0 0,0 1-1 0 0,0-1 1 0 0,-1 0 0 0 0,0 0 0 0 0,-1 0-1 0 0,0-1 1 0 0,0 0 0 0 0,0 0-1 0 0,-1 0 1 0 0,2-13 0 0 0,2-12-7 0 0,2-60 0 0 0,-9 94 10 0 0,3-82 351 0 0,-3 80 140 0 0,0 5-407 0 0,-9 124-28 0 0,9-98-155 0 0,0 1 0 0 0,8 40 1 0 0,-7-62-165 0 0,1 0 0 0 0,2 9 1 0 0,-3-15-184 0 0,0 0-1 0 0,0 0 1 0 0,0 0 0 0 0,0 1 0 0 0,0-1-1 0 0,0-1 1 0 0,1 2 0 0 0,-1-2-1 0 0,1 1 1 0 0,-1 0 0 0 0,1-1 0 0 0,2 2-1 0 0,4 2-8126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74 116 6911 0 0,'1'-12'-726'0'0,"-1"0"1854"0"0,1 1-1 0 0,1-1 0 0 0,3-14 1 0 0,-4 24-503 0 0,-1-1 0 0 0,1 1 1 0 0,0 0-1 0 0,0 0 0 0 0,0-1 1 0 0,0 1-1 0 0,0 0 0 0 0,0 0 1 0 0,1 0-1 0 0,-1 1 0 0 0,1-2 1 0 0,-1 2-1 0 0,1-1 1 0 0,0 1-1 0 0,-1-1 0 0 0,2 1 1 0 0,-2-1-1 0 0,1 1 0 0 0,1-1 1 0 0,-1 2-1 0 0,0-1 0 0 0,3-1 1 0 0,-2 1-540 0 0,0 1 0 0 0,0 0 0 0 0,0-1 0 0 0,1 1 0 0 0,-1 1 0 0 0,0-1 0 0 0,0 1 1 0 0,0-1-1 0 0,0 0 0 0 0,0 2 0 0 0,0-1 0 0 0,0-1 0 0 0,0 2 0 0 0,0-1 0 0 0,-1 1 0 0 0,5 2 0 0 0,3 2 248 0 0,0 2 0 0 0,14 14 0 0 0,-19-18-329 0 0,-1 1-1 0 0,-1-1 1 0 0,1 1 0 0 0,0-1-1 0 0,-1 1 1 0 0,0 1-1 0 0,0-1 1 0 0,-1 0 0 0 0,0 0-1 0 0,1 1 1 0 0,-2 0 0 0 0,1-1-1 0 0,-1 1 1 0 0,2 10-1 0 0,-3-10 3 0 0,0 1 0 0 0,0 1-1 0 0,-1-2 1 0 0,1 1-1 0 0,-1 0 1 0 0,-1 0-1 0 0,0-1 1 0 0,1 1-1 0 0,-2 0 1 0 0,0-1 0 0 0,0 1-1 0 0,-4 6 1 0 0,-1 0 27 0 0,0-2 0 0 0,-1 0 0 0 0,0 1 1 0 0,-1-2-1 0 0,1 0 0 0 0,-18 12 0 0 0,9-8 36 0 0,0-1-1 0 0,-2-1 1 0 0,-26 12-1 0 0,18-14 11 0 0,19-8-263 0 0,8-2 85 0 0,0 0-1 0 0,0 0 0 0 0,0 0 0 0 0,0-1 0 0 0,1 1 0 0 0,-1-1 0 0 0,0 1 1 0 0,0-1-1 0 0,1 1 0 0 0,-1 0 0 0 0,0-1 0 0 0,0 1 0 0 0,1-1 1 0 0,-1 0-1 0 0,1 1 0 0 0,-1-1 0 0 0,0 0 0 0 0,1 0 0 0 0,0 1 0 0 0,-1 0 1 0 0,0-3-1 0 0,-2-7-1184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 8287 0 0,'0'0'639'0'0,"-2"-8"8437"0"0,-3 11-5041 0 0,0-1-3673 0 0,1 1-30 0 0,-1 1-1 0 0,1 0 1 0 0,0 0 0 0 0,0 0-1 0 0,-5 9 1 0 0,-17 26 569 0 0,21-29-748 0 0,-12 18 256 0 0,2 1 0 0 0,1 1-1 0 0,-14 45 1 0 0,20-50-146 0 0,2 1-1 0 0,1-2 1 0 0,1 2-1 0 0,-2 49 1 0 0,6-70-238 0 0,0 0 1 0 0,1 0-1 0 0,-1-1 0 0 0,1 1 0 0 0,0 0 0 0 0,0 0 1 0 0,0-1-1 0 0,1 1 0 0 0,-1-1 0 0 0,2 1 1 0 0,-1-1-1 0 0,5 7 0 0 0,-4-8-10 0 0,-1 0-1 0 0,1 0 1 0 0,-1 0-1 0 0,1 0 1 0 0,0-1-1 0 0,1 0 1 0 0,-1 0-1 0 0,1 1 1 0 0,-1-2-1 0 0,0 1 1 0 0,1-1-1 0 0,-1 1 1 0 0,1-1-1 0 0,0 0 1 0 0,7 1-1 0 0,5 0-131 0 0,-1-1 1 0 0,0-1-1 0 0,1 0 0 0 0,0-1 0 0 0,-1-1 1 0 0,23-5-1 0 0,-25 4-884 0 0,-1 0 1 0 0,-1-2 0 0 0,1 1 0 0 0,17-11-1 0 0,-17 7-1260 0 0</inkml:trace>
  <inkml:trace contextRef="#ctx0" brushRef="#br0" timeOffset="1">318 386 10591 0 0,'0'0'16263'0'0,"-1"2"-15350"0"0,-2 9-641 0 0,1 0 1 0 0,0 1-1 0 0,1 0 0 0 0,1 17 1 0 0,-1 2 85 0 0,-1-10-83 0 0,1 0-45 0 0,0-1 0 0 0,3 28 0 0 0,2-32-1392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306 135 919 0 0,'-22'12'0'0'0,"11"-6"80"0"0,-3 0-80 0 0,-1-2 0 0 0,-1 1 0 0 0,0 0 0 0 0,1-3 112 0 0,-3 0 8 0 0,1 0 0 0 0,-2-4 0 0 0,-1-1 344 0 0,-2-2 72 0 0,-1-5 8 0 0,1-4 8 0 0,0-6 248 0 0,6-11 40 0 0,2-15 16 0 0,11-1-3200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14 919 0 0,'-10'-13'19401'0'0,"8"13"-18522"0"0,-4 3 5496 0 0,0 7-8125 0 0,2-1 1857 0 0,1 1 0 0 0,0 0-1 0 0,0 0 1 0 0,1 0-1 0 0,-1 11 1 0 0,0 55 8 0 0,3-63-87 0 0,-1-3-14 0 0,3 191 188 0 0,-2-196-202 0 0,0-4 0 0 0,0 2 0 0 0,0-1 0 0 0,1-1 0 0 0,-1 2 0 0 0,0-2 0 0 0,1 1 0 0 0,-1 0 0 0 0,2 3 0 0 0,4 13-817 0 0,-6-16-74 0 0,-6-22-8898 0 0,-1 7 3182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91 4607 0 0,'-60'-40'1184'0'0,"49"30"2948"0"0,-1-1 8455 0 0,14 10-12430 0 0,1-1 0 0 0,0 1 1 0 0,-1-1-1 0 0,1 1 0 0 0,-1 0 0 0 0,1 0 1 0 0,0 0-1 0 0,-1 1 0 0 0,1-1 1 0 0,3 0-1 0 0,0 0 5 0 0,21-3-7 0 0,2 1 1 0 0,38 1 0 0 0,-12 1-162 0 0,22 0-597 0 0,-17 2-2032 0 0,-21-3-2821 0 0,-2-3-1522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88 4607 0 0,'-35'-54'1080'0'0,"23"37"4069"0"0,-3 1 9025 0 0,10 24-12874 0 0,3 2-1147 0 0,0 1 0 0 0,-1-1 0 0 0,2 1 1 0 0,0-1-1 0 0,0 12 0 0 0,1-4-114 0 0,-3 64-24 0 0,0 20 109 0 0,1-87-110 0 0,-22 218 547 0 0,21-218-494 0 0,-1 1 1 0 0,-11 24-1 0 0,12-29 12 0 0,2-10 52 0 0,0-1-54 0 0,0-1-69 0 0,0 1 1 0 0,0 0-1 0 0,0 0 1 0 0,0 0-1 0 0,0-1 0 0 0,0 1 1 0 0,0-1-1 0 0,0 0 1 0 0,0 1-1 0 0,1 0 0 0 0,-1-1 1 0 0,0 0-1 0 0,0 0 1 0 0,1 1-1 0 0,-1-1 0 0 0,0 0 1 0 0,0 0-1 0 0,1 1 1 0 0,-1-3-1 0 0,-1 1 2 0 0,2 0 1 0 0,-1-1-1 0 0,-1 1 1 0 0,2-1-1 0 0,0 1 1 0 0,-1-1-1 0 0,0-4 1 0 0,1 1-8 0 0,0-1 1 0 0,0 1-1 0 0,1-1 0 0 0,0 0 1 0 0,2-10-1 0 0,0 10-4 0 0,0-1 0 0 0,0 1 0 0 0,0 0 0 0 0,1 0 0 0 0,0 1 0 0 0,0-1 0 0 0,1 1 0 0 0,-1 0 0 0 0,2 0 0 0 0,6-6 0 0 0,-7 8-11 0 0,-1-1 0 0 0,2 2 0 0 0,0-1 0 0 0,0 0 0 0 0,-1 0 0 0 0,1 1 0 0 0,1 1 0 0 0,-1-1 0 0 0,0 1 0 0 0,0 0 0 0 0,13-2 0 0 0,-14 4 8 0 0,1 0-1 0 0,-1 0 0 0 0,1 0 1 0 0,-1 1-1 0 0,0-1 0 0 0,1 2 1 0 0,-1-1-1 0 0,0 1 0 0 0,0-1 1 0 0,0 2-1 0 0,-1-1 0 0 0,2 0 1 0 0,-2 1-1 0 0,1-1 0 0 0,-1 1 1 0 0,1 1-1 0 0,-2-1 0 0 0,2 1 1 0 0,-1 0-1 0 0,-1-1 0 0 0,4 6 1 0 0,-3-4-3 0 0,-1-1 0 0 0,0 1 1 0 0,0 0-1 0 0,0 0 0 0 0,-1 0 1 0 0,0 0-1 0 0,0 1 0 0 0,2 10 1 0 0,-3-12 4 0 0,0 0 0 0 0,0 0 0 0 0,-1 0-1 0 0,0 0 1 0 0,0 0 0 0 0,0 0 0 0 0,-1 0 0 0 0,0 0 0 0 0,0 0 0 0 0,1 0 0 0 0,-2 0 0 0 0,-2 7 0 0 0,-2-1 30 0 0,1 0-1 0 0,-1-1 1 0 0,-1 0-1 0 0,1 0 1 0 0,-2-1-1 0 0,1 0 1 0 0,-2 0-1 0 0,1-1 1 0 0,0 1-1 0 0,-1-2 1 0 0,0 0-1 0 0,-1 0 1 0 0,0 0-1 0 0,1-1 1 0 0,-17 5-1 0 0,24-9-105 0 0,-1 0 1 0 0,1 0-1 0 0,-1-1 0 0 0,0 0 0 0 0,0 0 1 0 0,1 1-1 0 0,-1-1 0 0 0,0-1 0 0 0,1 1 1 0 0,-1 0-1 0 0,0 0 0 0 0,-3-2 0 0 0,5 2-55 0 0,1-1 0 0 0,0 1 0 0 0,-1 0 0 0 0,1 0 0 0 0,0-1 0 0 0,0 1 0 0 0,0-1 0 0 0,-1 1 0 0 0,1-1-1 0 0,0 1 1 0 0,0 0 0 0 0,0 0 0 0 0,-1-1 0 0 0,1 0 0 0 0,0 1 0 0 0,0-1 0 0 0,0 1 0 0 0,0 0 0 0 0,0-1 0 0 0,0 1-1 0 0,0-1 1 0 0,0 0 0 0 0,0 1-394 0 0,2-13-8338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26 19087 0 0,'1'-2'878'0'0,"0"1"-574"0"0,3-14 708 0 0,-2 7 2966 0 0,-3 10-3351 0 0,-3 49 151 0 0,3 61 0 0 0,1-106-768 0 0,0 1 1 0 0,2-1 0 0 0,-1 0-1 0 0,0 1 1 0 0,4 7 0 0 0,0-4 31 0 0,2-1-31 0 0,0-3-11 0 0,-5-6 0 0 0,-2 0 0 0 0,2 0 0 0 0,-1 1 0 0 0,0-1 0 0 0,1 0 0 0 0,-2 0 0 0 0,2 0 1 0 0,-1 0-1 0 0,0 0 0 0 0,1 0 0 0 0,-1 0 0 0 0,0-1 0 0 0,0 1 0 0 0,1 0 0 0 0,-1 0 0 0 0,0-1 0 0 0,0 0 0 0 0,0 1 0 0 0,0-1 0 0 0,1 1 0 0 0,-2-1 0 0 0,3-1 0 0 0,2-2-5 0 0,0-1 0 0 0,9-7-1 0 0,-8 3-5 0 0,1 1 0 0 0,0-1 0 0 0,-1 0 0 0 0,0 0-1 0 0,-1-1 1 0 0,0 1 0 0 0,4-13 0 0 0,18-73 97 0 0,-21 70-8 0 0,-6 23 262 0 0,1 3-335 0 0,0-1 0 0 0,-1 0 0 0 0,1 0 0 0 0,-1 1 0 0 0,1-1 0 0 0,-1 1 0 0 0,1-1 0 0 0,0 0 0 0 0,-1 0 0 0 0,0 1 0 0 0,0-1 0 0 0,1 1 0 0 0,0-1 0 0 0,-1 1 0 0 0,1-1 0 0 0,-1 0 0 0 0,0 2 0 0 0,7 10 49 0 0,-2 2-54 0 0,1 0 0 0 0,-2 1 0 0 0,0 0 0 0 0,3 23 0 0 0,2 62 0 0 0,-7-22 114 0 0,-4 0 0 0 0,-20 144-1 0 0,20-213-89 0 0,1 2 0 0 0,-1-1 0 0 0,-1-1 0 0 0,0 1 0 0 0,0 0 0 0 0,-2 0 0 0 0,-5 11 0 0 0,9-20-10 0 0,-1 1-1 0 0,1-1 0 0 0,-1 1 0 0 0,1-1 0 0 0,-1 1 1 0 0,0-2-1 0 0,1 2 0 0 0,-2-1 0 0 0,2 0 0 0 0,-1 0 1 0 0,0 0-1 0 0,0-1 0 0 0,0 1 0 0 0,0 0 0 0 0,0 0 1 0 0,0-1-1 0 0,-1 0 0 0 0,-3 0 0 0 0,0 1 71 0 0,-2-1-1 0 0,1-1 1 0 0,0 1-1 0 0,-10-3 0 0 0,4 0-14 0 0,-1-2 1 0 0,2 1-1 0 0,-1-2 0 0 0,0 0 0 0 0,-15-9 0 0 0,22 12-6 0 0,2-1 0 0 0,-1 0 1 0 0,1 0-1 0 0,-1 1 0 0 0,2-1 0 0 0,-1-1 0 0 0,0 1 1 0 0,0-1-1 0 0,1 0 0 0 0,-3-7 0 0 0,3 8-321 0 0,2 1 1 0 0,-1-1-1 0 0,1 0 0 0 0,0 0 1 0 0,0 0-1 0 0,-1-7 0 0 0,2 8-584 0 0,0 0 0 0 0,0 0-1 0 0,0 0 1 0 0,0-1 0 0 0,1 1-1 0 0,0 0 1 0 0,-1-1 0 0 0,1 1 0 0 0,1-3-1 0 0,6-10-7849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20359 0 0,'0'0'1840'0'0,"2"2"-1381"0"0,0 1-171 0 0,0 1 0 0 0,0-1 1 0 0,0 1-1 0 0,-1 0 0 0 0,1 0 1 0 0,-1-1-1 0 0,0 1 0 0 0,1 1 0 0 0,-2-2 1 0 0,0 1-1 0 0,1 1 0 0 0,-1-2 0 0 0,0 6 1 0 0,2 60 1682 0 0,0 1-1373 0 0,-2-66-766 0 0,0 0 0 0 0,1 0-1 0 0,-1 1 1 0 0,0-2 0 0 0,1 1 0 0 0,2 7 0 0 0,-2-10-1248 0 0</inkml:trace>
  <inkml:trace contextRef="#ctx0" brushRef="#br0" timeOffset="1">548 0 23615 0 0,'0'0'5452'0'0,"0"2"-5072"0"0,-7 28-175 0 0,2 0 1 0 0,-4 56-1 0 0,4-31-181 0 0,-2 71-24 0 0,7-99-757 0 0,9 50 1 0 0,-9-69-276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0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6911 0 0,'0'0'8086'0'0,"1"1"-7332"0"0,4 2-606 0 0,0-1 0 0 0,0 0-1 0 0,0 1 1 0 0,1-2 0 0 0,-1 1-1 0 0,1-1 1 0 0,0 0 0 0 0,-1 0-1 0 0,0-1 1 0 0,12 1 0 0 0,14 1 481 0 0,-22 0-523 0 0,-1-1 0 0 0,1-1 0 0 0,0 0 0 0 0,16-1 0 0 0,-5-1 91 0 0,31 1 0 0 0,-24 2 113 0 0,-28-1-230 0 0,-4 5-53 0 0,2-1-1 0 0,-1 0 0 0 0,1 1 1 0 0,-1-1-1 0 0,1 1 1 0 0,0 0-1 0 0,1 0 0 0 0,0 0 1 0 0,-3 6-1 0 0,3-2-25 0 0,0 0 1 0 0,0 0-1 0 0,0 16 0 0 0,1-15 2 0 0,-1 32 77 0 0,4 50 0 0 0,9 41 674 0 0,-10-130-733 0 0,34 515 3983 0 0,-40-198-3123 0 0,0-35-485 0 0,10 100-180 0 0,-5-383-215 0 0,1 175 7 0 0,-3-123 148 0 0,-12 69-1 0 0,12-107-40 0 0,-1-1 1 0 0,-1 0-1 0 0,0 0 0 0 0,-2 0 1 0 0,-7 15-1 0 0,11-25-27 0 0,-1-1 0 0 0,1 0 0 0 0,-1 1 1 0 0,0-2-1 0 0,0 1 0 0 0,0 0 0 0 0,-1 0 0 0 0,1-1 1 0 0,-1 0-1 0 0,0 0 0 0 0,0 0 0 0 0,0 0 0 0 0,0 0 1 0 0,0 0-1 0 0,-1-1 0 0 0,1-1 0 0 0,-1 2 0 0 0,1-2 1 0 0,-2 1-1 0 0,-3 0 0 0 0,-1-1-69 0 0,0-1 0 0 0,0 0 0 0 0,0 0 0 0 0,0-1 0 0 0,0 0 0 0 0,1 0 0 0 0,0-2 1 0 0,-1 1-1 0 0,1-1 0 0 0,-1-1 0 0 0,1 1 0 0 0,0-1 0 0 0,1-1 0 0 0,-1 1 0 0 0,1-1 0 0 0,-11-9 0 0 0,9 4-2288 0 0,1 0-7434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51 275 5527 0 0,'-36'-31'554'0'0,"22"14"15540"0"0,14 16-15930 0 0,0-1 0 0 0,0 1-1 0 0,0-1 1 0 0,1 2 0 0 0,-1-2-1 0 0,0 1 1 0 0,1-1 0 0 0,-1 1-1 0 0,0 0 1 0 0,1-1 0 0 0,0 1-1 0 0,0 0 1 0 0,-1 0 0 0 0,1 0-1 0 0,0-1 1 0 0,0 2 0 0 0,-1-1-1 0 0,2-1 1 0 0,-1 2 0 0 0,-1-1-1 0 0,2 0 1 0 0,-1 0 0 0 0,0 1-1 0 0,0-1 1 0 0,0 0 0 0 0,1 0-1 0 0,1 0 1 0 0,6-2 3 0 0,0-1 0 0 0,0 2 0 0 0,10-3 0 0 0,-3 2-54 0 0,5-2 24 0 0,-1 1-1 0 0,36-2 1 0 0,-7 5-1792 0 0,1 1-5408 0 0,-17 1-1209 0 0</inkml:trace>
  <inkml:trace contextRef="#ctx0" brushRef="#br0" timeOffset="1">823 79 17967 0 0,'0'0'827'0'0,"-1"-2"-22"0"0,-11-22-361 0 0,8 18 561 0 0,0 1 0 0 0,0 1 0 0 0,-1-2 0 0 0,-8-6 0 0 0,10 9-555 0 0,0 1 0 0 0,0 0-1 0 0,0 0 1 0 0,0 0 0 0 0,0 1-1 0 0,0-1 1 0 0,0 1 0 0 0,0 0-1 0 0,0-1 1 0 0,-6 1-1 0 0,7 1-418 0 0,0-1-1 0 0,-1 1 0 0 0,1 0 0 0 0,-1 0 0 0 0,0 1 1 0 0,1-1-1 0 0,0 1 0 0 0,-1-1 0 0 0,-3 2 0 0 0,-1 1 11 0 0,0 0 0 0 0,1 1-1 0 0,0-1 1 0 0,0 1-1 0 0,0 1 1 0 0,0-1 0 0 0,0 1-1 0 0,1 0 1 0 0,0 0-1 0 0,0 1 1 0 0,1-1-1 0 0,-7 10 1 0 0,4-3-47 0 0,0 1 0 0 0,0 0 0 0 0,1 0-1 0 0,1 0 1 0 0,-5 20 0 0 0,7-23 4 0 0,1-1 0 0 0,1 1 1 0 0,0-1-1 0 0,0 1 0 0 0,1 1 0 0 0,0-2 0 0 0,1 1 0 0 0,0 0 0 0 0,3 15 1 0 0,-2-19-5 0 0,0-1 0 0 0,-1 0 0 0 0,2 1 0 0 0,-1-1 0 0 0,1 1 0 0 0,-1-1 1 0 0,1-1-1 0 0,1 2 0 0 0,-1-2 0 0 0,1 1 0 0 0,0-1 0 0 0,0 0 0 0 0,0 0 1 0 0,1 0-1 0 0,-1 0 0 0 0,1-1 0 0 0,7 4 0 0 0,-8-5-16 0 0,-1-1-1 0 0,1 1 1 0 0,0-1 0 0 0,0 0-1 0 0,-1 0 1 0 0,1 0 0 0 0,0-1-1 0 0,0 0 1 0 0,0 0 0 0 0,0 0-1 0 0,0 0 1 0 0,-1 0 0 0 0,1-1-1 0 0,1 0 1 0 0,-2 0 0 0 0,1 1 0 0 0,0-2-1 0 0,6-2 1 0 0,0-2-358 0 0,1 1 0 0 0,-2-1 0 0 0,1-1 0 0 0,0 1 0 0 0,9-11 0 0 0,1-2-1160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20303 0 0,'1'-2'81'0'0,"0"0"-1"0"0,0 0 0 0 0,1 0 1 0 0,-1 0-1 0 0,1 1 1 0 0,-1-2-1 0 0,1 2 1 0 0,-1-1-1 0 0,1 1 1 0 0,0-1-1 0 0,-1 1 0 0 0,2-1 1 0 0,-1 2-1 0 0,0-2 1 0 0,0 1-1 0 0,0 1 1 0 0,0-2-1 0 0,0 1 0 0 0,1 1 1 0 0,-1 0-1 0 0,0-1 1 0 0,0 1-1 0 0,1-1 1 0 0,-1 1-1 0 0,1 0 0 0 0,-1 0 1 0 0,0 1-1 0 0,1-1 1 0 0,-1 0-1 0 0,0 1 1 0 0,0-1-1 0 0,1 1 0 0 0,-1 0 1 0 0,0 0-1 0 0,0-1 1 0 0,0 1-1 0 0,0 1 1 0 0,0-1-1 0 0,2 2 0 0 0,8 6 553 0 0,-1 1 0 0 0,1 0 0 0 0,-3 1-1 0 0,2 0 1 0 0,14 23 0 0 0,35 67 1038 0 0,-54-91-1524 0 0,12 24 319 0 0,-1 0 0 0 0,21 62-1 0 0,-27-61-292 0 0,-2-1-1 0 0,-2 1 0 0 0,-1 1 0 0 0,-1-1 0 0 0,-2 63 0 0 0,-4-79-116 0 0,-1-1 0 0 0,-1 0 0 0 0,0 0 0 0 0,-1 0 0 0 0,-10 26 0 0 0,8-31-33 0 0,0-1-1 0 0,0 1 0 0 0,-1-1 1 0 0,-1-1-1 0 0,1 0 1 0 0,-1 0-1 0 0,-1 0 1 0 0,-12 11-1 0 0,-1-3-248 0 0,-1 0 0 0 0,-1-2 0 0 0,0 0-1 0 0,-46 22 1 0 0,4-9-1075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2759 0 0,'-1'2'126'0'0,"-11"26"-141"0"0,7-18 2106 0 0,-7 18-1 0 0,10-17 1222 0 0,-1-1-1 0 0,2 2 0 0 0,-2 15 1 0 0,3-22-2678 0 0,0 1 1 0 0,0 0-1 0 0,0 0 1 0 0,1-1-1 0 0,0 1 1 0 0,0-1-1 0 0,1 1 1 0 0,2 6-1 0 0,-4-12-596 0 0,0 1 0 0 0,1-1 0 0 0,-1 1-1 0 0,0 0 1 0 0,1-1 0 0 0,-1 0 0 0 0,1 0 0 0 0,-1 1 0 0 0,0-1 0 0 0,0 1-1 0 0,1-1 1 0 0,-1 1 0 0 0,1-1 0 0 0,0 0 0 0 0,-1 0 0 0 0,0 0-1 0 0,1 1 1 0 0,-1-1 0 0 0,1 0 0 0 0,0 0 0 0 0,-1 1 0 0 0,0-1 0 0 0,1 0-1 0 0,0 0 1 0 0,-1 0 0 0 0,1 0 0 0 0,-1 0 0 0 0,1 0 0 0 0,-1 0-1 0 0,1 0 1 0 0,0 0 0 0 0,-1-1 0 0 0,0 1 0 0 0,1 0 0 0 0,0 0 0 0 0,-1-1-1 0 0,1 1 1 0 0,-1 0 0 0 0,0 0 0 0 0,1 0 0 0 0,0-1 0 0 0,1-1-3 0 0,0 2-1 0 0,0-2 1 0 0,0 1 0 0 0,0-1 0 0 0,-1 1 0 0 0,1-1 0 0 0,0 1 0 0 0,2-5 0 0 0,-1 0 81 0 0,1-1 0 0 0,-1-1 0 0 0,0 1 0 0 0,0 0 0 0 0,-1-1 0 0 0,1 0 0 0 0,-2 1 0 0 0,1-1 0 0 0,-2 0 0 0 0,1 1 0 0 0,0-2 0 0 0,-1 1 0 0 0,-2-9 0 0 0,2 13-69 0 0,-1 1-1 0 0,0-1 1 0 0,0 1-1 0 0,0 0 1 0 0,-1 0 0 0 0,1 0-1 0 0,-1 0 1 0 0,1 0-1 0 0,-5-6 1 0 0,4 7-30 0 0,1 1-1 0 0,0-1 1 0 0,0 1 0 0 0,-1 0 0 0 0,0-1-1 0 0,0 2 1 0 0,1-2 0 0 0,-1 1 0 0 0,0 1-1 0 0,1-2 1 0 0,-1 1 0 0 0,0 1 0 0 0,0 0-1 0 0,0-1 1 0 0,0 0 0 0 0,0 1 0 0 0,0-1-1 0 0,-2 1 1 0 0,0 0-158 0 0,1 0 0 0 0,0 0-1 0 0,0 1 1 0 0,0-1 0 0 0,-1 1-1 0 0,1 0 1 0 0,0 0 0 0 0,0 0 0 0 0,0 0-1 0 0,0 0 1 0 0,1 1 0 0 0,-1-1 0 0 0,0 1-1 0 0,1 0 1 0 0,-1-1 0 0 0,0 2 0 0 0,-2 1-1 0 0,-4 5-1731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5983 0 0,'-1'2'274'0'0,"-14"26"-998"0"0,12-23 1345 0 0,2 0 0 0 0,-1 0 0 0 0,1 0 0 0 0,-2 7 1 0 0,3-9-29 0 0,-1 0 1 0 0,1 0-1 0 0,0-1 1 0 0,0 1-1 0 0,0-1 1 0 0,1 1 0 0 0,-1-1-1 0 0,1 1 1 0 0,-1 0-1 0 0,0-1 1 0 0,2 1-1 0 0,-1-1 1 0 0,-1 0 0 0 0,2 1-1 0 0,-1-1 1 0 0,0 0-1 0 0,1 0 1 0 0,-1 1-1 0 0,1-1 1 0 0,-1 0 0 0 0,1 0-1 0 0,0 0 1 0 0,0-1-1 0 0,3 2 1 0 0,-2 0-435 0 0,1 0 1 0 0,1-1-1 0 0,-2-1 1 0 0,2 1-1 0 0,-1 0 1 0 0,1-1-1 0 0,-1 0 1 0 0,1 0-1 0 0,-1 0 1 0 0,1 0-1 0 0,6-1 1 0 0,1 0 9 0 0,0 0 1 0 0,0-1 0 0 0,14-4 0 0 0,-19 4-85 0 0,0-1-1 0 0,0-1 1 0 0,0 1-1 0 0,0-1 1 0 0,0-1 0 0 0,-1 1-1 0 0,0 0 1 0 0,11-10-1 0 0,-16 13-71 0 0,-1-1-1 0 0,0 1 0 0 0,1-1 0 0 0,0 1 1 0 0,-1 0-1 0 0,1-1 0 0 0,-1 0 1 0 0,0 1-1 0 0,1-1 0 0 0,-1 1 0 0 0,0-1 1 0 0,1 0-1 0 0,-1 1 0 0 0,1-1 0 0 0,-1 1 1 0 0,0-1-1 0 0,0 0 0 0 0,0 0 1 0 0,0 1-1 0 0,0-1 0 0 0,0 0 0 0 0,0 0 1 0 0,0 1-1 0 0,0 0 0 0 0,0-1 0 0 0,0 0 1 0 0,0 0-1 0 0,0 1 0 0 0,0-1 0 0 0,-1 0 1 0 0,1 0-1 0 0,0 1 0 0 0,-1 0 1 0 0,1-1-1 0 0,-1 0 0 0 0,1 0 0 0 0,0 1 1 0 0,0 0-1 0 0,-1-1 0 0 0,0 0 0 0 0,1 1 1 0 0,-1-1-1 0 0,1 1 0 0 0,-1-1 0 0 0,-4-2 25 0 0,1 0-1 0 0,-1-1 0 0 0,1 2 0 0 0,-7-4 0 0 0,7 4 11 0 0,-21-10 160 0 0,0 1-1212 0 0,10 1-6460 0 0,8 4-861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0,'1'2'382'0'0,"7"18"1"0"0,13 26 1305 0 0,-5-17 5022 0 0,-15-27-6302 0 0,0 0 0 0 0,1 0 0 0 0,-1 0 1 0 0,1 0-1 0 0,-1 0 0 0 0,1-1 0 0 0,0 1 0 0 0,0-1 0 0 0,0 1 1 0 0,0-1-1 0 0,0 1 0 0 0,0-1 0 0 0,1 0 0 0 0,1 1 0 0 0,-2-2-286 0 0,0 1 0 0 0,-1-1 0 0 0,1 1 0 0 0,-1-1-1 0 0,1 0 1 0 0,0 0 0 0 0,0 0 0 0 0,-1 0-1 0 0,1-1 1 0 0,-1 1 0 0 0,1 0 0 0 0,0-1-1 0 0,-1 1 1 0 0,1 0 0 0 0,-1-1 0 0 0,1 0-1 0 0,-1 0 1 0 0,1 1 0 0 0,-1-1 0 0 0,1-1-1 0 0,2-1 1 0 0,-4 3-81 0 0,0 0 0 0 0,1-1 0 0 0,0 0-1 0 0,0 0 1 0 0,-1 1 0 0 0,1-1 0 0 0,-1 0 0 0 0,1 0-1 0 0,0 1 1 0 0,-1-1 0 0 0,0 0 0 0 0,0 0 0 0 0,1 1-1 0 0,-1-1 1 0 0,0-1 0 0 0,1 2 0 0 0,-1-1 0 0 0,0 0-1 0 0,0 0 1 0 0,0-2 0 0 0,0 2 12 0 0,0 0 1 0 0,-1 0-1 0 0,1-1 0 0 0,-1 1 0 0 0,1-1 1 0 0,0 1-1 0 0,-1-1 0 0 0,0 1 1 0 0,0 0-1 0 0,1-1 0 0 0,-3-1 1 0 0,0 0 66 0 0,0 0 0 0 0,-1-1 0 0 0,0 1 1 0 0,0 0-1 0 0,1 0 0 0 0,-6-3 1 0 0,-16-6 232 0 0,20 9-2280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 9671 0 0,'-3'-2'291'0'0,"-11"-10"12355"0"0,13 20-8884 0 0,4 16-5733 0 0,-2-15 3222 0 0,3 36-645 0 0,-4 88 1 0 0,-17 46 671 0 0,4-47-693 0 0,9-75-417 0 0,5 70 1 0 0,0-117-205 0 0,1 0 0 0 0,0-1-1 0 0,4 13 1 0 0,-6-22 36 0 0,0 1-161 0 0,0 0 1 0 0,0-1 0 0 0,1 0-1 0 0,-1 1 1 0 0,0 0-1 0 0,1 0 1 0 0,-1-1-1 0 0,0 1 1 0 0,0 0 0 0 0,1 0-1 0 0,0-1 1 0 0,-1 0-1 0 0,1 1 1 0 0,-1-1 0 0 0,0 1-1 0 0,1 0 1 0 0,0-1-1 0 0,0 0 1 0 0,-1 0 0 0 0,0 1-1 0 0,1-1 1 0 0,0 1-1 0 0,0-1 1 0 0,0 1-292 0 0,0-1-1 0 0,0 0 1 0 0,-1 0 0 0 0,1 0-1 0 0,0 0 1 0 0,0 0 0 0 0,-1-1-1 0 0,1 1 1 0 0,0 0 0 0 0,0 0-1 0 0,-1-1 1 0 0,0 1 0 0 0,3-1-1 0 0,9-7-7635 0 0</inkml:trace>
  <inkml:trace contextRef="#ctx0" brushRef="#br0" timeOffset="1">322 221 20303 0 0,'0'0'3103'0'0,"-2"1"-2106"0"0,-15 12 115 0 0,1 0 1 0 0,-27 26-1 0 0,12-9-570 0 0,-42 39 259 0 0,-20 18-13 0 0,89-84-756 0 0,0 0 1 0 0,0 1-1 0 0,1 0 1 0 0,0 0-1 0 0,0 0 1 0 0,0 0-1 0 0,0 0 1 0 0,-3 7-1 0 0,5-9-22 0 0,0 0 0 0 0,0 1 0 0 0,1-1 0 0 0,0 0 1 0 0,0 0-1 0 0,-1 1 0 0 0,1-1 0 0 0,0 0 0 0 0,0 0 0 0 0,0 1 0 0 0,1-1 0 0 0,-1 0 0 0 0,0 0 0 0 0,0 1 0 0 0,1-1 1 0 0,0 0-1 0 0,0 0 0 0 0,-1 1 0 0 0,2-1 0 0 0,1 3 0 0 0,1 1-117 0 0,0 0 1 0 0,1-1-1 0 0,-1 1 0 0 0,1-1 0 0 0,1 0 1 0 0,-1 0-1 0 0,0-1 0 0 0,1 1 1 0 0,0-1-1 0 0,0 0 0 0 0,0-1 0 0 0,14 6 1 0 0,-10-5-156 0 0,1-1 0 0 0,1 0 0 0 0,-1 0 0 0 0,1-2 0 0 0,-1 1 0 0 0,1-1 0 0 0,14-1 0 0 0,-3-3-1212 0 0,-1-4-49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2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40 17967 0 0,'-23'-11'1032'0'0,"13"6"640"0"0,-1 1 4540 0 0,19-2-5032 0 0,-2 3-1103 0 0,-2 2 1 0 0,1-1-1 0 0,1 1 0 0 0,-1-1 1 0 0,-1 2-1 0 0,8-2 1 0 0,34 1 87 0 0,-28 1-144 0 0,-10 0-124 0 0,20-2-350 0 0,1 2-1 0 0,-1 2 0 0 0,38 5 1 0 0,-58-3-848 0 0,-6-3-158 0 0,3 13-7960 0 0</inkml:trace>
  <inkml:trace contextRef="#ctx0" brushRef="#br0" timeOffset="1">107 155 10135 0 0,'-78'9'14064'0'0,"123"-4"-10992"0"0,-6-5-2935 0 0,66-7 1 0 0,-43-4-8203 0 0,-40 5-313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266 120 11519 0 0,'0'0'887'0'0,"0"-1"-583"0"0,0-4 484 0 0,0 0 0 0 0,-1 0 0 0 0,0-1 0 0 0,0 1 0 0 0,1 0 1 0 0,-2 0-1 0 0,1 0 0 0 0,-2 1 0 0 0,-3-10 0 0 0,0 5 483 0 0,0 1-1 0 0,-13-17 1 0 0,17 24-1193 0 0,2-1 0 0 0,-2 1 1 0 0,1 0-1 0 0,0-1 0 0 0,-1 1 0 0 0,2 0 0 0 0,-2 0 0 0 0,1 0 0 0 0,-1 0 1 0 0,1 0-1 0 0,-1 1 0 0 0,1-1 0 0 0,-1 0 0 0 0,0 0 0 0 0,0 1 1 0 0,1 0-1 0 0,-1-1 0 0 0,0 1 0 0 0,1 0 0 0 0,-1-1 0 0 0,0 1 0 0 0,0 0 1 0 0,-3 1-1 0 0,3 0-50 0 0,0-1 0 0 0,-1 2-1 0 0,1-1 1 0 0,0 0 0 0 0,0 1 0 0 0,-1-1 0 0 0,1 1 0 0 0,0-1 0 0 0,0 1 0 0 0,0 0 0 0 0,1-1 0 0 0,-2 2 0 0 0,2-2 0 0 0,-1 1 0 0 0,-1 3 0 0 0,-14 25 73 0 0,1 1 0 0 0,-20 56-1 0 0,32-77-97 0 0,-45 127 123 0 0,42-115-79 0 0,2 1-1 0 0,1 1 1 0 0,-4 48-1 0 0,8-66-16 0 0,0 0 1 0 0,1 0-1 0 0,0 0 0 0 0,-1 0 1 0 0,2 0-1 0 0,-1 0 0 0 0,2 0 1 0 0,2 7-1 0 0,-5-11-23 0 0,1-1 0 0 0,-1 1-1 0 0,2-1 1 0 0,-1 1 0 0 0,-1-1 0 0 0,1 1 0 0 0,1-1 0 0 0,-2 0-1 0 0,2 0 1 0 0,-1 1 0 0 0,1-1 0 0 0,-1 0 0 0 0,0 0 0 0 0,1 0 0 0 0,-1 0-1 0 0,1 0 1 0 0,-1 0 0 0 0,1-1 0 0 0,0 1 0 0 0,-1-1 0 0 0,1 1-1 0 0,0-1 1 0 0,0 1 0 0 0,-1-1 0 0 0,1 0 0 0 0,0 0 0 0 0,-1 0 0 0 0,2 0-1 0 0,-2 0 1 0 0,1 0 0 0 0,0 0 0 0 0,2-2 0 0 0,2 1 11 0 0,-1-2-1 0 0,-1 1 1 0 0,2 0 0 0 0,-2-1 0 0 0,1 0-1 0 0,-1 0 1 0 0,1-1 0 0 0,-1 1 0 0 0,0-1-1 0 0,0 1 1 0 0,3-6 0 0 0,6-6-10 0 0,17-28 0 0 0,-20 26-70 0 0,0-2 0 0 0,-1 1 0 0 0,-1-1 0 0 0,-1 0 0 0 0,6-22 0 0 0,-3 1-124 0 0,5-62 0 0 0,-13 84 711 0 0,-3 17-143 0 0,1 11-165 0 0,1 23-196 0 0,1 0 0 0 0,2 0 0 0 0,9 38 0 0 0,-8-42-13 0 0,9 25-79 0 0,-5-22-835 0 0,-8-30 274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57 20383 0 0,'1'-4'191'0'0,"0"0"-1"0"0,0 0 1 0 0,0 0-1 0 0,1 0 1 0 0,-1 0 0 0 0,4-4-1 0 0,-5 6-135 0 0,2 0 0 0 0,-1 1 1 0 0,0-1-1 0 0,1 1 0 0 0,-2-1 0 0 0,2 1 0 0 0,-1 0 0 0 0,1-1 0 0 0,0 1 0 0 0,0 0 1 0 0,-1 0-1 0 0,1 0 0 0 0,0 0 0 0 0,-1 0 0 0 0,5 0 0 0 0,-3 0 1 0 0,0 0 1 0 0,1 1-1 0 0,0-1 0 0 0,0 1 0 0 0,-1-1 0 0 0,0 1 0 0 0,1 1 1 0 0,0-1-1 0 0,0 0 0 0 0,-1 1 0 0 0,0-1 0 0 0,1 1 1 0 0,-1 1-1 0 0,1-1 0 0 0,3 2 0 0 0,-2-1 142 0 0,-1 1 0 0 0,1 0 0 0 0,-1 0 1 0 0,0 1-1 0 0,0-1 0 0 0,0 1 0 0 0,-1 0 0 0 0,1-1 0 0 0,5 10 0 0 0,-5-7-16 0 0,0 0 0 0 0,-1 0 0 0 0,0 1 0 0 0,0 0 0 0 0,0-1 0 0 0,-1 1 0 0 0,-1 0 0 0 0,2 0 0 0 0,-3 0 0 0 0,2 0 0 0 0,-1 0 0 0 0,-1 1 0 0 0,0-1 0 0 0,0 0 0 0 0,-2 12 0 0 0,1-15-166 0 0,0-1 0 0 0,-1 0-1 0 0,2 1 1 0 0,-2-1 0 0 0,1 1 0 0 0,-2-1 0 0 0,2 0-1 0 0,-1 0 1 0 0,-1 0 0 0 0,1 0 0 0 0,0 0 0 0 0,-5 3-1 0 0,3-2-2 0 0,0-1-1 0 0,0-1 0 0 0,0 1 1 0 0,-1-1-1 0 0,1 0 1 0 0,-1 1-1 0 0,0-1 0 0 0,-5 1 1 0 0,-3 0-1 0 0,1-1 1 0 0,-1 0 0 0 0,-1-1-1 0 0,2 0 1 0 0,-1-1 0 0 0,-16-2-1 0 0,19 1-4 0 0,-1-1-1 0 0,1 0 0 0 0,0 0 0 0 0,-12-6 0 0 0,17 7 55 0 0,0-1 1 0 0,0-1-1 0 0,1 1 1 0 0,-1-1-1 0 0,1 0 1 0 0,-1 0-1 0 0,1 0 1 0 0,0-1-1 0 0,-7-6 0 0 0,10 9 524 0 0,3 0-485 0 0,1-1-83 0 0,0 1 0 0 0,-1 0 1 0 0,1-1-1 0 0,0 2 0 0 0,0-2 0 0 0,0 1 0 0 0,0 1 0 0 0,0-1 1 0 0,0 1-1 0 0,6-1 0 0 0,36 3-68 0 0,-31-1 32 0 0,138 16-1064 0 0,-77-7-1914 0 0,0-3-5680 0 0,-45-6 1098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61 5983 0 0,'-9'-5'318'0'0,"-13"-12"0"0"0,2 1 3538 0 0,-7-6 12784 0 0,23 33-15327 0 0,1 1-1172 0 0,0 0-1 0 0,1 0 1 0 0,0 0-1 0 0,1 18 1 0 0,0-6-57 0 0,-2 123 138 0 0,4-99-180 0 0,-1-24-181 0 0,0 0 0 0 0,2-1-1 0 0,1 0 1 0 0,12 46 0 0 0,-14-67-658 0 0,-4-7-4482 0 0,3 4 4923 0 0,-1-1 1 0 0,0 1 0 0 0,0-1-1 0 0,0 1 1 0 0,0-1 0 0 0,-3-2-1 0 0,2 1-257 0 0,-10-11-1824 0 0,-25-23 0 0 0,-18-8 1171 0 0,15 20 12970 0 0,42 24-11011 0 0,11-3-525 0 0,0 1-1 0 0,0 0 1 0 0,0 1-1 0 0,1 1 1 0 0,17 0-1 0 0,0-1-52 0 0,47-2-1349 0 0,35-4-3373 0 0,-81 5 1922 0 0,47-12-1 0 0,-53 8-4126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2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8 2759 0 0,'-6'-6'13286'0'0,"5"6"-13113"0"0,0 0 0 0 0,1-1 0 0 0,-1 1 0 0 0,0 0 0 0 0,0 0 1 0 0,0 0-1 0 0,0-1 0 0 0,0 1 0 0 0,1 0 0 0 0,-1 0 0 0 0,0 1 1 0 0,0-1-1 0 0,0 0 0 0 0,0 0 0 0 0,0 0 0 0 0,1 1 0 0 0,-1-1 0 0 0,0 0 1 0 0,0 0-1 0 0,1 1 0 0 0,-1-1 0 0 0,0 1 0 0 0,0 0 0 0 0,1-1 1 0 0,-1 0-1 0 0,-1 2 0 0 0,-23 20-323 0 0,17-15 530 0 0,-13 13-219 0 0,-64 52-127 0 0,-109 84-180 0 0,175-139 146 0 0,-18 17 0 0 0,-50 60 0 0 0,27-26-2454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55 4607 0 0,'-28'-55'22381'0'0,"28"57"-22290"0"0,0 90 1313 0 0,-15 119 0 0 0,-23 56-945 0 0,34-219-395 0 0,3-47 54 0 0,6-11-35 0 0,5-16-48 0 0,1-2-21 0 0,24-42 1 0 0,-31 62-16 0 0,1 1 1 0 0,0 0 0 0 0,0 0-1 0 0,1 0 1 0 0,0 1 0 0 0,0 0-1 0 0,1 0 1 0 0,-1 0 0 0 0,2 1-1 0 0,7-6 1 0 0,-12 10-3 0 0,-1 0 0 0 0,0 0 0 0 0,0 0 0 0 0,1 0-1 0 0,-1 0 1 0 0,0 0 0 0 0,1 1 0 0 0,-1 0 0 0 0,1-1 0 0 0,0 1 0 0 0,-1 0-1 0 0,0 0 1 0 0,1 0 0 0 0,-1 0 0 0 0,1 1 0 0 0,0-1 0 0 0,-1 0 0 0 0,0 1 0 0 0,0 0-1 0 0,1 0 1 0 0,0-1 0 0 0,3 4 0 0 0,-3-2-2 0 0,0 1 0 0 0,0-1 1 0 0,0 0-1 0 0,0 1 0 0 0,0 0 0 0 0,-1-1 0 0 0,0 2 1 0 0,0-1-1 0 0,1 0 0 0 0,-1 0 0 0 0,-1 1 0 0 0,1 0 1 0 0,-1-1-1 0 0,2 6 0 0 0,0-2 2 0 0,-1 1 0 0 0,-1 1 0 0 0,1-1 0 0 0,-1 0 0 0 0,-1 0 1 0 0,0 1-1 0 0,0 0 0 0 0,0-1 0 0 0,-1 0 0 0 0,-1 0 0 0 0,-3 14 0 0 0,4-17 2 0 0,-1 1 0 0 0,0-1 0 0 0,0 0 0 0 0,-1 0 1 0 0,0 0-1 0 0,0 0 0 0 0,0 0 0 0 0,0-1 0 0 0,-1 1 0 0 0,0-2 0 0 0,0 2 0 0 0,1-1 0 0 0,-2-1 1 0 0,1 1-1 0 0,-1-1 0 0 0,1 0 0 0 0,-2 0 0 0 0,-5 3 0 0 0,3-3 60 0 0,-1 1 0 0 0,0-2 0 0 0,0 0-1 0 0,-18 4 1 0 0,22-6-279 0 0,0 0 0 0 0,0 0 0 0 0,0 0 0 0 0,0 0 1 0 0,1-1-1 0 0,-2 0 0 0 0,2 0 0 0 0,-1 0 0 0 0,0-1 0 0 0,1 1 0 0 0,-6-4 0 0 0,-4-2-1087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6911 0 0,'4'-14'528'0'0,"0"5"-341"0"0,-4 9 284 0 0,1-1 1 0 0,0 0-1 0 0,0 0 0 0 0,-1 1 1 0 0,2-1-1 0 0,-1 1 0 0 0,-1-1 1 0 0,1 0-1 0 0,0 1 0 0 0,0 0 0 0 0,0 0 1 0 0,0-1-1 0 0,0 1 0 0 0,0 0 1 0 0,0-1-1 0 0,0 1 0 0 0,0 0 1 0 0,2 0-1 0 0,-1 0 97 0 0,0 1 0 0 0,0-1 0 0 0,0 1 1 0 0,0-1-1 0 0,0 0 0 0 0,0 1 0 0 0,0 0 0 0 0,-1 0 0 0 0,3 1 1 0 0,1 1 20 0 0,0 1 0 0 0,-1-1 1 0 0,0 0-1 0 0,1 1 1 0 0,-1 1-1 0 0,4 4 0 0 0,-2 0-258 0 0,2 2-1 0 0,-2-1 0 0 0,0 2 1 0 0,-1-1-1 0 0,0 0 0 0 0,0 0 1 0 0,-1 1-1 0 0,-1 0 0 0 0,0 0 0 0 0,1 18 1 0 0,-3-25-315 0 0,-1-1 0 0 0,0 1 0 0 0,-1-1 0 0 0,1 1 0 0 0,-1-1 0 0 0,1 1-1 0 0,-2-1 1 0 0,1 0 0 0 0,0 1 0 0 0,-4 7 0 0 0,3-10-9 0 0,1 1 0 0 0,-2-1-1 0 0,2 0 1 0 0,-1 1 0 0 0,0 0-1 0 0,0-1 1 0 0,0 0 0 0 0,-1 0 0 0 0,1 0-1 0 0,-1-1 1 0 0,1 2 0 0 0,-1-2-1 0 0,1 1 1 0 0,-1-1 0 0 0,0 0-1 0 0,-4 2 1 0 0,2-2-25 0 0,0 0 1 0 0,0 1-1 0 0,0-2 0 0 0,0 1 0 0 0,0 0 1 0 0,0-1-1 0 0,-1 0 0 0 0,1 0 0 0 0,1-1 1 0 0,-2 0-1 0 0,1 1 0 0 0,0-1 1 0 0,0-1-1 0 0,0 1 0 0 0,1-1 0 0 0,-2 0 1 0 0,2 0-1 0 0,-1 0 0 0 0,-7-7 0 0 0,10 9 224 0 0,2-1-187 0 0,1 0 0 0 0,-1 0 0 0 0,0 1 0 0 0,1-2 0 0 0,-1 1 0 0 0,0 1 0 0 0,0-1 0 0 0,1 0 0 0 0,-1 0 0 0 0,1 1 0 0 0,-1-1 0 0 0,1 0 1 0 0,-1 0-1 0 0,1 1 0 0 0,0-1 0 0 0,-1 1 0 0 0,1-1 0 0 0,-1 0 0 0 0,1 1 0 0 0,0 0 0 0 0,1-2 0 0 0,18-7 15 0 0,-20 9-34 0 0,12-4 14 0 0,1 0 0 0 0,0 1 0 0 0,0 0 0 0 0,-1 1 0 0 0,1 0 0 0 0,13 1 1 0 0,79 6-275 0 0,-54-1-472 0 0,40 3-3456 0 0,-62-5-1372 0 0,7 1-3055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90 137 3679 0 0,'-1'1'284'0'0,"0"-1"-225"0"0,-1 2-61 0 0,-12-1 371 0 0,-13 3 5829 0 0,26-4-5711 0 0,-1 0-1 0 0,1 0 1 0 0,-1 0-1 0 0,1 0 0 0 0,-1-1 1 0 0,1 1-1 0 0,-1 0 1 0 0,1 0-1 0 0,-1 0 0 0 0,1-1 1 0 0,-1 0-1 0 0,-1 0 1 0 0,-12-8 3126 0 0,15 9-3570 0 0,-2-1 1437 0 0,1 1-1432 0 0,1 0 0 0 0,0 0 1 0 0,0 0-1 0 0,0 0 0 0 0,0 0 0 0 0,0 0 0 0 0,-1 0 0 0 0,1 0 1 0 0,0 0-1 0 0,0 0 0 0 0,-1 0 0 0 0,1 0 0 0 0,0 0 0 0 0,0 0 1 0 0,-1 0-1 0 0,1 0 0 0 0,0-1 0 0 0,0 1 0 0 0,0 0 0 0 0,0 0 1 0 0,0 0-1 0 0,0 0 0 0 0,0-1 0 0 0,-1 1 0 0 0,1 0 0 0 0,0 0 1 0 0,0 0-1 0 0,0 0 0 0 0,-1 0 0 0 0,1 0 0 0 0,0 0 0 0 0,0-1 1 0 0,0 1-1 0 0,0 0 0 0 0,0-1 0 0 0,0 1 9 0 0,0-1 0 0 0,0 1 0 0 0,0 0 0 0 0,1 0 0 0 0,-1 0 0 0 0,0 0 0 0 0,0-1 0 0 0,1 1 0 0 0,-1 0 1 0 0,0-1-1 0 0,0 1 0 0 0,0 0 0 0 0,0 0 0 0 0,1-1 0 0 0,-1 1 0 0 0,0 0 0 0 0,1 0 0 0 0,-1 0 0 0 0,0 0 0 0 0,1 0 0 0 0,-1 0 0 0 0,0 0 0 0 0,0 0 0 0 0,1 0 0 0 0,11-2-75 0 0,0 1 0 0 0,1 1 0 0 0,-1 0 0 0 0,0 0 0 0 0,13 3 0 0 0,-3 0-6 0 0,205 23-76 0 0,352 2-947 0 0,-408-30 809 0 0,-65 0 171 0 0,209-12-109 0 0,-130 5 109 0 0,51-3-81 0 0,38-12-93 0 0,212-16 49 0 0,-253 23 192 0 0,209-13 0 0 0,425 27 152 0 0,-402 3 25 0 0,0-13 216 0 0,-3 0 0 0 0,317 33 1497 0 0,-594-17-1039 0 0,-179-3-908 0 0,-6-3-1638 0 0,-11-2-3722 0 0,-9-1-2950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86 5527 0 0,'-53'-17'1002'0'0,"18"9"4198"0"0,22 5-1676 0 0,0 0 0 0 0,-17-8 3994 0 0,49 7-6044 0 0,-6 1-1263 0 0,-7 1-123 0 0,156-21 1025 0 0,1 12-911 0 0,-121 11-333 0 0,15-1-618 0 0,95 12 0 0 0,-125-7-1110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58 9215 0 0,'-2'-5'298'0'0,"0"-1"0"0"0,-1 2-1 0 0,0-1 1 0 0,0 0-1 0 0,0 1 1 0 0,-1 0 0 0 0,-5-7-1 0 0,-9-1 7221 0 0,17 12-7280 0 0,0 0 0 0 0,0-1 1 0 0,0 1-1 0 0,0 0 0 0 0,-1 0 1 0 0,2-1-1 0 0,-1 1 0 0 0,-1 0 0 0 0,2 0 1 0 0,-2 0-1 0 0,1 0 0 0 0,0 1 0 0 0,0-1 1 0 0,0 0-1 0 0,0 1 0 0 0,0-1 1 0 0,0 0-1 0 0,0 0 0 0 0,0 1 0 0 0,0-1 1 0 0,0 1-1 0 0,0 0 0 0 0,-1 1 0 0 0,-3 1-150 0 0,1 1-1 0 0,0-1 0 0 0,-5 8 0 0 0,6-7 314 0 0,-13 14-255 0 0,1 3 1 0 0,2-1 0 0 0,0 1 0 0 0,1 0-1 0 0,-16 42 1 0 0,13-24-124 0 0,3 0 1 0 0,-13 67-1 0 0,22-89-2 0 0,1-1-1 0 0,1-1 1 0 0,0 2-1 0 0,1-1 1 0 0,2 0-1 0 0,-1 0 1 0 0,1 0-1 0 0,8 28 0 0 0,-8-37-132 0 0,1 2-1 0 0,0-2 0 0 0,0 1 0 0 0,1-1 1 0 0,0 1-1 0 0,0-2 0 0 0,1 1 0 0 0,0 0 1 0 0,0-1-1 0 0,1 1 0 0 0,0-1 0 0 0,0-1 0 0 0,0 0 1 0 0,0 0-1 0 0,0 1 0 0 0,2-2 0 0 0,-1 0 1 0 0,14 6-1 0 0,9 0-1990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335 132 6911 0 0,'-49'-66'577'0'0,"41"56"839"0"0,-14-10 0 0 0,17 15 1001 0 0,-1 0 0 0 0,-1 1-1 0 0,-7-5 1 0 0,10 7-1986 0 0,0 0 1 0 0,1 1-1 0 0,-1-1 0 0 0,0 1 0 0 0,0 0 0 0 0,0 0 0 0 0,0 1 0 0 0,0-1 1 0 0,0 0-1 0 0,0 1 0 0 0,0 0 0 0 0,0 0 0 0 0,0 0 0 0 0,0 1 1 0 0,-5 0-1 0 0,4 2-269 0 0,0-2 0 0 0,0 1 1 0 0,0 1-1 0 0,1-1 0 0 0,-1 0 0 0 0,1 1 1 0 0,-1 0-1 0 0,1 1 0 0 0,0-1 0 0 0,-6 6 1 0 0,2 1-179 0 0,-1 1 1 0 0,1 0 0 0 0,1 0 0 0 0,-1 1 0 0 0,2 0 0 0 0,0 0 0 0 0,1 1 0 0 0,-5 16 0 0 0,1 3 19 0 0,-9 57-1 0 0,15-69 19 0 0,2 0 0 0 0,0 0 0 0 0,1 0 0 0 0,3 25 0 0 0,-1-39-8 0 0,-1 2 0 0 0,1-1 0 0 0,-1-1 0 0 0,2 1 0 0 0,-1 0 0 0 0,7 9 0 0 0,-9-13-7 0 0,1-2 1 0 0,1 1-1 0 0,-2 0 0 0 0,2-1 1 0 0,-1 2-1 0 0,1-2 0 0 0,-1 1 0 0 0,1-1 1 0 0,-1 1-1 0 0,1-1 0 0 0,0 1 0 0 0,0-2 1 0 0,-1 2-1 0 0,1-1 0 0 0,1-1 0 0 0,-2 2 1 0 0,1-1-1 0 0,1-1 0 0 0,-2 0 0 0 0,1 1 1 0 0,1 0-1 0 0,-1-1 0 0 0,0 0 1 0 0,0 1-1 0 0,4-1 0 0 0,2-2 31 0 0,0 0-1 0 0,1 0 1 0 0,-1-1 0 0 0,0 1-1 0 0,0-2 1 0 0,0 1-1 0 0,13-8 1 0 0,48-38 62 0 0,-61 43-92 0 0,-1-1 0 0 0,1-1-1 0 0,-1 1 1 0 0,1-1 0 0 0,-2 0-1 0 0,1 0 1 0 0,-1-1 0 0 0,-1 0-1 0 0,5-11 1 0 0,-4 8-8 0 0,-2-1 0 0 0,0 1-1 0 0,0-1 1 0 0,-1 0 0 0 0,-1 1 0 0 0,-1-1-1 0 0,2-13 1 0 0,-3 11 52 0 0,0 0 1 0 0,0 0-1 0 0,-2 0 1 0 0,0 0-1 0 0,-1 1 0 0 0,-5-18 1 0 0,8 30 364 0 0,-4 12-116 0 0,-1 12-256 0 0,2 0 0 0 0,0 1 1 0 0,0-1-1 0 0,3 29 0 0 0,0-24-44 0 0,0-4 2 0 0,0 0 0 0 0,5 27 1 0 0,-4-41-16 0 0,1-2 0 0 0,-1 1 0 0 0,2 0 0 0 0,0-1 0 0 0,0 1 0 0 0,0-1 0 0 0,0 0 0 0 0,1 1 1 0 0,9 11-1 0 0,-12-18-190 0 0,0 0 0 0 0,1 1 0 0 0,-1-1 0 0 0,0 1 0 0 0,0-1 0 0 0,1 0 0 0 0,-1 0 0 0 0,1 0-1 0 0,-1 0 1 0 0,1 0 0 0 0,-1 0 0 0 0,2-1 0 0 0,-2 1 0 0 0,1 0 0 0 0,-1 0 0 0 0,1-1 0 0 0,0 0 0 0 0,0 0 0 0 0,0 0 0 0 0,-1 0 0 0 0,1 1 0 0 0,4-2 0 0 0,5-2-1834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 13823 0 0,'0'-2'1062'0'0,"-1"-1"-722"0"0,1 0 1 0 0,0 1-1 0 0,0-1 0 0 0,0 0 1 0 0,0 0-1 0 0,0 1 1 0 0,1-1-1 0 0,-1 0 1 0 0,1 0-1 0 0,-1 1 1 0 0,2-1-1 0 0,-1 0 1 0 0,-1 0-1 0 0,2 1 1 0 0,-1-1-1 0 0,3-2 0 0 0,-4 5-282 0 0,1-2 218 0 0,0 1 0 0 0,0-1 0 0 0,0 1 1 0 0,0-1-1 0 0,1 1 0 0 0,-1 0 0 0 0,0 0 0 0 0,1 0 0 0 0,-1-1 1 0 0,1 2-1 0 0,-1-1 0 0 0,1 0 0 0 0,-1 0 0 0 0,4-1 1 0 0,-2 1-12 0 0,0 1 1 0 0,1 0-1 0 0,-1-1 1 0 0,0 1-1 0 0,1-1 1 0 0,-1 1-1 0 0,6 1 1 0 0,-2 0-61 0 0,-1 1 1 0 0,1-1-1 0 0,-1 1 0 0 0,1 0 1 0 0,0 0-1 0 0,-1 1 1 0 0,8 5-1 0 0,10 8-120 0 0,-1 0-1 0 0,0 2 1 0 0,-2 1 0 0 0,23 24-1 0 0,-40-38-78 0 0,1 0-1 0 0,-1 0 1 0 0,-1 1-1 0 0,1-1 1 0 0,-1 1 0 0 0,0 0-1 0 0,0-1 1 0 0,-1 2-1 0 0,1-1 1 0 0,2 11-1 0 0,-4-13-1 0 0,-1 0 1 0 0,0 0-1 0 0,0 1 0 0 0,0-2 0 0 0,0 2 0 0 0,0-1 0 0 0,0-1 0 0 0,-1 2 0 0 0,0-1 0 0 0,0 0 0 0 0,0 0 0 0 0,-1 0 0 0 0,1-1 0 0 0,-1 1 0 0 0,1 0 1 0 0,-1 0-1 0 0,-1-1 0 0 0,-2 4 0 0 0,-3 3 37 0 0,0-1-1 0 0,-1 0 1 0 0,-1-1 0 0 0,-10 8 0 0 0,-44 26 109 0 0,13-9-51 0 0,37-24-59 0 0,-19 10-1 0 0,27-16-32 0 0,2-1-1 0 0,-1 0 0 0 0,-1 0 0 0 0,1-1 1 0 0,0 1-1 0 0,0-1 0 0 0,-10 1 0 0 0,14-2-20 0 0,0 0-1 0 0,0-1 0 0 0,1 1 0 0 0,0-1 0 0 0,-1 1 0 0 0,0-1 0 0 0,1 1 0 0 0,-1 0 1 0 0,1-1-1 0 0,0 1 0 0 0,-1-1 0 0 0,1 0 0 0 0,-1 1 0 0 0,1 0 0 0 0,-1-1 1 0 0,1 0-1 0 0,0 0 0 0 0,0 1 0 0 0,0 0 0 0 0,0-1 0 0 0,-1 0 0 0 0,1 0 0 0 0,0 1 1 0 0,0-1-1 0 0,0 0 0 0 0,0 0 0 0 0,0-2-242 0 0,0 1-1 0 0,0 0 1 0 0,0-1-1 0 0,1 1 1 0 0,-1-1-1 0 0,0 0 1 0 0,1 1-1 0 0,0 0 1 0 0,1-5-1 0 0,8-12-1279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10 20327 0 0,'0'0'928'0'0,"0"-1"-16"0"0,-1-7 1509 0 0,-1 10-1297 0 0,-3 4-725 0 0,-1 2 0 0 0,1-1-1 0 0,1 1 1 0 0,-6 11-1 0 0,-13 35-42 0 0,15-32-95 0 0,-8 19 23 0 0,2-1 0 0 0,1 2 0 0 0,2 0 0 0 0,-7 65 0 0 0,17-95-247 0 0,0 1 0 0 0,1-1 0 0 0,1 1 0 0 0,0-1 0 0 0,0 1 0 0 0,1-1 0 0 0,1 0 1 0 0,4 12-1 0 0,-5-20-37 0 0,-1 1 0 0 0,1-2 1 0 0,0 1-1 0 0,0 1 0 0 0,0-2 0 0 0,1 1 1 0 0,0 0-1 0 0,-1-1 0 0 0,1 1 1 0 0,0-1-1 0 0,1 0 0 0 0,-1 0 0 0 0,0 0 1 0 0,1 0-1 0 0,0-1 0 0 0,0 0 1 0 0,-1 0-1 0 0,2 1 0 0 0,-1-2 0 0 0,0 1 1 0 0,0-1-1 0 0,0 1 0 0 0,1-2 0 0 0,-1 2 1 0 0,5-1-1 0 0,-1-1-242 0 0,-1 0-1 0 0,-1 0 1 0 0,2-1 0 0 0,-1 0-1 0 0,-1 0 1 0 0,1-1 0 0 0,0 1-1 0 0,0-2 1 0 0,-1 1 0 0 0,0-1-1 0 0,12-6 1 0 0,-10 5-742 0 0,-1-1 0 0 0,0 0 0 0 0,0 0 0 0 0,0-1 0 0 0,-1 0-1 0 0,0 0 1 0 0,0 0 0 0 0,0-1 0 0 0,5-9 0 0 0,-9 12 504 0 0,0-1 1 0 0,1 1-1 0 0,-2 0 1 0 0,1-1-1 0 0,-1 1 1 0 0,0-1-1 0 0,1-8 0 0 0,0-1 2243 0 0,-2-18-1 0 0,0 19 9991 0 0,0 16-11220 0 0,-4 96 823 0 0,1-46-1117 0 0,4 56 1 0 0,2-91 442 0 0,-1-6-2611 0 0,-1-3-6941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 17967 0 0,'0'-1'1387'0'0,"-12"-22"5555"0"0,12 25-6766 0 0,0 0 0 0 0,-1-1 0 0 0,1 1 0 0 0,-1 0 0 0 0,1 0 0 0 0,0 0 0 0 0,0-1 0 0 0,0 4 0 0 0,0 1 46 0 0,2 81 331 0 0,-2-14-394 0 0,9 235 58 0 0,-8-246-2176 0 0,-1-60-126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16583 0 0,'-3'-4'738'0'0,"2"3"-609"0"0,0 0-1 0 0,0-1 1 0 0,0 2-1 0 0,0-2 1 0 0,1 1 0 0 0,-1-1-1 0 0,1 1 1 0 0,-1-1 0 0 0,0-2-1 0 0,1 4-4 0 0,1 0-1 0 0,-1 0 0 0 0,1-1 1 0 0,-1 1-1 0 0,0-1 1 0 0,0 1-1 0 0,1-1 0 0 0,-1 1 1 0 0,1 0-1 0 0,-1 0 0 0 0,1 0 1 0 0,-1-1-1 0 0,0 1 1 0 0,1 0-1 0 0,-1-1 0 0 0,1 1 1 0 0,0 0-1 0 0,-1-1 144 0 0,6-1 224 0 0,0 1 0 0 0,0-2-1 0 0,0 2 1 0 0,0 0 0 0 0,-1 0-1 0 0,13-1 1 0 0,37 4-479 0 0,-32-1 202 0 0,172 3-270 0 0,-123-6-1982 0 0,-34-1 775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2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3 4143 0 0,'10'-2'17756'0'0,"-9"7"-20497"0"0,-1-2 2824 0 0,0 1 0 0 0,0-1 0 0 0,-1 0 0 0 0,1 1 0 0 0,-1-1 0 0 0,1 0 0 0 0,-1 0 0 0 0,0 1 0 0 0,0-1 1 0 0,0 0-1 0 0,-1 0 0 0 0,1-1 0 0 0,-1 1 0 0 0,-2 3 0 0 0,-2 2 283 0 0,-1 0 1 0 0,-15 16-1 0 0,-50 35 478 0 0,31-27-704 0 0,-64 60-386 0 0,65-47-5814 0 0,17-15-898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85 185 6447 0 0,'-15'-45'648'0'0,"-12"-56"0"0"0,23 81 3169 0 0,-3 2 10922 0 0,7 19-14636 0 0,0 0 1 0 0,0-1-1 0 0,0 1 0 0 0,0 0 1 0 0,0 0-1 0 0,0 0 0 0 0,0 0 0 0 0,0 0 1 0 0,0-1-1 0 0,0 1 0 0 0,1 1 1 0 0,0 4 83 0 0,8 288 526 0 0,-26 55-409 0 0,13-316-293 0 0,4-32-9 0 0,0-1 0 0 0,0 0 0 0 0,0 1 0 0 0,0-1 1 0 0,0 0-1 0 0,0 0 0 0 0,0 1 0 0 0,0-1 0 0 0,-1 1 0 0 0,1-1 1 0 0,0 0-1 0 0,0 1 0 0 0,0-1 0 0 0,-1 0 0 0 0,1 0 0 0 0,0 0 0 0 0,0 1 1 0 0,0-1-1 0 0,0 0 0 0 0,-1 1 0 0 0,-3-3-13 0 0,-1-9-43 0 0,5 11 54 0 0,-2-7-28 0 0,0 1 1 0 0,0-1-1 0 0,0-1 1 0 0,2 2-1 0 0,-1-2 1 0 0,0 1-1 0 0,1 0 1 0 0,0-1-1 0 0,1 1 1 0 0,2-13 0 0 0,1 2-10 0 0,1 0 1 0 0,0 0 0 0 0,9-16 0 0 0,-9 22 22 0 0,0 0 0 0 0,1 1 1 0 0,1-1-1 0 0,0 1 0 0 0,1 1 0 0 0,-1-1 0 0 0,2 1 1 0 0,0 1-1 0 0,0 0 0 0 0,13-10 0 0 0,-18 17 14 0 0,0-1 0 0 0,-1 1 0 0 0,2 1 0 0 0,-1-2 0 0 0,0 2 0 0 0,1-1 0 0 0,-1 2 0 0 0,1-1 0 0 0,-1 0 0 0 0,1 0 0 0 0,4 1 0 0 0,-6 0 0 0 0,0 0 0 0 0,0 0 0 0 0,0 0 0 0 0,0 0 0 0 0,0 1 0 0 0,0-1 0 0 0,-1 1 0 0 0,1 0 0 0 0,0 0 0 0 0,-1 0 0 0 0,1 0 0 0 0,-1 1 0 0 0,1-1 0 0 0,0 0 0 0 0,-1 1 0 0 0,0 0 0 0 0,0-1 0 0 0,0 2 0 0 0,2 0 0 0 0,-1 2-2 0 0,0-1 0 0 0,0 0-1 0 0,-1 0 1 0 0,0 0 0 0 0,0 1-1 0 0,1-1 1 0 0,-2 2 0 0 0,1-2 0 0 0,-1 1-1 0 0,0 0 1 0 0,0-1 0 0 0,0 9 0 0 0,-1-6 24 0 0,-1-1 1 0 0,1 1 0 0 0,-1-1-1 0 0,0 1 1 0 0,0-1 0 0 0,-1 1-1 0 0,0-1 1 0 0,-5 10 0 0 0,3-6 39 0 0,-2 0 0 0 0,0-1 0 0 0,0 0 0 0 0,0 0 0 0 0,0-1 0 0 0,-2 0 1 0 0,1 0-1 0 0,-2-1 0 0 0,1 1 0 0 0,0-1 0 0 0,-12 6 0 0 0,13-9-15 0 0,-1 0 0 0 0,1-1-1 0 0,0 0 1 0 0,-1 0 0 0 0,-9 2 0 0 0,11-4-143 0 0,2-1 1 0 0,-1 1-1 0 0,-1 0 1 0 0,1-1-1 0 0,1 0 0 0 0,-2 0 1 0 0,1-1-1 0 0,1 1 1 0 0,-9-3-1 0 0,12 3-27 0 0,0 0 0 0 0,0-1 0 0 0,0 1 0 0 0,0 0 0 0 0,1 0 0 0 0,-1-1 0 0 0,0 1 0 0 0,0-1 0 0 0,1 0 0 0 0,-1 1 0 0 0,0 0 0 0 0,0-1 0 0 0,1 0 0 0 0,-1 0 0 0 0,0 1 0 0 0,0-1 0 0 0,1-1 0 0 0,-2-9-1028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72 4607 0 0,'8'-7'19301'0'0,"-9"9"-18415"0"0,-8 24 89 0 0,-24 84 1380 0 0,30-96-2210 0 0,1 0 1 0 0,0 0-1 0 0,1 1 0 0 0,0 0 1 0 0,3 27-1 0 0,-2-38-141 0 0,1 0 0 0 0,0-1 0 0 0,0 1-1 0 0,0-1 1 0 0,0 0 0 0 0,0 1 0 0 0,1-1 0 0 0,0 0-1 0 0,0 0 1 0 0,0 0 0 0 0,2 3 0 0 0,-3-4-3 0 0,0-1 0 0 0,0 0 0 0 0,0 0 0 0 0,1 0 0 0 0,-1 0 0 0 0,1 0 0 0 0,-2 0 0 0 0,2 0 0 0 0,-1 0 1 0 0,1-1-1 0 0,-1 0 0 0 0,1 1 0 0 0,-1 0 0 0 0,1-1 0 0 0,-1 1 0 0 0,1-1 0 0 0,0 0 0 0 0,0 0 0 0 0,-1 0 0 0 0,1 0 1 0 0,-1 0-1 0 0,1 0 0 0 0,-1 0 0 0 0,1 0 0 0 0,0-1 0 0 0,2 0 0 0 0,4-3-62 0 0,0 1 0 0 0,0-1 0 0 0,0 0 0 0 0,-1-1-1 0 0,1 0 1 0 0,-1 0 0 0 0,13-13 0 0 0,-9 7-78 0 0,0-1 1 0 0,0-1-1 0 0,12-21 0 0 0,-18 28 117 0 0,-2-2 0 0 0,1 1 0 0 0,-1-2-1 0 0,0 1 1 0 0,0 1 0 0 0,-1-2 0 0 0,1-8 0 0 0,4-60 8 0 0,-1 8 473 0 0,-1 34 70 0 0,-5 33 86 0 0,0 5-519 0 0,6 24-73 0 0,0 0 0 0 0,-3 1 1 0 0,1 33-1 0 0,-2-28-20 0 0,13 322-3 0 0,-14-336 0 0 0,-1 0 0 0 0,-1-1 0 0 0,-5 31 0 0 0,5-47 4 0 0,1-2-1 0 0,-1 2 1 0 0,1-1 0 0 0,-1 1 0 0 0,1-1-1 0 0,-1 0 1 0 0,0 1 0 0 0,0-2-1 0 0,1 2 1 0 0,-1-1 0 0 0,0 0 0 0 0,0 0-1 0 0,0 0 1 0 0,0 0 0 0 0,0 0-1 0 0,-2 1 1 0 0,1 0 12 0 0,0-2 0 0 0,-1 2 1 0 0,1-1-1 0 0,-1-1 0 0 0,1 1 0 0 0,0 0 0 0 0,-1-1 1 0 0,-4 1-1 0 0,-3-1 54 0 0,1 0 0 0 0,-2 0 0 0 0,-16-4 0 0 0,22 3-55 0 0,-15-2 62 0 0,-54-10 74 0 0,64 10-131 0 0,1 0 0 0 0,0 0-1 0 0,0 0 1 0 0,0-1 0 0 0,-13-9 0 0 0,15 9-11 0 0,0-2 0 0 0,1 2 0 0 0,0-1 0 0 0,1-1 0 0 0,-1 0 0 0 0,1 0 0 0 0,0 0 0 0 0,-4-7 0 0 0,7 10-164 0 0,0-1 1 0 0,0 1-1 0 0,1-1 1 0 0,-1 1-1 0 0,1-1 0 0 0,0 0 1 0 0,0 0-1 0 0,1 1 1 0 0,-1-1-1 0 0,0-1 0 0 0,1 2 1 0 0,0-1-1 0 0,0 0 1 0 0,0 0-1 0 0,1 0 1 0 0,-1 0-1 0 0,1 0 0 0 0,1-3 1 0 0,4-8-1113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2303 0 0,'1'-1'102'0'0,"16"-6"16875"0"0,-16 8-16402 0 0,0-1 1 0 0,-1 1-1 0 0,1 0 1 0 0,0-1-1 0 0,0 1 1 0 0,-1 0-1 0 0,1 0 1 0 0,-1-1 0 0 0,1 1-1 0 0,0 0 1 0 0,-1 0-1 0 0,1 1 1 0 0,4 15 2110 0 0,-5-7-2800 0 0,0 18 0 0 0,-1-16 956 0 0,-7 100 13 0 0,-1-2-203 0 0,9-99-731 0 0,1 0 1 0 0,1 0-1 0 0,2 16 0 0 0,-1-21-29 0 0,-1-4-1442 0 0</inkml:trace>
  <inkml:trace contextRef="#ctx0" brushRef="#br0" timeOffset="1">463 1 16583 0 0,'1'2'8692'0'0,"1"3"-8276"0"0,0-1 1 0 0,0 2-1 0 0,-1-2 0 0 0,1 1 1 0 0,-1 1-1 0 0,-1-2 0 0 0,1 1 1 0 0,0 8-1 0 0,-3 46-591 0 0,0-42 479 0 0,-2 286-143 0 0,4-298-71 0 0,1-2-871 0 0,-1 0-2576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21 247 22951 0 0,'-19'-15'2077'0'0,"17"13"-1707"0"0,3-5-233 0 0,0 6-79 0 0,-1 0-1 0 0,1 0 1 0 0,0-1-1 0 0,0 2 1 0 0,0-1-1 0 0,0 0 1 0 0,0 0-1 0 0,0 0 1 0 0,1 0 0 0 0,-2 1-1 0 0,2-1 1 0 0,-1 1-1 0 0,0-1 1 0 0,3 0-1 0 0,22-6 649 0 0,-18 5-483 0 0,43-8 536 0 0,90-7 1 0 0,-42 14-2481 0 0,0 4-5815 0 0,-36 1-894 0 0</inkml:trace>
  <inkml:trace contextRef="#ctx0" brushRef="#br0" timeOffset="1">1256 130 19295 0 0,'-1'-2'884'0'0,"-3"-6"-423"0"0,0 0 0 0 0,0 0 0 0 0,-1 0 0 0 0,-1 1 0 0 0,1 0 0 0 0,-1 0 0 0 0,0 0 1 0 0,-1 1-1 0 0,1 0 0 0 0,-1 0 0 0 0,-1 0 0 0 0,1 1 0 0 0,-8-5 0 0 0,4 6-97 0 0,1-1 0 0 0,-1 1 1 0 0,1 0-1 0 0,-1 1 0 0 0,0 0 1 0 0,-22-2-1 0 0,26 5-290 0 0,0-1 1 0 0,0 1-1 0 0,0 1 0 0 0,-1 0 0 0 0,1-1 1 0 0,1 2-1 0 0,-2-1 0 0 0,1 2 1 0 0,1-1-1 0 0,-1 0 0 0 0,0 1 0 0 0,-7 4 1 0 0,3 0-73 0 0,1 1 0 0 0,-1 0 1 0 0,2 1-1 0 0,-1 0 1 0 0,1 0-1 0 0,1 1 0 0 0,-1 0 1 0 0,1 1-1 0 0,1-1 0 0 0,0 2 1 0 0,1-1-1 0 0,-7 17 0 0 0,7-14 4 0 0,2-1-1 0 0,-1 1 1 0 0,1 0 0 0 0,1 0-1 0 0,1 1 1 0 0,1-1-1 0 0,-1 0 1 0 0,1 1-1 0 0,1-1 1 0 0,1 1-1 0 0,3 15 1 0 0,-3-21 1 0 0,2-1 0 0 0,-1 0 0 0 0,1 0 0 0 0,0 0 0 0 0,0 0 0 0 0,1 0 0 0 0,0-1 0 0 0,1 1 0 0 0,7 9 0 0 0,-9-12 1 0 0,2 0 1 0 0,0-1-1 0 0,0 1 1 0 0,0-1 0 0 0,0 0-1 0 0,0 0 1 0 0,1-1-1 0 0,0 1 1 0 0,0-1 0 0 0,0-1-1 0 0,0 1 1 0 0,12 3-1 0 0,0-3-133 0 0,-2 0-1 0 0,1-1 0 0 0,0-1 0 0 0,0-1 0 0 0,0 0 0 0 0,1-2 1 0 0,24-4-1 0 0,-31 4-322 0 0,-1-1 0 0 0,0-1 1 0 0,0 0-1 0 0,12-5 0 0 0,5-6-1584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1:3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0,'0'0'1207'0'0,"2"2"-788"0"0,6 2-18 0 0,6 4 807 0 0,0 1-1 0 0,0 0 0 0 0,-1 1 1 0 0,20 19-1 0 0,-9-2-520 0 0,-1 2 0 0 0,-1 0 0 0 0,-2 1 1 0 0,-1 1-1 0 0,-1 0 0 0 0,-2 2 0 0 0,-2 0 0 0 0,13 38 0 0 0,-17-36-434 0 0,0 0 0 0 0,-3 0 1 0 0,-1 1-1 0 0,-2 0 0 0 0,-1 0 0 0 0,-1 0 0 0 0,-3 0 0 0 0,-5 42 1 0 0,4-59-201 0 0,-2-1 0 0 0,-1 1 0 0 0,-9 28 1 0 0,10-37-41 0 0,0-1 0 0 0,-1 0 0 0 0,0 0 1 0 0,0-1-1 0 0,-1 1 0 0 0,0-1 0 0 0,0-1 0 0 0,-12 11 1 0 0,-6 3-400 0 0,-38 23 1 0 0,41-29-1315 0 0,-27 18-9064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09.4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777 3017 1375 0 0,'-10'0'279'0'0,"-1"-2"0"0"0,1 1 0 0 0,0-2 0 0 0,-18-5 0 0 0,-6-2 7489 0 0,19 6-2104 0 0,22 5-5880 0 0,6 1 365 0 0,0-1 0 0 0,-1 0 0 0 0,25-2 0 0 0,38-9 451 0 0,-36 4-343 0 0,239-19 791 0 0,-152 17-868 0 0,59-3-8 0 0,-28 9-172 0 0,62-1 0 0 0,-103-1 0 0 0,111-5 0 0 0,80-6 128 0 0,-75 5-16 0 0,220-7-40 0 0,-438 17-68 0 0,517-3 206 0 0,1 14-26 0 0,-18-2-105 0 0,-217-5-20 0 0,-29-1 7 0 0,463 18 68 0 0,-606-13-128 0 0,440 37 52 0 0,367 25-58 0 0,-884-68 2 0 0,894 28 270 0 0,-809-26-198 0 0,144-1 72 0 0,-45-12 8 0 0,57-2 118 0 0,-112-2-141 0 0,9-2-38 0 0,324-25 51 0 0,-423 28-126 0 0,-72 9 18 0 0,0-1-1 0 0,0 0 1 0 0,24-11-1 0 0,-34 12-3 0 0,0 0-1 0 0,0 0 1 0 0,0 0-1 0 0,-1-1 1 0 0,1 0-1 0 0,-1 0 1 0 0,1 0 0 0 0,-1 0-1 0 0,-1 0 1 0 0,1-2-1 0 0,0 2 1 0 0,4-11-1 0 0,-3 4 46 0 0,0 0 0 0 0,-1 0 0 0 0,0-1 0 0 0,-1 1 0 0 0,2-16 0 0 0,1-21 160 0 0,1-51 0 0 0,-7-49-42 0 0,-1 61-104 0 0,7-368-7 0 0,-3-250-13 0 0,-23 221 350 0 0,-2 295-269 0 0,-15 2 27 0 0,8 69-5 0 0,21 89-107 0 0,-2 1 1 0 0,-14-29-1 0 0,18 46-66 0 0,0 1 1 0 0,0 0 0 0 0,-2-1-1 0 0,1 2 1 0 0,-1 0 0 0 0,-1 0-1 0 0,1 0 1 0 0,-1 1 0 0 0,-1 0-1 0 0,0 1 1 0 0,-16-9 0 0 0,10 7-11 0 0,0 1 1 0 0,-1 1 0 0 0,0 0-1 0 0,0 2 1 0 0,0-1 0 0 0,-1 2-1 0 0,-19-2 1 0 0,-6 1-48 0 0,0 3 0 0 0,-42 3-1 0 0,-85 13-29 0 0,95-6 89 0 0,-86 10-31 0 0,-29 1-8 0 0,26-5 36 0 0,-531 32 0 0 0,472-37 0 0 0,-257 8 0 0 0,210-14 0 0 0,-203 3 0 0 0,-285 4 0 0 0,482 4 44 0 0,117-5-24 0 0,-46 2-20 0 0,-126 5 0 0 0,109-9 0 0 0,-77 1 0 0 0,140-4 0 0 0,-89-1 0 0 0,-136-8 0 0 0,115-6-3 0 0,84 3 59 0 0,-8-2-45 0 0,-30-2 0 0 0,3 1 85 0 0,-25 0-86 0 0,-392-3-63 0 0,228-7 53 0 0,332 16 0 0 0,-125-14 33 0 0,-84-5-2 0 0,-204 9-31 0 0,362 13 1 0 0,-24-2-13 0 0,47 0-41 0 0,103 3 53 0 0,0 0 0 0 0,-9 5 0 0 0,-10 7-2 0 0,8-5 35 0 0,-26 9 0 0 0,36-15-33 0 0,1 1 0 0 0,-1 0 0 0 0,1 0 0 0 0,0-1 0 0 0,-6 0 0 0 0,4 0-1 0 0,0 0-1 0 0,0 1 1 0 0,0-1 0 0 0,0 1-1 0 0,0 0 1 0 0,0 0 0 0 0,-4 2-1 0 0,1 0 9 0 0,-2 0 7 0 0,0 1 1 0 0,-13 6-1 0 0,20-7-12 0 0,-1-2 0 0 0,0 1 0 0 0,0 0 0 0 0,1 0 0 0 0,0 0 1 0 0,0 1-1 0 0,-1-1 0 0 0,1 1 0 0 0,1-1 0 0 0,-2 1 0 0 0,-1 5 0 0 0,-1 5-5 0 0,0 0 0 0 0,1 0 0 0 0,-5 23 0 0 0,-1 43-24 0 0,5-38 13 0 0,-24 302 56 0 0,23-245-3 0 0,-19 564 506 0 0,4-64 130 0 0,-9-310 125 0 0,21-227-640 0 0,6-19-761 0 0,1 83 1 0 0,3-107-879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09.8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77 63 21655 0 0,'-37'-37'1920'0'0,"19"22"-1536"0"0,5 7-304 0 0,5 6 344 0 0,9 13 72 0 0,5 6 16 0 0,10 4-7240 0 0,6 7-1448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04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107 108 22111 0 0,'-62'-68'2400'0'0,"43"49"-1496"0"0,18 18-752 0 0,-7-5 320 0 0,-7-7-24 0 0,14 12-603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1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80 13735 0 0,'0'-2'630'0'0,"-6"-5"-337"0"0,2 0 1 0 0,-1-1 0 0 0,1 1 0 0 0,0-1 0 0 0,1-1-1 0 0,-4-12 1 0 0,7 20-249 0 0,-2-9 3280 0 0,6 15-506 0 0,3 7-1199 0 0,-3-6-2231 0 0,3 10 627 0 0,-1 1 0 0 0,-1-1-1 0 0,0 1 1 0 0,-2 0 0 0 0,1 0 0 0 0,-2 0-1 0 0,1 33 1 0 0,-4-13 152 0 0,-2 1 0 0 0,-12 57-1 0 0,14-90-178 0 0,0-1-28 0 0,1 1 0 0 0,0 1 0 0 0,-1-2 0 0 0,2 7 0 0 0,-1-10-1111 0 0,3-11-7631 0 0,0-6 2661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1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118 157 4143 0 0,'-4'-5'71'0'0,"-22"-19"217"0"0,2 0 1 0 0,-32-42-1 0 0,55 64 570 0 0,0 1 0 0 0,0-2-1 0 0,0 2 1 0 0,0-1 0 0 0,1 0-1 0 0,-1 1 1 0 0,0-2 0 0 0,1 2-1 0 0,0-1 1 0 0,-1-1 0 0 0,3-5 4306 0 0,5 6-5078 0 0,-6 1 324 0 0,5 0-282 0 0,-1-1 1 0 0,1 1-1 0 0,-1 1 1 0 0,1-1-1 0 0,-1 0 1 0 0,1 1-1 0 0,7 1 1 0 0,42 7-98 0 0,-33-3-106 0 0,98 24-440 0 0,-90-20-509 0 0,-8-2-324 0 0,-2 2-68 0 0</inkml:trace>
  <inkml:trace contextRef="#ctx0" brushRef="#br0" timeOffset="1">375 95 15175 0 0,'0'0'1372'0'0,"0"3"-1108"0"0,10 84 587 0 0,5 104 2165 0 0,-15-177-2815 0 0,4 72 833 0 0,-3-75-860 0 0,0-1 0 0 0,2 0 0 0 0,0 1 0 0 0,-1-2 1 0 0,9 21-1 0 0,-10-29 36 0 0,9-2 13 0 0,-7-1-197 0 0,-1 1 0 0 0,1 0-1 0 0,-1 0 1 0 0,0 0 0 0 0,1-1 0 0 0,-1 1-1 0 0,0-1 1 0 0,0 0 0 0 0,1 0 0 0 0,-2 0-1 0 0,1 1 1 0 0,3-5 0 0 0,1-3 81 0 0,0 1 1 0 0,4-10-1 0 0,35-73 492 0 0,-13 27-303 0 0,-22 42-240 0 0,-1 0 0 0 0,-2-2 0 0 0,0 1 0 0 0,-1-1 0 0 0,3-25 0 0 0,-8 46-56 0 0,-2-10 0 0 0,1 11 0 0 0,0-16-171 0 0,0 16-723 0 0,-1 1-345 0 0,0-8-73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3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56 3679 0 0,'0'0'284'0'0,"0"-2"-186"0"0,7-23 6539 0 0,-5 20-3621 0 0,-1 0 2388 0 0,2-5-3276 0 0,-2 2 598 0 0,-1 10-2412 0 0,2 7-267 0 0,-2 1 0 0 0,0-1 1 0 0,-1 1-1 0 0,0-1 0 0 0,-3 19 1 0 0,1-12-8 0 0,-12 117 508 0 0,12-120-497 0 0,2-1 0 0 0,0 2 1 0 0,1 14-1 0 0,1-23-32 0 0,-1 0 0 0 0,1 0 1 0 0,0 1-1 0 0,0-1 0 0 0,0 0 1 0 0,1 0-1 0 0,0 0 0 0 0,0-1 0 0 0,0 1 1 0 0,5 8-1 0 0,-5-12-18 0 0,-1 1 1 0 0,0-1-1 0 0,1 1 0 0 0,-1-1 1 0 0,1 1-1 0 0,0-1 0 0 0,2 1 1 0 0,5 2 54 0 0,-5-4-41 0 0,0-1 0 0 0,0 1 0 0 0,0 0 0 0 0,0-1 0 0 0,0 0 0 0 0,-1 0 0 0 0,1 0 0 0 0,0 0 0 0 0,-1 0 0 0 0,1-1 0 0 0,-1 0 0 0 0,7-4 0 0 0,0-1 44 0 0,0 0-1 0 0,16-17 0 0 0,-22 20-56 0 0,1-1-1 0 0,-1 0 1 0 0,-1 1-1 0 0,6-9 0 0 0,13-36 56 0 0,-19 44-34 0 0,-3 3 245 0 0,3 14-92 0 0,-1-4-181 0 0,-1 0 1 0 0,1 0-1 0 0,1 0 0 0 0,0 0 1 0 0,6 12-1 0 0,-6-16 1 0 0,0 0-1 0 0,0 0 1 0 0,0-1 0 0 0,0 1-1 0 0,0 0 1 0 0,0-1 0 0 0,1 0-1 0 0,0 0 1 0 0,0 0 0 0 0,0 0-1 0 0,6 2 1 0 0,-6-3 19 0 0,2 1-1 0 0,-1-2 0 0 0,0 1 1 0 0,0-1-1 0 0,0 1 1 0 0,1-2-1 0 0,-1 1 1 0 0,0 0-1 0 0,1-1 1 0 0,-1 0-1 0 0,0 0 0 0 0,0-1 1 0 0,1 1-1 0 0,-1-1 1 0 0,0 0-1 0 0,0-1 1 0 0,7-1-1 0 0,-3-1 15 0 0,-1 1 0 0 0,-1-2 1 0 0,2 1-1 0 0,-2-1 0 0 0,1 0 0 0 0,-2 0 0 0 0,1-1 1 0 0,0 0-1 0 0,9-11 0 0 0,-13 14 2 0 0,0 0 0 0 0,-1 0-1 0 0,0-1 1 0 0,0 1 0 0 0,0-1 0 0 0,-1 0 0 0 0,1 1-1 0 0,-1-1 1 0 0,0 0 0 0 0,1 0 0 0 0,-2 0 0 0 0,1 0-1 0 0,-1 0 1 0 0,1 0 0 0 0,-1 0 0 0 0,0 0-1 0 0,0 0 1 0 0,-1 0 0 0 0,0 0 0 0 0,1 0 0 0 0,-1 0-1 0 0,0 0 1 0 0,0 1 0 0 0,-1-1 0 0 0,1 0 0 0 0,-1 0-1 0 0,0 1 1 0 0,0 0 0 0 0,0-1 0 0 0,0 1 0 0 0,-1 0-1 0 0,-4-5 1 0 0,-15-12 579 0 0,8 13-2159 0 0,0 4-5801 0 0,6 4-1145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1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8287 0 0,'0'0'382'0'0,"-1"-3"-8"0"0,1-6-240 0 0,0 9-122 0 0,1 0 1 0 0,-1 0-1 0 0,0 0 1 0 0,0-1-1 0 0,0 1 1 0 0,0 0-1 0 0,0-1 1 0 0,0 1-1 0 0,0 0 1 0 0,1-1-1 0 0,-1 1 1 0 0,0 0 0 0 0,0 0-1 0 0,0 0 1 0 0,0 0-1 0 0,0 0 1 0 0,0-1-1 0 0,0 1 1 0 0,1 0-1 0 0,-1 0 1 0 0,0 0-1 0 0,1 0 1 0 0,-1-1-1 0 0,0 1 1 0 0,1 0-1 0 0,-1 0 1 0 0,0 0-1 0 0,2 0 287 0 0,-1 0 0 0 0,1 0 0 0 0,0 1-1 0 0,0-1 1 0 0,-1 1 0 0 0,1-1-1 0 0,-1 0 1 0 0,1 1 0 0 0,-1 0 0 0 0,1 0-1 0 0,2 1 1 0 0,16 12 2694 0 0,-8-4-2081 0 0,-2 1 1 0 0,1 0-1 0 0,-2 1 1 0 0,1 0-1 0 0,10 19 1 0 0,-4-6-45 0 0,-2-6-443 0 0,-2-1 0 0 0,0 3 0 0 0,-2-1 0 0 0,0 0 0 0 0,9 29 0 0 0,-18-42-387 0 0,1 2 0 0 0,-1-1 0 0 0,0 1 0 0 0,-1-1 0 0 0,0 0 1 0 0,0 1-1 0 0,-1-1 0 0 0,0 0 0 0 0,0 0 0 0 0,-1 1 0 0 0,-4 12 0 0 0,-3 0 17 0 0,0 1-1 0 0,-22 39 0 0 0,-13 11-950 0 0,10-26-5371 0 0,3-8-1661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1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153 106 3223 0 0,'1'-12'183'0'0,"0"0"-1"0"0,-1-1 1 0 0,-1-14-1 0 0,-3 7 2890 0 0,-2-1 13091 0 0,6 23-15499 0 0,-4 13-147 0 0,-2 21 0 0 0,1 44-96 0 0,2-34-417 0 0,-6 108 77 0 0,-8 106 414 0 0,4-142-294 0 0,-7 88 11 0 0,20-146-138 0 0,1-26-1014 0 0,-1-32 60 0 0,1-5-1039 0 0,2-12 671 0 0,3-10-108 0 0</inkml:trace>
  <inkml:trace contextRef="#ctx0" brushRef="#br0" timeOffset="1">25 318 13591 0 0,'-7'-24'395'0'0,"2"2"-1"0"0,1-1 1 0 0,-4-41 0 0 0,8 56-80 0 0,0 0 0 0 0,0 1 0 0 0,1-1 0 0 0,0 1 1 0 0,0-2-1 0 0,1 2 0 0 0,-1-1 0 0 0,1 2 0 0 0,1-2 0 0 0,0 1 1 0 0,0 0-1 0 0,1 0 0 0 0,0 0 0 0 0,0 1 0 0 0,7-9 1 0 0,-8 12-218 0 0,0 0 0 0 0,1 0 0 0 0,-1 1 0 0 0,1-1 0 0 0,0 1 0 0 0,0 0 0 0 0,-1 0 0 0 0,2 1 0 0 0,-1-2 0 0 0,0 3 0 0 0,0-2 0 0 0,0 1 0 0 0,1 0 0 0 0,-1 1 0 0 0,0-1 0 0 0,7 1 1 0 0,0-1-36 0 0,0 2 1 0 0,0 0-1 0 0,1 0 1 0 0,-1 2-1 0 0,14 3 1 0 0,15 7 11 0 0,56 28 0 0 0,-84-35-79 0 0,-3-2 8 0 0,0 1 0 0 0,-1 0 0 0 0,1 0 1 0 0,0 1-1 0 0,-2 0 0 0 0,1 0 0 0 0,0 1 0 0 0,-1 0 0 0 0,-1 0 0 0 0,1 1 0 0 0,-1 0 0 0 0,6 9 0 0 0,-10-15 1 0 0,-2 1 0 0 0,2 0 0 0 0,-1 0-1 0 0,0-1 1 0 0,0 1 0 0 0,0 0-1 0 0,-1 0 1 0 0,1-1 0 0 0,-1 1 0 0 0,0 0-1 0 0,1 0 1 0 0,-1 0 0 0 0,0 0-1 0 0,-1-1 1 0 0,0 5 0 0 0,0-3 17 0 0,0 0 1 0 0,0 0-1 0 0,-1 0 1 0 0,0 0-1 0 0,0-1 1 0 0,0 1-1 0 0,0 0 1 0 0,-1 0-1 0 0,-3 3 1 0 0,-4 3 75 0 0,0 0 0 0 0,-1-1 1 0 0,0 0-1 0 0,0-1 1 0 0,-15 8-1 0 0,-57 29 798 0 0,-96 37 0 0 0,157-74-1168 0 0,20-8-172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1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29 13359 0 0,'0'0'6528'0'0,"0"2"-4885"0"0,0 20-1024 0 0,-1-1 0 0 0,0 0 0 0 0,-7 30 1 0 0,5-31-335 0 0,-10 62 490 0 0,-9 64 28 0 0,9-48-669 0 0,-12 173 221 0 0,24-258-858 0 0,1 1 1 0 0,1-1-1 0 0,0 0 0 0 0,1 1 1 0 0,4 13-1 0 0,-6-27 444 0 0,0 0 0 0 0,0 0 1 0 0,0 0-1 0 0,0 1 0 0 0,1-1 0 0 0,-1 0 0 0 0,0 0 1 0 0,0 0-1 0 0,0 0 0 0 0,0 0 0 0 0,0 0 0 0 0,0 0 0 0 0,0 1 1 0 0,0-1-1 0 0,0 0 0 0 0,1 0 0 0 0,-1 0 0 0 0,0 0 1 0 0,0 0-1 0 0,0 0 0 0 0,1 0 0 0 0,-1 0 0 0 0,0 0 0 0 0,0 0 1 0 0,1 0-1 0 0,-1 0 0 0 0,0 0 0 0 0,0 0 0 0 0,0 0 0 0 0,0-1 1 0 0,0 1-1 0 0,0 0 0 0 0,0 0 0 0 0,0 0 0 0 0,0 0 1 0 0,1 0-1 0 0,4-3-801 0 0,3-7-1205 0 0,1-6-50 0 0</inkml:trace>
  <inkml:trace contextRef="#ctx0" brushRef="#br0" timeOffset="1">46 483 2759 0 0,'-4'-18'368'0'0,"-4"-17"-551"0"0,-1 14 17368 0 0,19 16-15655 0 0,2 1-1363 0 0,2 0-1 0 0,-1 1 1 0 0,20-2 0 0 0,-23 3-161 0 0,13-1-35 0 0,-5 0-48 0 0,1 0 0 0 0,0 0-1 0 0,20-9 1 0 0,-10 2-326 0 0,0-1-1139 0 0,33-16-1 0 0,-59 26 1225 0 0,1-1 0 0 0,-1-1 1 0 0,0 2-1 0 0,0-2 0 0 0,0 1 0 0 0,0-1 1 0 0,5-5-1 0 0,-7 7 205 0 0,-1-1 1 0 0,2 1-1 0 0,-1-1 1 0 0,-1 1-1 0 0,1-1 0 0 0,0 0 1 0 0,0 0-1 0 0,-1 1 1 0 0,0-1-1 0 0,0 0 0 0 0,1 0 1 0 0,-1 0-1 0 0,0 0 1 0 0,0 1-1 0 0,0-1 0 0 0,0 0 1 0 0,0 0-1 0 0,-1-2 1 0 0,-6-22-353 0 0,-1 1 1 0 0,-1-1 0 0 0,-17-29-1 0 0,-7-22 3927 0 0,16 30 5404 0 0,18 51-8423 0 0,9 40-44 0 0,29 163 306 0 0,-21 95 651 0 0,-13-93-1038 0 0,-5-188-1252 0 0,3-2-345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1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36 129 1839 0 0,'-2'-5'-10'0'0,"0"1"-1"0"0,-1 0 0 0 0,-5-6 0 0 0,-4-8 627 0 0,6 4 2851 0 0,3-3 9127 0 0,3 15-12130 0 0,0 1-1 0 0,1-1 0 0 0,-1 1 0 0 0,0 0 0 0 0,0-1 1 0 0,1 1-1 0 0,-1-1 0 0 0,1-1 0 0 0,0 2-363 0 0,0-1 0 0 0,0 1-1 0 0,0-1 1 0 0,0 1 0 0 0,1-1 0 0 0,-1 1-1 0 0,0-1 1 0 0,1 2 0 0 0,-1-2-1 0 0,1 1 1 0 0,0 0 0 0 0,-1 0 0 0 0,1 0-1 0 0,-1 0 1 0 0,4-1 0 0 0,2 0-51 0 0,-1 1-1 0 0,0-1 1 0 0,0 1 0 0 0,0 0 0 0 0,1 0-1 0 0,-1 0 1 0 0,1 1 0 0 0,0 0 0 0 0,11 2-1 0 0,0 1 60 0 0,0 1-1 0 0,22 8 0 0 0,-29-9-113 0 0,-1 0 1 0 0,1 1-1 0 0,-1 1 0 0 0,0 0 1 0 0,0 1-1 0 0,9 7 0 0 0,-17-11 6 0 0,1-1-1 0 0,-1 2 1 0 0,0-2-1 0 0,0 1 0 0 0,0 1 1 0 0,0-1-1 0 0,0 0 1 0 0,-1 0-1 0 0,1 1 0 0 0,-1 0 1 0 0,1 0-1 0 0,-1-1 1 0 0,0 1-1 0 0,0 0 0 0 0,0-1 1 0 0,-1 1-1 0 0,1 0 0 0 0,0 0 1 0 0,-1 0-1 0 0,0 0 1 0 0,0 0-1 0 0,0-1 0 0 0,0 1 1 0 0,0 0-1 0 0,-1 0 1 0 0,1 0-1 0 0,-1 0 0 0 0,-1 3 1 0 0,-2 2 23 0 0,0-1 0 0 0,0 1 0 0 0,-1-1 0 0 0,1 0 0 0 0,-1 0 1 0 0,-1 0-1 0 0,-10 8 0 0 0,4-2 25 0 0,-77 76 144 0 0,87-87-209 0 0,-51 52 17 0 0,45-46-504 0 0,-2 0 1 0 0,1-1-1 0 0,-1 0 1 0 0,-13 6-1 0 0,21-12 14 0 0,1-11-766 0 0,1 8 1209 0 0,0 1 1 0 0,-1-1-1 0 0,1 0 1 0 0,0 0-1 0 0,0 1 1 0 0,0-1-1 0 0,1-1 1 0 0,0-5-72 0 0,1 1 0 0 0,0 1 0 0 0,0-1 0 0 0,1 0-1 0 0,0 1 1 0 0,0-1 0 0 0,1 1 0 0 0,0 0 0 0 0,0 0 0 0 0,0 1 0 0 0,9-9 0 0 0,-6 7 103 0 0,0 1 0 0 0,1 0-1 0 0,-1 0 1 0 0,1 1 0 0 0,1 0 0 0 0,-1 1 0 0 0,1-1 0 0 0,10-2 0 0 0,35-10-25 0 0,67-11 1 0 0,-102 23-97 0 0,2 1-442 0 0,-1-1 1 0 0,32-13-1 0 0,-41 12-679 0 0,0 0 0 0 0,0 0 0 0 0,11-8 0 0 0,-21 13 1080 0 0,0 1-1 0 0,0-1 1 0 0,-1 0 0 0 0,1 0 0 0 0,0 1 0 0 0,0-1 0 0 0,-1 0 0 0 0,1 0 0 0 0,0 1 0 0 0,0-1 0 0 0,-1-1-1 0 0,0 2 1 0 0,1-1 0 0 0,-1-1 0 0 0,1 2 0 0 0,-1-2 0 0 0,1 1 0 0 0,-1 1 0 0 0,0-2 0 0 0,0-1 0 0 0,0 1 145 0 0,0-1 1 0 0,-1 1-1 0 0,0-1 1 0 0,1 1-1 0 0,-1-1 1 0 0,0 1 0 0 0,0 0-1 0 0,0-1 1 0 0,-2-1-1 0 0,-6-12 3118 0 0,1 0-1 0 0,1-1 0 0 0,-8-26 1 0 0,15 41-2020 0 0,-3-4 2633 0 0,6 391-3526 0 0,-6-336-95 0 0,1 110-1140 0 0,6-133-1246 0 0,-3-24 304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1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64 6911 0 0,'-4'-5'282'0'0,"3"2"-160"0"0,0 1 1 0 0,0 1-1 0 0,0-2 0 0 0,-1 1 0 0 0,2 0 0 0 0,-1 0 0 0 0,-1-5 0 0 0,1 0 4540 0 0,0-6 625 0 0,2 7-8 0 0,6 1-3977 0 0,-4 4-1216 0 0,1 0 0 0 0,-1-1 0 0 0,0 2-1 0 0,1-1 1 0 0,-1 1 0 0 0,0-1 0 0 0,1 1-1 0 0,-1 0 1 0 0,3 1 0 0 0,32 5 80 0 0,-19-2-64 0 0,102 26-83 0 0,-84-20-28 0 0,-33-9 0 0 0,-1 0-1 0 0,1 1 0 0 0,-1-1 1 0 0,1 1-1 0 0,-1-1 0 0 0,0 2 0 0 0,0-1 1 0 0,0 0-1 0 0,0 0 0 0 0,0 1 1 0 0,-1 0-1 0 0,1-1 0 0 0,4 6 0 0 0,-6-6-48 0 0,-2-1-34 0 0,-1 4 66 0 0,-1-2 0 0 0,0 1 0 0 0,1 0 0 0 0,-1 0 0 0 0,0-1 1 0 0,-1 1-1 0 0,1-1 0 0 0,0 0 0 0 0,-1 0 0 0 0,0 0 0 0 0,0-1 1 0 0,-8 5-1 0 0,-6 2 57 0 0,-33 11 1 0 0,23-10-3 0 0,17-6 13 0 0,1 0 1 0 0,0 1 0 0 0,0-1-1 0 0,1 2 1 0 0,-1 0 0 0 0,1 0-1 0 0,-12 12 1 0 0,20-18-32 0 0,0 2 0 0 0,0-1-1 0 0,0 1 1 0 0,0-1 0 0 0,1 0 0 0 0,-1 1-1 0 0,0-1 1 0 0,0 1 0 0 0,1-1 0 0 0,0 1-1 0 0,-1-1 1 0 0,1 1 0 0 0,-1-1 0 0 0,1 1-1 0 0,0 0 1 0 0,0-1 0 0 0,0 1 0 0 0,0-1-1 0 0,0 1 1 0 0,1 1 0 0 0,0 2-17 0 0,0 0 0 0 0,1 1 1 0 0,0-1-1 0 0,2 6 0 0 0,-1-7-133 0 0,-2 0 0 0 0,1 0 0 0 0,1 0 0 0 0,0 0 0 0 0,0-1 0 0 0,0 0 0 0 0,0 0 0 0 0,0 0 0 0 0,0 0 0 0 0,0 0-1 0 0,1 0 1 0 0,0 0 0 0 0,0-1 0 0 0,-1 0 0 0 0,1 0 0 0 0,1 1 0 0 0,-2-2 0 0 0,2 1 0 0 0,-1-1 0 0 0,0 0-1 0 0,1 0 1 0 0,-1-1 0 0 0,1 1 0 0 0,-1 0 0 0 0,1-1 0 0 0,-1 0 0 0 0,8-2 0 0 0,-1 0-604 0 0,1-2 0 0 0,-1 1 0 0 0,0-1-1 0 0,0-1 1 0 0,11-7 0 0 0,8-7-4086 0 0,-7-1-658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1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5063 0 0,'5'-41'173'0'0,"-2"5"790"0"0,1 12 14369 0 0,-4 26-14041 0 0,4 73 794 0 0,0-3-1797 0 0,-7 147 1607 0 0,0-88-1050 0 0,13 101-576 0 0,-6-182-1295 0 0,-2-24 231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2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23 5527 0 0,'0'0'423'0'0,"-1"-1"133"0"0,-1-2 1606 0 0,-1 1 845 0 0,1-1 1 0 0,-1 0 0 0 0,1 1-1 0 0,-2-6 1 0 0,16 277-2292 0 0,-12-231-699 0 0,-15 340 164 0 0,3-275-91 0 0,-5 98-64 0 0,17-199-115 0 0,-1-4-351 0 0,-1-10-184 0 0,1 0-1 0 0,-1 0 0 0 0,2 0 1 0 0,1-22-1 0 0,-1 2-1092 0 0,-8-170-3600 0 0,-26-98 4700 0 0,31 281 1375 0 0,1 0 1 0 0,0 0 0 0 0,2 0 0 0 0,3-33-1 0 0,-1 43-450 0 0,-1 1 0 0 0,1 0 0 0 0,0 0 0 0 0,1-1 0 0 0,0 2 0 0 0,0-1 0 0 0,1 0 0 0 0,0 1 0 0 0,0-1 0 0 0,0 1 0 0 0,2 1 0 0 0,9-13 0 0 0,-9 14-180 0 0,0-1 0 0 0,-1 2 0 0 0,1-1-1 0 0,0 1 1 0 0,0 0 0 0 0,9-4 0 0 0,-11 6-87 0 0,-1 1 1 0 0,1-1-1 0 0,1 2 0 0 0,-2-2 1 0 0,1 1-1 0 0,1 1 0 0 0,-2 0 0 0 0,2 0 1 0 0,-1 0-1 0 0,0 0 0 0 0,0 0 1 0 0,7 1-1 0 0,0 2 13 0 0,-1 0 0 0 0,0 0 0 0 0,0 1-1 0 0,0 0 1 0 0,18 11 0 0 0,-22-11-49 0 0,0 1 1 0 0,0-2-1 0 0,-1 3 0 0 0,0-2 0 0 0,1 1 0 0 0,-2 1 0 0 0,1-1 0 0 0,-1 0 1 0 0,1 1-1 0 0,2 6 0 0 0,-5-9 0 0 0,-1 0 0 0 0,0 0 1 0 0,0 0-1 0 0,0 1 0 0 0,0-1 0 0 0,0 0 1 0 0,-1 0-1 0 0,0 1 0 0 0,0-1 1 0 0,1 0-1 0 0,-1 0 0 0 0,-1 0 0 0 0,1 4 1 0 0,-1-2 19 0 0,-1 0 1 0 0,1-1 0 0 0,-1 1-1 0 0,0-1 1 0 0,1 1 0 0 0,-2-1-1 0 0,-5 8 1 0 0,-2 1 59 0 0,-1 0-1 0 0,0-1 0 0 0,-1-1 1 0 0,-15 12-1 0 0,13-13-1 0 0,0 1-1 0 0,0-2 1 0 0,0 0 0 0 0,-1-1-1 0 0,-21 8 1 0 0,34-16-65 0 0,1 1-1 0 0,-2 0 0 0 0,1 0 1 0 0,0-1-1 0 0,0 0 1 0 0,0 0-1 0 0,0 1 0 0 0,0-1 1 0 0,0 0-1 0 0,0 0 1 0 0,0-1-1 0 0,-1 1 0 0 0,-2 0 1 0 0,4-1-88 0 0,1 0 0 0 0,-1 1 0 0 0,0-1 0 0 0,0 1 0 0 0,1 0 0 0 0,-1-1 0 0 0,0 0 0 0 0,0 0 0 0 0,1 1 0 0 0,-1-1 0 0 0,0 0 0 0 0,1 0 0 0 0,-1 1 0 0 0,1-1 1 0 0,0 0-1 0 0,-1 0 0 0 0,1 0 0 0 0,-1 0 0 0 0,1 0 0 0 0,-1 1 0 0 0,1-2 0 0 0,0 1 0 0 0,0 1 0 0 0,0-1 0 0 0,0-1 0 0 0,0 2 0 0 0,0-1 0 0 0,0-1 0 0 0,0 2 0 0 0,0-1 0 0 0,1-1 1 0 0,2-14-2281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2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4143 0 0,'0'0'319'0'0,"-1"2"-210"0"0,-1 4 832 0 0,-1-1 0 0 0,0 0 0 0 0,0 0 0 0 0,0 0-1 0 0,-5 5 1 0 0,-6 10 2078 0 0,-15 26-417 0 0,3 0 0 0 0,-36 90 0 0 0,50-107-2418 0 0,3 1-1 0 0,1 0 1 0 0,1 0 0 0 0,2 1 0 0 0,1 0-1 0 0,-1 38 1 0 0,5-55-151 0 0,1-1-1 0 0,0 1 1 0 0,5 19 0 0 0,-5-28-182 0 0,1 0-1 0 0,-1 1 1 0 0,1-2 0 0 0,0 1 0 0 0,1 0-1 0 0,-1-1 1 0 0,0 1 0 0 0,1-1 0 0 0,0 1 0 0 0,1-1-1 0 0,6 7 1 0 0,2-3-1463 0 0,1-5-76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2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199 159 6911 0 0,'-5'-24'599'0'0,"-1"0"461"0"0,6 6 10111 0 0,0 17-11018 0 0,0 0 1 0 0,1 0-1 0 0,0-1 1 0 0,0 1-1 0 0,-1-1 1 0 0,1 1 0 0 0,0 0-1 0 0,0 0 1 0 0,-1 0-1 0 0,2 0 1 0 0,-1-1 0 0 0,0 2-1 0 0,0-1 1 0 0,0-1-1 0 0,0 2 1 0 0,1-1 0 0 0,-1 0-1 0 0,0 0 1 0 0,0 1-1 0 0,1 0 1 0 0,-1-1-1 0 0,1 0 1 0 0,-1 1 0 0 0,1-1-1 0 0,-1 1 1 0 0,1 0-1 0 0,-1 0 1 0 0,1 0 0 0 0,-1 0-1 0 0,2 0 1 0 0,6 0-83 0 0,-2 1 0 0 0,1 1 1 0 0,0-1-1 0 0,-1 1 0 0 0,1 0 0 0 0,-1 1 1 0 0,0-1-1 0 0,1 2 0 0 0,-2-1 0 0 0,11 7 1 0 0,-13-7-74 0 0,1 0 1 0 0,-1 0-1 0 0,0 0 0 0 0,0 1 1 0 0,0 0-1 0 0,-1 0 1 0 0,0 0-1 0 0,0 1 1 0 0,0-1-1 0 0,0 1 1 0 0,0-1-1 0 0,-1 1 0 0 0,0 0 1 0 0,0-1-1 0 0,0 2 1 0 0,1 6-1 0 0,-2-6 19 0 0,-1 0 0 0 0,1 1 0 0 0,-1 0 0 0 0,0 0 0 0 0,0-1 0 0 0,-1 0 0 0 0,1 1 0 0 0,-2 0 0 0 0,-2 9 0 0 0,1-7 16 0 0,-1 0 1 0 0,0 0-1 0 0,0 0 0 0 0,-2-1 0 0 0,-9 14 0 0 0,-3-1 39 0 0,-1 0 0 0 0,-1-1 0 0 0,-33 25 0 0 0,22-19-57 0 0,-44 34 111 0 0,65-54-135 0 0,0 0 0 0 0,0 0 0 0 0,0-1 1 0 0,-1 0-1 0 0,0-1 0 0 0,-14 4 0 0 0,25-8-65 0 0,-2 1 0 0 0,1-1-1 0 0,1 0 1 0 0,-2 0 0 0 0,1 0-1 0 0,1 0 1 0 0,-2 0 0 0 0,1 0 0 0 0,1 0-1 0 0,-2 0 1 0 0,1 0 0 0 0,0 0 0 0 0,0-1-1 0 0,0 1 1 0 0,1-1 0 0 0,-2 1 0 0 0,0-1-1 0 0,1 0-241 0 0,0 0-1 0 0,1 1 0 0 0,0-1 1 0 0,-1 1-1 0 0,0-1 0 0 0,1 0 1 0 0,-1 0-1 0 0,1 1 0 0 0,0-1 1 0 0,0 0-1 0 0,-1 0 0 0 0,1 0 1 0 0,0 0-1 0 0,-1 0 0 0 0,1 1 1 0 0,0-1-1 0 0,0 0 1 0 0,0 0-1 0 0,0 1 0 0 0,0-2 1 0 0,0 1-1 0 0,1 0 0 0 0,3-21-7171 0 0</inkml:trace>
  <inkml:trace contextRef="#ctx0" brushRef="#br0" timeOffset="1">425 8 17591 0 0,'-3'-7'855'0'0,"1"7"1142"0"0,-4 12 1479 0 0,2-4-3985 0 0,-14 37 1027 0 0,2 0-1 0 0,-17 80 1 0 0,28-104-479 0 0,1-1 1 0 0,1 1-1 0 0,1 0 0 0 0,1 29 0 0 0,2-42-37 0 0,-1-1 0 0 0,1 2 0 0 0,0-2 0 0 0,0 0 0 0 0,2 0-1 0 0,-1 1 1 0 0,0-1 0 0 0,1 0 0 0 0,0 0 0 0 0,1 0-1 0 0,0-1 1 0 0,-1 1 0 0 0,2-1 0 0 0,-1 0 0 0 0,9 9-1 0 0,-9-12-134 0 0,-1-1 0 0 0,0 1-1 0 0,1-1 1 0 0,-1 0 0 0 0,1 0-1 0 0,0 0 1 0 0,0-1 0 0 0,6 3-1 0 0,-6-3-401 0 0,-1 0 0 0 0,0-1-1 0 0,1 1 1 0 0,-1-1-1 0 0,0 0 1 0 0,7 0 0 0 0,-1-3-2237 0 0,-1-2-3826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2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4143 0 0,'1'-1'319'0'0,"6"-28"17273"0"0,-4 37-17331 0 0,0-1 0 0 0,0 1 0 0 0,-1-1 0 0 0,0 1 0 0 0,0 0 0 0 0,0 12 0 0 0,-1 51 328 0 0,-1-27-196 0 0,0-23-294 0 0,-3 25-1 0 0,0-19-2420 0 0,3-27 2303 0 0</inkml:trace>
  <inkml:trace contextRef="#ctx0" brushRef="#br0" timeOffset="1">341 159 5983 0 0,'0'0'1168'0'0,"0"2"1600"0"0,6 37 6274 0 0,-6-1-4677 0 0,0-24-3986 0 0,-2 1-1 0 0,-1 0 1 0 0,0-1 0 0 0,0 1 0 0 0,-11 27 0 0 0,10-35-327 0 0,1 1-1 0 0,-1-1 1 0 0,0 0 0 0 0,-1 0-1 0 0,1 0 1 0 0,-1 0-1 0 0,-6 6 1 0 0,7-10-84 0 0,0 0-1 0 0,0 1 1 0 0,0-1-1 0 0,-1 0 1 0 0,1 0 0 0 0,-2-1-1 0 0,2 1 1 0 0,-1 0-1 0 0,0-2 1 0 0,0 1 0 0 0,-11 2-1 0 0,11-3-289 0 0,-1 0-1 0 0,1-1 1 0 0,-1 0 0 0 0,0 0-1 0 0,0 0 1 0 0,0-1-1 0 0,1 0 1 0 0,0 0 0 0 0,-1 0-1 0 0,1-1 1 0 0,-1 0 0 0 0,1 0-1 0 0,-7-3 1 0 0,-7-7-1237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3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474 0 5983 0 0,'0'0'12690'0'0,"-1"2"-11517"0"0,-4 7-696 0 0,1 0 0 0 0,-1-1 0 0 0,-1 0 0 0 0,0 0 0 0 0,0-1 0 0 0,-9 9 0 0 0,-48 39 197 0 0,41-37-373 0 0,-123 118 493 0 0,115-103-683 0 0,2 2 1 0 0,-35 53-1 0 0,48-63-99 0 0,-5 5-62 0 0,-18 40-1 0 0,37-67-900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2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144 132 9671 0 0,'0'0'748'0'0,"-2"0"-77"0"0,-1 0 171 0 0,0 1 0 0 0,0 0 0 0 0,0-1 0 0 0,1 2 1 0 0,-1-1-1 0 0,1 0 0 0 0,-1 0 0 0 0,-3 2 0 0 0,1 1 105 0 0,1-1-1 0 0,-2 1 1 0 0,-4 6 0 0 0,-1 1-319 0 0,1 1-1 0 0,-10 15 1 0 0,13-16-476 0 0,0 0 0 0 0,1 1 0 0 0,0-1-1 0 0,1 1 1 0 0,-4 14 0 0 0,7-23-115 0 0,1 2 0 0 0,0-1-1 0 0,0 1 1 0 0,0-1 0 0 0,1 1-1 0 0,-1-1 1 0 0,1 1 0 0 0,0 0 0 0 0,0 0-1 0 0,1-1 1 0 0,0 1 0 0 0,-1-1-1 0 0,1 1 1 0 0,1-1 0 0 0,-1 1 0 0 0,1-2-1 0 0,3 9 1 0 0,-4-11-42 0 0,0 1 1 0 0,1-1-1 0 0,-1 1 0 0 0,1-2 1 0 0,-2 2-1 0 0,3-1 0 0 0,-2 0 0 0 0,1 0 1 0 0,-1 0-1 0 0,1 0 0 0 0,0 0 1 0 0,-1 0-1 0 0,1-1 0 0 0,0 0 0 0 0,0 1 1 0 0,0-1-1 0 0,-1 1 0 0 0,2-1 1 0 0,-2 0-1 0 0,1 0 0 0 0,3 0 0 0 0,0 0-25 0 0,1-1-1 0 0,-1 0 0 0 0,1 1 0 0 0,-1-2 0 0 0,11-2 0 0 0,-4-2-112 0 0,-1 1 0 0 0,0-1 0 0 0,0-1 0 0 0,0 1 0 0 0,-1-2 0 0 0,0 1 0 0 0,-1-2 0 0 0,1 1 0 0 0,-2-1 0 0 0,1-1 0 0 0,-1 1 0 0 0,0-1 0 0 0,-1-1 0 0 0,-1 1 0 0 0,0-1 0 0 0,8-17 0 0 0,-10 14 80 0 0,1-1 0 0 0,-1 0 0 0 0,-1 1 1 0 0,-1-1-1 0 0,1-28 0 0 0,0 4 231 0 0,-1-35 2089 0 0,-2 73-2145 0 0,0-1 991 0 0,0 13-633 0 0,8 147-427 0 0,-10 202-115 0 0,3-344 71 0 0,-2 2 0 0 0,0-1 0 0 0,-1 0 0 0 0,-8 30 0 0 0,9-42 17 0 0,-1 0 0 0 0,0 0 0 0 0,0 0 0 0 0,0 0-1 0 0,-1 0 1 0 0,0-1 0 0 0,0 1 0 0 0,-5 4 0 0 0,5-6 20 0 0,0 0 0 0 0,0-1-1 0 0,0 1 1 0 0,-1-1-1 0 0,1 0 1 0 0,0 0 0 0 0,-1 0-1 0 0,0 0 1 0 0,1-1 0 0 0,-1 1-1 0 0,0-1 1 0 0,-5 1-1 0 0,-5 1 163 0 0,2-2-1 0 0,-1 1 0 0 0,-24-2 0 0 0,30 0-227 0 0,1-1 1 0 0,0 0-1 0 0,-1 0 0 0 0,0 0 1 0 0,1-1-1 0 0,-1-1 0 0 0,1 1 1 0 0,0 0-1 0 0,-8-6 0 0 0,6 2-1432 0 0,0-2-5045 0 0,2-1-2097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2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14 464 10135 0 0,'0'0'12468'0'0,"0"2"-11049"0"0,1 5-1022 0 0,1-1 1 0 0,-2 1-1 0 0,1 1 1 0 0,-1-2-1 0 0,-1 9 1 0 0,-4 39-62 0 0,3-38-220 0 0,-1 6-63 0 0,-4 56-535 0 0,9-68-1474 0 0</inkml:trace>
  <inkml:trace contextRef="#ctx0" brushRef="#br0" timeOffset="1">245 17 8287 0 0,'0'-7'431'0'0,"3"-3"5810"0"0,0 11-5532 0 0,0-1-1 0 0,0 1 0 0 0,0-1 0 0 0,1 2 0 0 0,-1-1 1 0 0,0 0-1 0 0,0 1 0 0 0,5 1 0 0 0,-3 0-275 0 0,-1 1 0 0 0,2 0-1 0 0,-2 0 1 0 0,6 5 0 0 0,3 6-147 0 0,21 33 1 0 0,-26-38 333 0 0,15 29 539 0 0,36 83 0 0 0,-58-122-1155 0 0,5 14 69 0 0,-1 0-1 0 0,0 0 1 0 0,-1 1-1 0 0,0-1 1 0 0,-1 0-1 0 0,-1 1 0 0 0,0 0 1 0 0,-2-1-1 0 0,1 1 1 0 0,-2 0-1 0 0,1 0 0 0 0,-2 0 1 0 0,0 0-1 0 0,-1 0 1 0 0,-1-1-1 0 0,0 0 1 0 0,-1 0-1 0 0,0 0 0 0 0,-1-1 1 0 0,-1 1-1 0 0,-12 19 1 0 0,10-20-249 0 0,0 0 1 0 0,-2-1 0 0 0,1 0-1 0 0,-1-1 1 0 0,0 0 0 0 0,-1-1-1 0 0,-1 0 1 0 0,0-1 0 0 0,-23 14-1 0 0,2-6-6382 0 0,-4-1-2169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2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 5527 0 0,'10'-8'18836'0'0,"-9"9"-18632"0"0,-1 0 0 0 0,0 0 0 0 0,1 1 0 0 0,0-1 0 0 0,-1 0-1 0 0,1 0 1 0 0,-1 1 0 0 0,0-1 0 0 0,0 0 0 0 0,1 1 0 0 0,-1-2 0 0 0,0 2 0 0 0,0-1 0 0 0,0 1-1 0 0,0-1 1 0 0,-1 0 0 0 0,1 1 0 0 0,0-1 0 0 0,0 0 0 0 0,0 0 0 0 0,-1 1 0 0 0,1-1 0 0 0,-2 2-1 0 0,-1 5-28 0 0,-2-1-1 0 0,-7 13 0 0 0,5-10 157 0 0,-8 11-905 0 0,-2 6-7421 0 0,5-8-1267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2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63 17391 0 0,'-6'-21'307'0'0,"0"2"1418"0"0,0-4 3962 0 0,4 32-5231 0 0,1 1-1 0 0,0-1 1 0 0,0 12 0 0 0,0 7-153 0 0,-9 92 126 0 0,-4 48 81 0 0,-15 37 8 0 0,-4 32-420 0 0,31-229-197 0 0,2 1 1 0 0,0-1-1 0 0,1 9 0 0 0,-1-15-994 0 0,4-14-4339 0 0,-1 2 4518 0 0,-1 0 0 0 0,0 0 0 0 0,1-12 0 0 0,-1-13-606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2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21 383 17735 0 0,'-5'-15'505'0'0,"2"6"28"0"0,0 0 0 0 0,-7-11 3369 0 0,35 16-2284 0 0,40 4-1535 0 0,16 1-188 0 0,19-13-546 0 0,-88 10 96 0 0,1-1 0 0 0,-1-1 0 0 0,0 0 0 0 0,-1 0 0 0 0,22-12 0 0 0,-29 14 351 0 0,-1 0 1 0 0,0-1-1 0 0,0 0 0 0 0,1 1 0 0 0,-1-1 1 0 0,-1 0-1 0 0,1 0 0 0 0,0 0 0 0 0,0 0 1 0 0,-1-1-1 0 0,0 1 0 0 0,0 0 0 0 0,0-1 0 0 0,-1 0 1 0 0,4-7-1 0 0,-4 5 22 0 0,0 0-1 0 0,0 0 1 0 0,0 0 0 0 0,-1-1 0 0 0,0 1 0 0 0,0 0-1 0 0,-1-1 1 0 0,0 1 0 0 0,-3-10 0 0 0,-2-21 782 0 0,3 21 403 0 0,0 1 0 0 0,-1 0 0 0 0,-7-16 0 0 0,-4-9 5075 0 0,15 41-6011 0 0,-1 0 1 0 0,1-1-1 0 0,-1 1 0 0 0,1 0 0 0 0,0 0 1 0 0,0 0-1 0 0,-1 0 0 0 0,1 0 0 0 0,0-1 1 0 0,0 1-1 0 0,0 1 0 0 0,0 3 85 0 0,-7 141 309 0 0,5-78-401 0 0,0-31-60 0 0,-2 139 0 0 0,5-124 0 0 0,10 70 0 0 0,-10-113-381 0 0,1 2-1 0 0,0-1 1 0 0,0-1 0 0 0,1 1-1 0 0,1 0 1 0 0,8 18 0 0 0,-1-13-1086 0 0</inkml:trace>
  <inkml:trace contextRef="#ctx0" brushRef="#br0" timeOffset="1">869 80 17503 0 0,'-3'0'162'0'0,"1"-1"0"0"0,0 0 1 0 0,0 1-1 0 0,0-1 0 0 0,0 1 0 0 0,0 0 0 0 0,-1 0 0 0 0,1 0 0 0 0,0 0 1 0 0,0 0-1 0 0,-1 1 0 0 0,1-1 0 0 0,0 1 0 0 0,0 0 0 0 0,-1-1 0 0 0,1 1 0 0 0,0 0 1 0 0,0 0-1 0 0,-4 2 0 0 0,-2 3 538 0 0,1 0 1 0 0,-1 0 0 0 0,-8 8 0 0 0,15-13-547 0 0,-12 12 303 0 0,2 0 0 0 0,0 0 1 0 0,1 2-1 0 0,0-1 0 0 0,1 1 0 0 0,-13 29 0 0 0,9-12-167 0 0,1-1 1 0 0,-11 53-1 0 0,17-53-123 0 0,-4 45-1 0 0,9-59-123 0 0,0 0-1 0 0,2 0 0 0 0,1 1 1 0 0,3 21-1 0 0,-4-33-148 0 0,1 0 0 0 0,0 0 0 0 0,0 0 0 0 0,1 0 0 0 0,0 0 0 0 0,0 0 0 0 0,0 0 0 0 0,0-1-1 0 0,8 9 1 0 0,-8-11 10 0 0,0 0 0 0 0,0 0 0 0 0,0-1 0 0 0,1 1 0 0 0,-1 0 0 0 0,0-1 0 0 0,1 0 0 0 0,-1 0 0 0 0,1 0 0 0 0,0 0 0 0 0,0 0 0 0 0,0-2 0 0 0,0 2 0 0 0,0-1 0 0 0,0-1 0 0 0,5 2 0 0 0,21-4-1095 0 0,6-3-37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176 195 6447 0 0,'-1'-3'191'0'0,"-1"-4"74"0"0,0 1 1 0 0,1 0 0 0 0,-2-13 0 0 0,4 13 4855 0 0,4-2-1752 0 0,-2 2-789 0 0,-3 4-1833 0 0,2 0 0 0 0,-1 0 0 0 0,0 0-1 0 0,0 0 1 0 0,0 0 0 0 0,1 0 0 0 0,-1 1-1 0 0,3-4 1 0 0,-2 4-673 0 0,-2 1 0 0 0,2-1 0 0 0,-1 0 0 0 0,0 0 0 0 0,1 1 0 0 0,-2 0-1 0 0,2-1 1 0 0,-1 0 0 0 0,0 1 0 0 0,1 0 0 0 0,-1-1 0 0 0,1 1 0 0 0,-1 0 0 0 0,0 0 0 0 0,0 0 0 0 0,3 0-1 0 0,1 1-12 0 0,1 1 0 0 0,-2-1-1 0 0,1 1 1 0 0,0-1-1 0 0,0 1 1 0 0,4 3 0 0 0,29 16 294 0 0,-32-17-340 0 0,2 1-15 0 0,-1-1 0 0 0,-1 2 0 0 0,0-1 0 0 0,1 1 0 0 0,-1 0 0 0 0,-1 0 0 0 0,1 1 0 0 0,6 10 0 0 0,-9-14 0 0 0,-2 0 0 0 0,1 1 0 0 0,0-1 0 0 0,-1 0 0 0 0,1 1 0 0 0,-1-1 0 0 0,0 1 0 0 0,0 0 0 0 0,0-1 0 0 0,-1 1 0 0 0,0 0 0 0 0,0 0 0 0 0,0-1 0 0 0,0 1 0 0 0,0 0 0 0 0,0 0 0 0 0,-1 0 0 0 0,0-1 0 0 0,0 1 0 0 0,-2 7 0 0 0,-1-3 26 0 0,-1 0 1 0 0,1-1-1 0 0,-1 1 1 0 0,-1-1-1 0 0,-6 8 0 0 0,-36 31 236 0 0,26-26-194 0 0,-21 21 79 0 0,-1-2-1 0 0,-57 39 1 0 0,96-75-150 0 0,-5 4-21 0 0,0-1 0 0 0,-1 0 0 0 0,1 0 0 0 0,-16 5 0 0 0,24-11-694 0 0</inkml:trace>
  <inkml:trace contextRef="#ctx0" brushRef="#br0" timeOffset="1">458 38 6911 0 0,'2'-8'302'0'0,"-1"4"-120"0"0,1-2 0 0 0,-1 2-1 0 0,2-1 1 0 0,2-6 9288 0 0,-3 22-4511 0 0,0 2-4689 0 0,-4 10 223 0 0,0-2 0 0 0,-11 42-1 0 0,-18 42 467 0 0,-8 37-214 0 0,35-125-677 0 0,2-1 0 0 0,0 1 0 0 0,1 1 0 0 0,1-2 0 0 0,0 1-1 0 0,5 28 1 0 0,-3-37-56 0 0,0 0-1 0 0,0 0 1 0 0,1 1-1 0 0,0-1 1 0 0,1 0-1 0 0,5 9 1 0 0,-6-11-295 0 0,0-2 0 0 0,0 0 0 0 0,0 0 1 0 0,1 0-1 0 0,0 0 0 0 0,0 0 0 0 0,-1-1 0 0 0,2 1 1 0 0,-1-1-1 0 0,1 0 0 0 0,5 3 0 0 0,11 2-1501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4607 0 0,'0'0'20035'0'0,"2"2"-19362"0"0,2 4-469 0 0,0-1 1 0 0,0 2-1 0 0,-1-1 0 0 0,1 0 0 0 0,-1 0 1 0 0,0 1-1 0 0,-1 0 0 0 0,4 12 0 0 0,-3-6-92 0 0,-1 0-1 0 0,-1-1 1 0 0,0 1 0 0 0,0 18-1 0 0,-2-24-85 0 0,0-1-1 0 0,1 1 0 0 0,-1-1 1 0 0,-1 1-1 0 0,-4 12 1 0 0,5-16-45 0 0,0-1 1 0 0,0 1-1 0 0,-1-1 1 0 0,1 1-1 0 0,-1 0 0 0 0,0-1 1 0 0,0 0-1 0 0,0 0 1 0 0,0 1-1 0 0,0-2 1 0 0,-1 1-1 0 0,1 0 1 0 0,0 0-1 0 0,-1 0 1 0 0,-4 1-1 0 0,2 0-69 0 0,-1-2 1 0 0,0 1-1 0 0,0-1 1 0 0,0 1-1 0 0,-1-2 1 0 0,1 1-1 0 0,0 0 0 0 0,-12-2 1 0 0,14 1 132 0 0,-1-1 0 0 0,1 1 0 0 0,0 0 0 0 0,0-2 0 0 0,0 1 0 0 0,0 0 0 0 0,0-1 0 0 0,0 1 0 0 0,1-1 0 0 0,-1 0 0 0 0,0 0-1 0 0,0 0 1 0 0,-4-5 0 0 0,7 6 582 0 0,1 0-578 0 0,0 1 0 0 0,-1 0 0 0 0,1 0 0 0 0,0 0 0 0 0,0 0 0 0 0,0 0 0 0 0,-1-1 0 0 0,1 1 0 0 0,0 0 0 0 0,0-1 0 0 0,0 1 0 0 0,0 0 0 0 0,0-1 0 0 0,0 1 0 0 0,0 0 0 0 0,0 0 0 0 0,0 0 0 0 0,0-1 0 0 0,0 1 0 0 0,0 0 0 0 0,0-1 0 0 0,0 1 0 0 0,0 0 0 0 0,0-1 0 0 0,0 1 0 0 0,0 0 0 0 0,1 0 0 0 0,2-3-62 0 0,0 0 0 0 0,0 0 0 0 0,1 0 0 0 0,-1 1-1 0 0,0 0 1 0 0,1 0 0 0 0,0 0 0 0 0,0 0 0 0 0,-1 0 0 0 0,2 1 0 0 0,-1 0 0 0 0,-1 0-1 0 0,9-1 1 0 0,5 0-1044 0 0,36 0 0 0 0,-30 2-185 0 0,15 0-3461 0 0,-25 0 1228 0 0,13 0-4167 0 0</inkml:trace>
  <inkml:trace contextRef="#ctx0" brushRef="#br0" timeOffset="1">527 179 9215 0 0,'0'1'10515'0'0,"0"5"-9648"0"0,-1-1 0 0 0,0 0 0 0 0,1 0 0 0 0,-1 0 0 0 0,-1 0 0 0 0,-1 7 0 0 0,0-4-455 0 0,-1-1 1 0 0,0 1 0 0 0,-6 9-1 0 0,-2-1-346 0 0,0-1 0 0 0,-25 22 0 0 0,29-30-517 0 0,1 0 1 0 0,-11 5-1 0 0,0 0-1165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62 10591 0 0,'-21'-30'13148'0'0,"20"30"-12471"0"0,-6 3 3112 0 0,-4 11-5123 0 0,9-11 2437 0 0,-7 12-1035 0 0,0 1 1 0 0,0 0 0 0 0,1 1-1 0 0,1 0 1 0 0,1 0-1 0 0,1 1 1 0 0,0 0-1 0 0,-3 31 1 0 0,7-44-73 0 0,0 0 0 0 0,1 1 1 0 0,0 0-1 0 0,0-1 0 0 0,1 0 0 0 0,-1 0 0 0 0,1 1 1 0 0,0-2-1 0 0,1 1 0 0 0,-1 1 0 0 0,1-1 0 0 0,0-1 1 0 0,0 2-1 0 0,0-2 0 0 0,1 1 0 0 0,0-1 0 0 0,0 1 1 0 0,0-2-1 0 0,0 2 0 0 0,6 3 0 0 0,-9-7-8 0 0,2 0 0 0 0,-1-1 0 0 0,0 0 0 0 0,0 1 0 0 0,0-1 0 0 0,0 1 0 0 0,1 0 0 0 0,-2-1 0 0 0,2 0 0 0 0,-1 0 0 0 0,0 0 0 0 0,1 0 0 0 0,-1 0 0 0 0,1 0 0 0 0,17-2-87 0 0,-19 2 97 0 0,6-1-8 0 0,0-1 1 0 0,-1 1-1 0 0,1-2 1 0 0,0 1-1 0 0,0 0 1 0 0,-1-1 0 0 0,0 0-1 0 0,0 0 1 0 0,1 0-1 0 0,4-6 1 0 0,-3 3-17 0 0,-1-1 1 0 0,0 1 0 0 0,-1-1-1 0 0,1 0 1 0 0,-1-1 0 0 0,5-9 0 0 0,1-9-45 0 0,1 0 0 0 0,-3-1 0 0 0,9-37 0 0 0,-13 46 64 0 0,22-74 566 0 0,-26 90-176 0 0,2 23-250 0 0,0-6-140 0 0,0 18 40 0 0,-1 0 0 0 0,-4 55 1 0 0,-17 66 8 0 0,5-45 38 0 0,7-62 112 0 0,-23 86 0 0 0,28-131-139 0 0,0 0-179 0 0,0-1 1 0 0,0 1-1 0 0,-1-1 0 0 0,1 0 1 0 0,-1 0-1 0 0,1 0 1 0 0,0 0-1 0 0,-4 0 0 0 0,-3-1-2140 0 0,0-2-3919 0 0,0-3-2360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23 3679 0 0,'0'0'284'0'0,"1"-1"-186"0"0,9-9 2340 0 0,3-2 9132 0 0,-2 16-8752 0 0,-7-3-2307 0 0,1 2 0 0 0,-1-1-1 0 0,1 0 1 0 0,-1 0 0 0 0,1 1 0 0 0,-2 0-1 0 0,8 6 1 0 0,-10-7-420 0 0,1 0 1 0 0,-1 0-1 0 0,1 0 0 0 0,-1 0 1 0 0,0 1-1 0 0,1-1 0 0 0,-2 1 1 0 0,2-1-1 0 0,-1 1 0 0 0,-1-1 1 0 0,0 0-1 0 0,1 1 0 0 0,0 0 1 0 0,-1 0-1 0 0,0-1 0 0 0,0 4 1 0 0,0-3-57 0 0,-1 0 0 0 0,1 0 1 0 0,-1-1-1 0 0,1 1 0 0 0,-1 0 0 0 0,0 0 1 0 0,0-1-1 0 0,0 1 0 0 0,-1 0 1 0 0,1 0-1 0 0,-1-1 0 0 0,1 1 0 0 0,-1-1 1 0 0,0 0-1 0 0,1 1 0 0 0,-2-1 0 0 0,1-1 1 0 0,0 2-1 0 0,0-2 0 0 0,-1 1 1 0 0,1 0-1 0 0,0-1 0 0 0,-1 1 0 0 0,1-1 1 0 0,-1 0-1 0 0,-3 1 0 0 0,1 0-37 0 0,1 0 0 0 0,-2-1 0 0 0,1 0 0 0 0,1 0 0 0 0,-2 0 0 0 0,1 0 0 0 0,0-1 0 0 0,0 0 0 0 0,0 0-1 0 0,0 0 1 0 0,0 0 0 0 0,-1-2 0 0 0,2 1 0 0 0,-8-2 0 0 0,10 3 4 0 0,-8-7 33 0 0,9 6 1008 0 0,2 0-843 0 0,1 0-171 0 0,0-1 0 0 0,1 1 0 0 0,0-1 0 0 0,0 2 0 0 0,-1-1 0 0 0,1 0 0 0 0,-1 0 0 0 0,1 1 0 0 0,-1-1 0 0 0,1 1 0 0 0,0-1 0 0 0,0 1 0 0 0,0 0 0 0 0,3 0 0 0 0,7 2-122 0 0,22 3 0 0 0,-25-4 68 0 0,25 6-150 0 0,-10-2-1412 0 0,45 4 1 0 0,-45-12-4762 0 0,-1-3-1948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0,'2'1'4252'0'0,"22"6"6757"0"0,2 1-6369 0 0,-20-7-4390 0 0,-1 2 1 0 0,0 0-1 0 0,1-1 0 0 0,-1 1 1 0 0,8 5-1 0 0,-5 0 48 0 0,1 0 0 0 0,-1 0 0 0 0,0 0 0 0 0,-1 1 0 0 0,0 0 0 0 0,9 16 0 0 0,-4-2 549 0 0,19 45 0 0 0,-22-45-530 0 0,-1 1-1 0 0,-2 0 1 0 0,0 1 0 0 0,3 35 0 0 0,-7-41-157 0 0,-1 2 0 0 0,-2-1 0 0 0,0-1 0 0 0,-1 1 1 0 0,-1 0-1 0 0,-6 22 0 0 0,-2-6-82 0 0,-2 0-1 0 0,-2-1 1 0 0,-1 0 0 0 0,-1-1 0 0 0,-2-1-1 0 0,-32 43 1 0 0,18-35-2254 0 0,-9 1-8064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4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0 18143 0 0,'0'0'2606'0'0,"-1"2"-1904"0"0,-3 7-149 0 0,-1-1 0 0 0,1-1-1 0 0,-2 2 1 0 0,-12 12 0 0 0,-30 29 451 0 0,29-31-736 0 0,-56 51 291 0 0,-32 32-166 0 0,71-63-359 0 0,-3 3-527 0 0,16-13-2849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64 10623 0 0,'-4'-2'136'0'0,"-2"-1"-1"0"0,2 0 1 0 0,0 0-1 0 0,0 0 0 0 0,0 0 1 0 0,-5-6-1 0 0,-6-5 69 0 0,13 13 934 0 0,0-1-1 0 0,0 0 1 0 0,0 0-1 0 0,0 0 1 0 0,0 0-1 0 0,0 0 0 0 0,1-1 1 0 0,-1 0-1 0 0,-1-2 1 0 0,-1 48 276 0 0,-4 136-1039 0 0,-6 55-315 0 0,-9-67 122 0 0,10-86-114 0 0,-4 132 1 0 0,15-192-620 0 0,2-20 194 0 0,0-3-1863 0 0,1-12 1150 0 0,0-1 1 0 0,-2 0-1 0 0,-4-27 1 0 0,-14-45-1059 0 0,16 75 1865 0 0,-67-230-2635 0 0,37 136 3348 0 0,24 74 762 0 0,0 0 0 0 0,-6-51 1 0 0,15 74-884 0 0,-1 0 0 0 0,1 0 0 0 0,0-1 0 0 0,0 1 0 0 0,1-1 0 0 0,0 1 0 0 0,1 0 0 0 0,1-1 0 0 0,-1 1 0 0 0,1 1 0 0 0,0-1 0 0 0,1 0 0 0 0,8-15 1 0 0,-6 18-250 0 0,-1-1 1 0 0,0 1 0 0 0,1 0 0 0 0,0 1 0 0 0,1 0 0 0 0,0 0 0 0 0,-1 0-1 0 0,1 1 1 0 0,1-1 0 0 0,-2 1 0 0 0,2 1 0 0 0,0 0 0 0 0,13-4 0 0 0,-4 2-30 0 0,0 2 1 0 0,-1 0 0 0 0,2 1 0 0 0,-1 1-1 0 0,28 1 1 0 0,-32 1-45 0 0,-1 1-1 0 0,0 0 1 0 0,0 1-1 0 0,0 0 1 0 0,0 1-1 0 0,0 0 1 0 0,-1 1-1 0 0,0 0 1 0 0,0 1-1 0 0,0 0 1 0 0,-1 1-1 0 0,0 0 1 0 0,0 1-1 0 0,0-1 1 0 0,-1 2-1 0 0,0-1 1 0 0,7 12-1 0 0,-13-16 10 0 0,0 0-1 0 0,0 0 1 0 0,0 0-1 0 0,0 1 1 0 0,-1 0-1 0 0,1 0 1 0 0,-2-1-1 0 0,1 1 1 0 0,0 1-1 0 0,-1-1 1 0 0,0-1-1 0 0,0 2 1 0 0,0-1-1 0 0,-1 0 1 0 0,0 0-1 0 0,0 1 1 0 0,0-1-1 0 0,0 0 1 0 0,-1 0-1 0 0,0 1 1 0 0,0-1-1 0 0,-1 0 1 0 0,1 0-1 0 0,-1 0 1 0 0,-5 9-1 0 0,-1-2 84 0 0,0-1 0 0 0,-1 1 0 0 0,0-1 0 0 0,-1-1-1 0 0,0 0 1 0 0,-1-1 0 0 0,0 0 0 0 0,-1 0 0 0 0,1-1 0 0 0,-2 0 0 0 0,1-1-1 0 0,-1-1 1 0 0,-27 10 0 0 0,33-14-73 0 0,-1 0 0 0 0,0-1-1 0 0,1 1 1 0 0,-1-1 0 0 0,-9-1 0 0 0,15 0-132 0 0,1-9-1710 0 0,4-4 703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 17191 0 0,'4'-5'274'0'0,"-2"3"-28"0"0,0 0 0 0 0,0 0 0 0 0,0 0 0 0 0,0 0 0 0 0,0 0 0 0 0,5-2 0 0 0,-6 3 434 0 0,8 7 1150 0 0,-6-4-1695 0 0,-1 1 0 0 0,0-1 0 0 0,0 0 1 0 0,0 1-1 0 0,0-1 0 0 0,0 1 0 0 0,-1 0 1 0 0,1 0-1 0 0,-1 0 0 0 0,0 0 0 0 0,0 0 1 0 0,1 6-1 0 0,1 3 91 0 0,1 24 1 0 0,-2-25-43 0 0,0 29 366 0 0,-2 0 0 0 0,-1 0-1 0 0,-11 66 1 0 0,-25 67 566 0 0,20-107-900 0 0,12-41-194 0 0,1 2 0 0 0,1-2 0 0 0,1 1 0 0 0,2 31-1 0 0,1-48-272 0 0,0 0-1 0 0,2 7 0 0 0,-3-13 126 0 0,0-1 0 0 0,1 1 0 0 0,0-1 0 0 0,0 0 0 0 0,-1 0 0 0 0,2 0 0 0 0,-1 0 0 0 0,0 0 0 0 0,1 1 0 0 0,-1-2 0 0 0,3 4-1 0 0,-3-5-3 0 0,-1 0-1 0 0,0 1 1 0 0,1 0-1 0 0,0-1 1 0 0,0 1-1 0 0,-1-1 1 0 0,1 0-1 0 0,0 0 1 0 0,0 0-1 0 0,-1 1 0 0 0,0-1 1 0 0,1 0-1 0 0,0 0 1 0 0,0 1-1 0 0,0-1 1 0 0,0 0-1 0 0,0 0 1 0 0,-1 0-1 0 0,1 0 1 0 0,0-1-1 0 0,0 1 1 0 0,-1 0-1 0 0,1 0 0 0 0,0 0 1 0 0,0-1-1 0 0,-1 1 1 0 0,0 0-1 0 0,1 0 1 0 0,0-1-1 0 0,0 1 1 0 0,-1-1-1 0 0,2 0 1 0 0,0 0-660 0 0,0-1 1 0 0,1-1 0 0 0,-2 1-1 0 0,1 0 1 0 0,1 0 0 0 0,-2-1-1 0 0,3-3 1 0 0,9-19-5638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48 346 17359 0 0,'-10'-8'309'0'0,"4"5"-19"0"0,0-2 0 0 0,1 1 0 0 0,1-1 0 0 0,-2 0-1 0 0,-5-8 1919 0 0,13 12-1992 0 0,1 1 1 0 0,-1-2 0 0 0,-1 2 0 0 0,2-1 0 0 0,-1 1 0 0 0,0 0 0 0 0,0-1 0 0 0,1 1 0 0 0,-1 0 0 0 0,4 0 0 0 0,-5 0-120 0 0,23 0-39 0 0,40 7 0 0 0,-47-4-84 0 0,1-1 0 0 0,-1-1 0 0 0,1-1 0 0 0,31-2 0 0 0,-41 1-159 0 0,0 0 0 0 0,0-1 0 0 0,1-1 0 0 0,-1 1 1 0 0,-1-1-1 0 0,2 0 0 0 0,-2-1 0 0 0,1 1 0 0 0,-1-2 0 0 0,1 1 0 0 0,-2-1 1 0 0,1 0-1 0 0,8-9 0 0 0,-11 11-130 0 0,0-2 0 0 0,0 1 0 0 0,0-1 0 0 0,0 0 1 0 0,5-10-1 0 0,-7 10 220 0 0,-1 2 1 0 0,0-1 0 0 0,1 0-1 0 0,-2 0 1 0 0,1 0-1 0 0,0-1 1 0 0,-1 1-1 0 0,1 0 1 0 0,-2-6 0 0 0,0-2 193 0 0,-1 1 1 0 0,0-1 0 0 0,-1 1 0 0 0,-1 0 0 0 0,0-1 0 0 0,-9-15 0 0 0,-2-11 1393 0 0,0 8 1097 0 0,15 29-1771 0 0,-3-2 321 0 0,3 3-1111 0 0,0 0-1 0 0,0 0 0 0 0,0-1 1 0 0,0 1-1 0 0,0 0 0 0 0,0 0 1 0 0,0 0-1 0 0,0 0 0 0 0,0 0 1 0 0,0 0-1 0 0,-1 0 0 0 0,1 0 0 0 0,0 0 1 0 0,0 0-1 0 0,0 0 0 0 0,0 0 1 0 0,0 0-1 0 0,0 0 0 0 0,0 0 1 0 0,0-1-1 0 0,0 1 0 0 0,-1 0 1 0 0,1 0-1 0 0,0 0 0 0 0,0 0 0 0 0,0 0 1 0 0,0 0-1 0 0,0 0 0 0 0,0 0 1 0 0,0 0-1 0 0,0 0 0 0 0,-1 0 1 0 0,1 1-1 0 0,0-1 0 0 0,0 0 1 0 0,0 0-1 0 0,0 0 0 0 0,0 0 0 0 0,0 0 1 0 0,0 0-1 0 0,0 0 0 0 0,0 0 1 0 0,0 0-1 0 0,0 0 0 0 0,0 0 1 0 0,0 0-1 0 0,0 0 0 0 0,0 0 1 0 0,0 0-1 0 0,0 1 0 0 0,0-1 0 0 0,0 0 1 0 0,0 0-1 0 0,0 0 0 0 0,0 0 1 0 0,0 0-1 0 0,0 0 0 0 0,0 0 1 0 0,0 0-1 0 0,0 0 0 0 0,0 0 1 0 0,0 0-1 0 0,0 0 0 0 0,0 0 0 0 0,0 0 1 0 0,0 0-1 0 0,-6 63 225 0 0,-2 40 26 0 0,-2 88-162 0 0,10-182-115 0 0,-3 177 300 0 0,15 24-1414 0 0,-10-204-518 0 0,-1-1-1969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46 7367 0 0,'-21'-4'524'0'0,"-37"-13"-1"0"0,35 9 1930 0 0,8 2 11270 0 0,15 5-13645 0 0,114 6 678 0 0,11 0-565 0 0,-20-7-3 0 0,87 0 192 0 0,135-2-435 0 0,-264-1-988 0 0,-11 1-5759 0 0,-14 2-1066 0 0</inkml:trace>
  <inkml:trace contextRef="#ctx0" brushRef="#br0" timeOffset="1">1283 272 9671 0 0,'-16'-4'15648'0'0,"18"4"-15096"0"0,19-1-398 0 0,-1 0 1 0 0,1 2-1 0 0,-1 0 0 0 0,0 1 1 0 0,0 1-1 0 0,25 7 0 0 0,-26-5-904 0 0,0 1 1 0 0,0 0-1 0 0,18 12 0 0 0,-35-18-1128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32 11519 0 0,'-6'-3'572'0'0,"4"2"-353"0"0,0-1 1 0 0,-1 2 0 0 0,1-1 0 0 0,0-1-1 0 0,0 2 1 0 0,-1 0 0 0 0,1-1 0 0 0,0 0-1 0 0,0 1 1 0 0,-1-1 0 0 0,1 1 0 0 0,-7 0 9546 0 0,26-3-9325 0 0,-1 1 0 0 0,1 1 1 0 0,16 0-1 0 0,7-1-448 0 0,-5-1-286 0 0,25-2-1410 0 0,-20 4-4279 0 0,2-1-1885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1198 3223 0 0,'1'-1'240'0'0,"-1"1"-54"0"0,0-2-1 0 0,0 1 0 0 0,0 1 0 0 0,1-1 0 0 0,-1-1 1 0 0,0 2-1 0 0,0-1 0 0 0,0 0 0 0 0,0 0 0 0 0,0 0 1 0 0,0 0-1 0 0,0 0 0 0 0,0 0 0 0 0,0 0 0 0 0,-1 0 1 0 0,1 0-1 0 0,-5-10 12868 0 0,0 35-12924 0 0,1 2 0 0 0,1-1 0 0 0,2 1 0 0 0,0-1-1 0 0,3 32 1 0 0,5 2-96 0 0,15 66-1 0 0,-7-69 157 0 0,-12-48-120 0 0,0-1-1 0 0,0 1 0 0 0,1-1 1 0 0,7 12-1 0 0,-9-18-48 0 0,-1 0 0 0 0,-1-1 0 0 0,2 1 0 0 0,-1 0 0 0 0,0 0 0 0 0,1-1 0 0 0,-2 0 0 0 0,2 1 0 0 0,-1-1 0 0 0,0 1 0 0 0,1-1 0 0 0,-1 0 0 0 0,0 0 0 0 0,2 1 0 0 0,-2-1 29 0 0,2 0 81 0 0,-2 0-89 0 0,1-1 1 0 0,-1 0 0 0 0,1 0 0 0 0,0 1 0 0 0,-1-1 0 0 0,1-1 0 0 0,-1 2 0 0 0,1-2-1 0 0,-1 1 1 0 0,0 0 0 0 0,1 0 0 0 0,1-3 0 0 0,-3 4-36 0 0,6-8 135 0 0,0 1 0 0 0,0-2 0 0 0,0 1 0 0 0,-2-1 0 0 0,1 1 0 0 0,-1-1 0 0 0,0-1 0 0 0,3-9 0 0 0,-1-2 115 0 0,-1 1 1 0 0,3-40 0 0 0,-6 23-59 0 0,-1-1 0 0 0,-8-67 0 0 0,-23-73-39 0 0,-33-85 41 0 0,-3-16 306 0 0,54 209-380 0 0,3-1 1 0 0,-2-72-1 0 0,11 110-123 0 0,2 1 0 0 0,1-1-1 0 0,8-36 1 0 0,-10 62-11 0 0,1 1 0 0 0,-1-1 0 0 0,2 1 0 0 0,0 0 1 0 0,0 0-1 0 0,0 0 0 0 0,4-7 0 0 0,-5 10 3 0 0,0 1 0 0 0,0 0 0 0 0,0 0 0 0 0,1-1 0 0 0,0 1 0 0 0,-1 0 0 0 0,0 0 1 0 0,1 0-1 0 0,0 0 0 0 0,-1 0 0 0 0,1 1 0 0 0,0-1 0 0 0,0 2 0 0 0,0-2 0 0 0,0 1 0 0 0,6 0 0 0 0,-5 0-10 0 0,6-1-12 0 0,0 0 1 0 0,-1 2 0 0 0,2-1 0 0 0,-1 1-1 0 0,12 1 1 0 0,19 3 2 0 0,49-2 1 0 0,4 1 2 0 0,-74-2 16 0 0,-1 1-1 0 0,35 10 1 0 0,125 39-847 0 0,-41-23 204 0 0,-91-20 451 0 0,53 7-83 0 0,-40-7 125 0 0,-6-3-55 0 0,0-2 0 0 0,0-3 0 0 0,70-7 0 0 0,-23-8-80 0 0,20-2 143 0 0,141 8 124 0 0,140-10-348 0 0,-383 18 332 0 0,143-9-224 0 0,99-1 0 0 0,-138 10 222 0 0,211 6-58 0 0,-329-5 99 0 0,248 6 0 0 0,33-9 0 0 0,-30 0 0 0 0,-62 0 0 0 0,86-6 0 0 0,313-22 0 0 0,-86 15 0 0 0,-127 24 0 0 0,-126 0 0 0 0,536-6 64 0 0,-515 2-64 0 0,-77 0 0 0 0,-72 0-1 0 0,104-3 130 0 0,-194-4-81 0 0,67-2 10 0 0,-103 5-351 0 0,-1 0-138 0 0,-7-4-583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30 4143 0 0,'-1'0'319'0'0,"-2"-3"244"0"0,0 0 0 0 0,0 0 0 0 0,0 0 0 0 0,-1 1 0 0 0,1 0 0 0 0,-1 0 0 0 0,0 0 0 0 0,1 1 0 0 0,-1-1 0 0 0,0 1 0 0 0,0-1 0 0 0,0 1 0 0 0,-5 0 0 0 0,4 0 122 0 0,-1 1 1 0 0,0 0 0 0 0,0 0-1 0 0,1 1 1 0 0,-1 0-1 0 0,1-1 1 0 0,-1 2 0 0 0,-9 2-1 0 0,5 0-4 0 0,0 1 0 0 0,1-1 0 0 0,-1 1 0 0 0,-8 7-1 0 0,5-3-818 0 0,2 0-1 0 0,-13 13 0 0 0,11-8 172 0 0,0 1 1 0 0,1 0-1 0 0,1 1 1 0 0,1 0-1 0 0,0 1 1 0 0,1 0-1 0 0,-8 21 1 0 0,4-2 18 0 0,2 0 1 0 0,-13 61-1 0 0,21-74-43 0 0,-1-1 0 0 0,0 43 0 0 0,5-58-19 0 0,-1 1-1 0 0,1-1 1 0 0,-1 1 0 0 0,2-1 0 0 0,0 1-1 0 0,0-1 1 0 0,0 0 0 0 0,1 0 0 0 0,0 0-1 0 0,0-1 1 0 0,1 1 0 0 0,5 9-1 0 0,-6-14-102 0 0,-1 1 0 0 0,0-1-1 0 0,0 1 1 0 0,1-2-1 0 0,0 1 1 0 0,-1 1-1 0 0,1-2 1 0 0,-1 1 0 0 0,1-1-1 0 0,0 1 1 0 0,0-1-1 0 0,0 0 1 0 0,0 0-1 0 0,0 0 1 0 0,6 1 0 0 0,-2-2-188 0 0,-1 0 1 0 0,1 0 0 0 0,-1 0 0 0 0,0 0 0 0 0,0 0 0 0 0,1-2 0 0 0,6-1 0 0 0,18-7-1354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90 4607 0 0,'-1'-36'136'0'0,"3"15"1536"0"0,2 9 3016 0 0,-3 11-4077 0 0,0-1 0 0 0,0 2 0 0 0,-1-2 0 0 0,1 1 1 0 0,0 0-1 0 0,0 0 0 0 0,0 0 0 0 0,0 1 0 0 0,0-2 0 0 0,2 0 0 0 0,0 1-339 0 0,-2 0 1 0 0,1 0-1 0 0,1 0 0 0 0,-2 1 1 0 0,1-1-1 0 0,4 0 1 0 0,-2 0-170 0 0,0 1 1 0 0,0 0-1 0 0,1 0 1 0 0,-1 0-1 0 0,8 2 1 0 0,-6-1-41 0 0,0 1 1 0 0,0 0-1 0 0,0 0 1 0 0,0 1-1 0 0,0-1 1 0 0,0 1-1 0 0,-1 1 1 0 0,0-1-1 0 0,6 6 1 0 0,-1-1-22 0 0,0 1 0 0 0,-1 0 0 0 0,12 17 1 0 0,-14-17-26 0 0,-1-1 1 0 0,-1 1-1 0 0,0 1 1 0 0,0 0 0 0 0,-1-1-1 0 0,0 1 1 0 0,0 0-1 0 0,-1 0 1 0 0,2 14 0 0 0,-4-15 16 0 0,-1-1 0 0 0,1 0 0 0 0,-1 0 0 0 0,-1 0 0 0 0,1 0 0 0 0,-1 0 0 0 0,-1 0 0 0 0,1 0 0 0 0,-1 0 0 0 0,-1-1 0 0 0,0 1 0 0 0,-6 13 0 0 0,1-8 95 0 0,0 0 1 0 0,-1-1-1 0 0,0 0 0 0 0,-1-1 1 0 0,0 0-1 0 0,-2 0 0 0 0,-22 17 1 0 0,17-16 73 0 0,1-1 0 0 0,-1-1 1 0 0,-1-1-1 0 0,0-1 0 0 0,-30 11 1 0 0,45-19-169 0 0,0 1-1 0 0,1 0 1 0 0,-1 0 0 0 0,0-1 0 0 0,0 0 0 0 0,0 0-1 0 0,-4 0 1 0 0,5 0-79 0 0,1 0-1 0 0,1 0 0 0 0,-1 0 1 0 0,-1-1-1 0 0,2 1 0 0 0,-1-1 1 0 0,0 1-1 0 0,0-1 1 0 0,1 1-1 0 0,-1 0 0 0 0,0-1 1 0 0,0 1-1 0 0,1-1 1 0 0,-1 0-1 0 0,0 1 0 0 0,0-1 1 0 0,1 0-1 0 0,0 0 1 0 0,-1 1-1 0 0,0-1 0 0 0,1 0 1 0 0,-1 0-1 0 0,1 1 0 0 0,0-1 1 0 0,-1 0-1 0 0,1 0 1 0 0,0 0-1 0 0,-1 0 0 0 0,1 0 1 0 0,0-14-5536 0 0,4-2-1891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14975 0 0,'0'0'1358'0'0,"0"2"-1118"0"0,-1 9-131 0 0,0-1 1 0 0,0 0 0 0 0,-2 0 0 0 0,1 0-1 0 0,0 0 1 0 0,-9 19 0 0 0,-33 56 1030 0 0,34-65-838 0 0,-14 23 459 0 0,-1 1 224 0 0,-19 48 0 0 0,43-90-963 0 0,-34 99 1159 0 0,32-90-1072 0 0,0 0 1 0 0,1 0-1 0 0,1 1 0 0 0,0-1 0 0 0,0 1 1 0 0,1-1-1 0 0,2 15 0 0 0,-1-23-93 0 0,0 1 1 0 0,0 1-1 0 0,0-2 0 0 0,0 1 0 0 0,0 0 1 0 0,2 0-1 0 0,-2-1 0 0 0,1 1 0 0 0,0-1 1 0 0,0 1-1 0 0,6 5 0 0 0,-6-7-49 0 0,0 0-1 0 0,0 1 1 0 0,1-2 0 0 0,0 1-1 0 0,-1 0 1 0 0,1-1 0 0 0,-1 1-1 0 0,1-1 1 0 0,-1 0 0 0 0,1 1-1 0 0,0-2 1 0 0,0 1 0 0 0,0 0-1 0 0,0 0 1 0 0,0-1 0 0 0,4 0-1 0 0,5 0-317 0 0,0 0 0 0 0,-1-2 0 0 0,1 1-1 0 0,0-2 1 0 0,-1 0 0 0 0,0 0 0 0 0,16-6 0 0 0,-16 4-1188 0 0,0 0 1 0 0,-1-1 0 0 0,1 0-1 0 0,9-9 1 0 0,-1 0-3973 0 0</inkml:trace>
  <inkml:trace contextRef="#ctx0" brushRef="#br0" timeOffset="1">309 425 13903 0 0,'0'0'5762'0'0,"1"1"-5312"0"0,6 9-185 0 0,0 1-1 0 0,-1 0 0 0 0,5 12 1 0 0,4 6 399 0 0,-13-26-611 0 0,-1 0 1 0 0,1 0 0 0 0,-1 0 0 0 0,0 0 0 0 0,0 0-1 0 0,0 0 1 0 0,-1 1 0 0 0,0-1 0 0 0,1 1 0 0 0,-1-1-1 0 0,0 1 1 0 0,0-1 0 0 0,-1 0 0 0 0,1 0 0 0 0,0 0-1 0 0,-1 1 1 0 0,0-1 0 0 0,0 0 0 0 0,0 0 0 0 0,-1 0-1 0 0,1 0 1 0 0,-1 0 0 0 0,1 0 0 0 0,-1 0 0 0 0,0 0-1 0 0,0-1 1 0 0,0 1 0 0 0,-1 0 0 0 0,1-1 0 0 0,-4 3-1 0 0,-4 2 49 0 0,1-1 0 0 0,-1-1-1 0 0,-1 0 1 0 0,1 1-1 0 0,-1-3 1 0 0,-17 6-1 0 0,26-9-73 0 0,0 1 1 0 0,1-1-1 0 0,-1 1 0 0 0,0-1 1 0 0,0 0-1 0 0,0 0 0 0 0,-3 0 1713 0 0,7-2-1683 0 0,14-3-214 0 0,0 0 0 0 0,-1 1-1 0 0,28-3 1 0 0,-5 0-1000 0 0,64-7-3882 0 0,-74 11 3348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39 309 9215 0 0,'-6'-7'351'0'0,"0"0"1"0"0,-8-13-1 0 0,5 7 2261 0 0,9 13-2405 0 0,0-1 0 0 0,-1 1 0 0 0,1 0 0 0 0,0 0 0 0 0,0 0 0 0 0,0-1 1 0 0,0 1-1 0 0,-1 0 0 0 0,1-1 0 0 0,0 1 0 0 0,0-1 0 0 0,-1 1 0 0 0,1 0 1 0 0,0 0-1 0 0,0-1 0 0 0,0 1 0 0 0,0 0 0 0 0,0-1 0 0 0,0 1 0 0 0,0-1 1 0 0,0 1-1 0 0,0 0 0 0 0,0 0 0 0 0,0-1 0 0 0,0 1 0 0 0,0-1 0 0 0,0 1 1 0 0,0-1-1 0 0,1 1 0 0 0,-1 0 0 0 0,0 0 0 0 0,0-1 0 0 0,0 1 0 0 0,1 0 1 0 0,-1-1-1 0 0,0 1 0 0 0,0-1 0 0 0,0 1 0 0 0,0 0 0 0 0,1 0 0 0 0,-1 0 1 0 0,0 0-1 0 0,1-1 0 0 0,0 1 0 0 0,1-1 417 0 0,0 0-1 0 0,0 1 1 0 0,1-1 0 0 0,0 0 0 0 0,3 0-1 0 0,2 0-1535 0 0,5-1 849 0 0,-1 2-1 0 0,0 0 1 0 0,0 0-1 0 0,18 3 1 0 0,-13-2-788 0 0,26 1 1 0 0,-19-3-185 0 0,-17 1 100 0 0,1 0 0 0 0,-1 0 0 0 0,1-1 0 0 0,11-3 1 0 0,-2 0-5516 0 0</inkml:trace>
  <inkml:trace contextRef="#ctx0" brushRef="#br0" timeOffset="1">280 96 5527 0 0,'-3'-3'45'0'0,"1"-2"0"0"0,0 1 0 0 0,-1 1-1 0 0,2-2 1 0 0,-1 1 0 0 0,-2-7-1 0 0,4 9 224 0 0,-1 0 0 0 0,1 0 0 0 0,0 1 0 0 0,0-1 0 0 0,0 0 0 0 0,0 0-1 0 0,1-4 1 0 0,-1 5 405 0 0,1-1-1 0 0,-1 2 0 0 0,0-2 0 0 0,1 1 0 0 0,0-1 1 0 0,-1 1-1 0 0,1 0 0 0 0,-1-1 0 0 0,2 2 0 0 0,-1-2 1 0 0,1 0-1 0 0,0 0-158 0 0,1-1-1 0 0,0 1 1 0 0,-1 0 0 0 0,1 0-1 0 0,0 0 1 0 0,1 0-1 0 0,-1 0 1 0 0,0 1 0 0 0,1 0-1 0 0,3-1 1 0 0,-1 0-327 0 0,-1 2 0 0 0,0-1 1 0 0,0 0-1 0 0,1 1 0 0 0,0 0 0 0 0,5 1 0 0 0,2 0-223 0 0,-1 2 0 0 0,0 0-1 0 0,0 0 1 0 0,24 11-1 0 0,-25-8 40 0 0,0-1-1 0 0,0 2 0 0 0,1 0 0 0 0,12 11 0 0 0,-18-13-1 0 0,0 0 1 0 0,-1 0 0 0 0,-1 1-1 0 0,2-1 1 0 0,-2 1 0 0 0,0 0-1 0 0,0 0 1 0 0,0 0 0 0 0,3 8-1 0 0,-6-12 14 0 0,-1 1 0 0 0,1 0 0 0 0,-1-1 0 0 0,1 0 0 0 0,-1 1 0 0 0,1-1-1 0 0,-1 1 1 0 0,0 0 0 0 0,-1 0 0 0 0,1-1 0 0 0,0 1 0 0 0,-1-1 0 0 0,0 0 0 0 0,1 1 0 0 0,-1 0-1 0 0,0-1 1 0 0,-1 3 0 0 0,-3 4 78 0 0,0 0 0 0 0,-1-1 1 0 0,-7 10-1 0 0,3-4 83 0 0,2-4-8 0 0,-1 2 0 0 0,0-2 0 0 0,0 0 0 0 0,-20 17 0 0 0,-59 46 891 0 0,41-34-615 0 0,45-37-565 0 0,-4 2 277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1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25 10135 0 0,'-5'-25'11494'0'0,"5"27"-11100"0"0,-1 49-403 0 0,0 30 144 0 0,2-69-1201 0 0,0 0-1 0 0,4 16 1 0 0,-5-26-606 0 0,1 9-2336 0 0,-1-9 1961 0 0</inkml:trace>
  <inkml:trace contextRef="#ctx0" brushRef="#br0" timeOffset="1">15 156 10591 0 0,'-9'-6'1134'0'0,"4"-5"675"0"0,14 5 2331 0 0,0 1-3291 0 0,1 0-1 0 0,17-6 1 0 0,2 0-1018 0 0,6-3 42 0 0,-6 3-1506 0 0,-10 3-2469 0 0,4-6-2000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4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46 3223 0 0,'1'-2'240'0'0,"0"-4"2570"0"0,1 1-1 0 0,-1 0 0 0 0,2-1 1 0 0,3-5-1 0 0,0 0 4860 0 0,-4 11-7592 0 0,-1 0 1 0 0,0 1-1 0 0,1-1 0 0 0,-2 1 0 0 0,2-1 1 0 0,-1 0-1 0 0,0 0 0 0 0,0 1 0 0 0,0 0 1 0 0,0 0-1 0 0,1-1 0 0 0,-2 1 0 0 0,1 0 1 0 0,0 0-1 0 0,0-1 0 0 0,0 1 0 0 0,0 0 1 0 0,0 0-1 0 0,-1 0 0 0 0,1 0 0 0 0,1 2 1 0 0,0 1-67 0 0,0 0 0 0 0,0 1 0 0 0,0-1 0 0 0,1 6 0 0 0,2 9 53 0 0,-1 0 0 0 0,-1 1 1 0 0,-1-1-1 0 0,-1 1 1 0 0,-2 34-1 0 0,-17 98 165 0 0,17-145-219 0 0,-9 46 70 0 0,-19 56 0 0 0,14-59-24 0 0,-15 95 0 0 0,37-169-215 0 0,0 4 107 0 0,6-40-5 0 0,5-22-24 0 0,-15 74 85 0 0,0 0 0 0 0,0 0 1 0 0,1 0-1 0 0,0 1 0 0 0,0-1 1 0 0,1 1-1 0 0,8-10 0 0 0,-12 15-7 0 0,1 0-1 0 0,0 1 0 0 0,-1-1 1 0 0,2 0-1 0 0,-2 1 0 0 0,1-1 1 0 0,1 1-1 0 0,-1 0 0 0 0,0-1 1 0 0,0 2-1 0 0,1-1 0 0 0,0-1 0 0 0,-1 2 1 0 0,0 0-1 0 0,4-2 0 0 0,-2 2 2 0 0,0 0 0 0 0,-1 0-1 0 0,0 0 1 0 0,0 1 0 0 0,1 0-1 0 0,-1-1 1 0 0,1 1 0 0 0,-1 0 0 0 0,1 0-1 0 0,3 2 1 0 0,-1 0 12 0 0,0 0 1 0 0,-1 1 0 0 0,1 0-1 0 0,0 0 1 0 0,-1 1-1 0 0,-1-1 1 0 0,2 1 0 0 0,-2 0-1 0 0,1 0 1 0 0,-2 1-1 0 0,6 6 1 0 0,-6-7 8 0 0,0 1 0 0 0,0 1 0 0 0,0-1 1 0 0,-1 0-1 0 0,-1 0 0 0 0,2 1 0 0 0,-3-1 0 0 0,3 8 0 0 0,-3-11-11 0 0,0 0 0 0 0,0 0-1 0 0,0 1 1 0 0,0-1 0 0 0,0 0 0 0 0,-1 1 0 0 0,0-1-1 0 0,0 0 1 0 0,1 0 0 0 0,-2 0 0 0 0,1 0 0 0 0,0 0-1 0 0,-1 0 1 0 0,1 0 0 0 0,-1 0 0 0 0,0-1-1 0 0,0 1 1 0 0,-4 4 0 0 0,0-2-14 0 0,0 0 0 0 0,-1 0 0 0 0,0-1 1 0 0,-10 6-1 0 0,-32 11-153 0 0,35-15 74 0 0,-71 28-2495 0 0,38-18-6455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3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5983 0 0,'0'0'542'0'0,"-1"2"67"0"0,-19 49 8662 0 0,1 3-4716 0 0,-31 108-2726 0 0,46-147-1502 0 0,-23 93 785 0 0,25-92-948 0 0,-1 1 0 0 0,2 1 0 0 0,0-1-1 0 0,3 24 1 0 0,-2-33-144 0 0,2-1 0 0 0,0 1 0 0 0,0-1 0 0 0,0 1-1 0 0,1-2 1 0 0,0 2 0 0 0,0-1 0 0 0,1-1 0 0 0,7 12 0 0 0,-9-15-108 0 0,0 0 1 0 0,1 0-1 0 0,-1 0 1 0 0,0-1-1 0 0,1 0 1 0 0,-1 0-1 0 0,1 1 1 0 0,0-1-1 0 0,0 0 1 0 0,0 0-1 0 0,0 0 1 0 0,0-1 0 0 0,1 1-1 0 0,-1-1 1 0 0,1 0-1 0 0,-1 0 1 0 0,1 0-1 0 0,-1-1 1 0 0,0 1-1 0 0,1-1 1 0 0,0 1-1 0 0,6-2 1 0 0,0 0-807 0 0,0-2 1 0 0,0 0-1 0 0,-1 0 0 0 0,12-6 1 0 0,0-1-738 0 0</inkml:trace>
  <inkml:trace contextRef="#ctx0" brushRef="#br0" timeOffset="1">228 439 2759 0 0,'-13'-30'19227'0'0,"13"30"-19179"0"0,0 0 1 0 0,0 0 0 0 0,0 0-1 0 0,0-1 1 0 0,0 1-1 0 0,0 0 1 0 0,0 0 0 0 0,0 0-1 0 0,0 0 1 0 0,0 0-1 0 0,0 0 1 0 0,0 0 0 0 0,-1 0-1 0 0,1 0 1 0 0,0 0-1 0 0,0-1 1 0 0,0 1 0 0 0,0 0-1 0 0,0 0 1 0 0,0 0-1 0 0,-1 0 1 0 0,1 0 0 0 0,0 0-1 0 0,0 0 1 0 0,0 0-1 0 0,0 0 1 0 0,-1-1 0 0 0,1 1-1 0 0,0 0 1 0 0,0 0-1 0 0,0 0 1 0 0,0 0 0 0 0,0 0-1 0 0,0 0 1 0 0,0 0-1 0 0,0 0 1 0 0,0 0-1 0 0,-1 0 1 0 0,1 0 0 0 0,0 0-1 0 0,0 0 1 0 0,0 1-1 0 0,0-1 1 0 0,-1 0 0 0 0,1 0-1 0 0,0 0 1 0 0,0 0-1 0 0,0 0 1 0 0,0 0 0 0 0,-1 0-1 0 0,1 0 1 0 0,0 0-1 0 0,0 1 1 0 0,0-1 0 0 0,0 0-1 0 0,0 0 1 0 0,0 0-1 0 0,0 0 1 0 0,0 0 0 0 0,0 0-1 0 0,0 0 1 0 0,0 0-1 0 0,0 0 1 0 0,0 0 0 0 0,0 0-1 0 0,0 1 1 0 0,0-1-1 0 0,0 0 1 0 0,-3 11 462 0 0,-2 10-146 0 0,2 0 0 0 0,0 39 0 0 0,8 44-119 0 0,-2-91-290 0 0,3 18 0 0 0,-1-14-3663 0 0,-4-15 1668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 11519 0 0,'0'-2'528'0'0,"1"1"-467"0"0,-1 0-1 0 0,0 0 0 0 0,0 1 1 0 0,0-2-1 0 0,0 1 0 0 0,0 1 1 0 0,1-1-1 0 0,0 0 0 0 0,-1 0 1 0 0,1 1-1 0 0,-1-1 0 0 0,0 0 0 0 0,1 0 1 0 0,0 1-1 0 0,0-1 0 0 0,-1 0 1 0 0,1 0-1 0 0,-1 1 0 0 0,2-1 1 0 0,-2 1-1 0 0,1-1 0 0 0,0 0 1 0 0,0 1-1 0 0,-1 0 0 0 0,1 0 1 0 0,0-1-1 0 0,0 1 0 0 0,0 0 1 0 0,0-1-1 0 0,0 1 0 0 0,0 0 1 0 0,0 0-1 0 0,0 0 0 0 0,-1 0 1 0 0,2 0-1 0 0,-1 0 0 0 0,-1 0 0 0 0,1 1 1 0 0,2 0-1 0 0,3 0 994 0 0,1 1 1 0 0,-1-1-1 0 0,0 1 0 0 0,10 6 0 0 0,-8-4-637 0 0,0 1 0 0 0,0 0 0 0 0,-1 0 0 0 0,1 1 0 0 0,-2 0 0 0 0,1 0 0 0 0,0 1 0 0 0,10 14 0 0 0,-9-10-179 0 0,-2 0-1 0 0,0-1 0 0 0,0 2 0 0 0,0 0 0 0 0,6 24 0 0 0,-7-17-141 0 0,-1 1-1 0 0,-1 1 1 0 0,0-1-1 0 0,-2 0 1 0 0,0 1-1 0 0,-1-1 1 0 0,-2 1 0 0 0,-3 20-1 0 0,2-26-70 0 0,0-1-1 0 0,-1 0 0 0 0,-1 1 1 0 0,0-1-1 0 0,0 0 1 0 0,-2 0-1 0 0,0-2 1 0 0,-1 2-1 0 0,0-2 1 0 0,-1 1-1 0 0,0-2 0 0 0,-1 1 1 0 0,-20 17-1 0 0,20-20-912 0 0,0-1 0 0 0,-2-1 0 0 0,1 0 0 0 0,0 0 0 0 0,-21 8 0 0 0,6-7-1022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18887 0 0,'0'0'2150'0'0,"1"2"-1725"0"0,3 2-82 0 0,0 1 1 0 0,0 0-1 0 0,-1 0 1 0 0,0 0-1 0 0,3 7 1 0 0,12 31 0 0 0,11 54 436 0 0,-27-84-688 0 0,-3-4-32 0 0,0-6-73 0 0,0-2 1 0 0,1 1-1 0 0,-2 0 0 0 0,1-1 0 0 0,0 1 1 0 0,-1-1-1 0 0,2 1 0 0 0,-2-1 0 0 0,1 1 0 0 0,-1-1 1 0 0,1 0-1 0 0,-2 1 0 0 0,2-2 0 0 0,-1 2 1 0 0,0-1-1 0 0,1-1 0 0 0,-2 1 0 0 0,2 0 1 0 0,-1 0-1 0 0,-3-1 0 0 0,-3 3-208 0 0,-1-1-1 0 0,0-1 1 0 0,-10 1 0 0 0,9-2 84 0 0,-1-1 0 0 0,1 0 0 0 0,-1-1 0 0 0,1 0 0 0 0,0 0 0 0 0,-1-1 0 0 0,-10-6 0 0 0,-10-1 366 0 0,3 0 2980 0 0,30 11-2953 0 0,20 6-160 0 0,1-1 0 0 0,39 4 0 0 0,-26-5-236 0 0,94 12-2978 0 0,-103-13 1646 0 0,2-5-51 0 0</inkml:trace>
  <inkml:trace contextRef="#ctx0" brushRef="#br0" timeOffset="1">692 254 17047 0 0,'0'0'1311'0'0,"-1"0"-846"0"0,-2-8 5638 0 0,2 10-5311 0 0,-3 7-665 0 0,1 1 1 0 0,0 0 0 0 0,1 0 0 0 0,-2 14-1 0 0,-2 45 511 0 0,4-32-505 0 0,-6 104-133 0 0,5-77 0 0 0,0 3-2768 0 0,3-65 1655 0 0,-6 4-4782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83 15199 0 0,'-13'-10'1379'0'0,"13"9"-1370"0"0,-1 1 0 0 0,1 0 0 0 0,0 0 1 0 0,0 0-1 0 0,0 0 0 0 0,0 0 0 0 0,0 0 0 0 0,0 0 1 0 0,-1-1-1 0 0,1 1 0 0 0,0 0 0 0 0,0 0 0 0 0,0-1 1 0 0,0 1-1 0 0,-1 0 0 0 0,1-1 0 0 0,0 1 0 0 0,0 0 1 0 0,0 0-1 0 0,0 0 0 0 0,0 0 0 0 0,0-1 0 0 0,0 1 1 0 0,0 0-1 0 0,0-1 0 0 0,0 1 0 0 0,0 0 0 0 0,0-1 0 0 0,0 1 1 0 0,0 0-1 0 0,0 0 0 0 0,0 0 0 0 0,1 0 0 0 0,-1-1 1 0 0,0 1-1 0 0,0 0 0 0 0,0 0 0 0 0,0-1 0 0 0,1 1 1 0 0,-1 0-1 0 0,0-1 0 0 0,0 1 0 0 0,0 0 0 0 0,0 0 1 0 0,0 0-1 0 0,0 0 0 0 0,1 0 0 0 0,-1 0 0 0 0,0 0 0 0 0,1 0 1 0 0,-1 0-1 0 0,0 0 0 0 0,1-1 0 0 0,-1 1 42 0 0,3-2 508 0 0,2-1 0 0 0,-1 1 0 0 0,0 1 0 0 0,0-1 0 0 0,0 1 0 0 0,1-1 0 0 0,7-1 0 0 0,-1 1 350 0 0,52-12 1201 0 0,82-5 1 0 0,-120 16-1863 0 0,113-2 364 0 0,-64 4-8460 0 0,-36 0-644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59 16559 0 0,'-2'-8'200'0'0,"1"5"-80"0"0,0 1 0 0 0,1-1 1 0 0,-1 0-1 0 0,0 1 0 0 0,0-1 0 0 0,0 0 1 0 0,0 1-1 0 0,0-1 0 0 0,-1 1 0 0 0,1 0 0 0 0,-1-1 1 0 0,-3-3-1 0 0,3 5 28 0 0,0-1 1 0 0,1 1 0 0 0,-2 0-1 0 0,1 0 1 0 0,0 0-1 0 0,0-1 1 0 0,0 2 0 0 0,0-1-1 0 0,0 0 1 0 0,-1 0-1 0 0,1 1 1 0 0,0-1 0 0 0,0 1-1 0 0,-1 0 1 0 0,1-1-1 0 0,-1 1 1 0 0,1 0 0 0 0,0 1-1 0 0,-5 0 1 0 0,3 0 112 0 0,0 1 1 0 0,0 0 0 0 0,0 0 0 0 0,0 0-1 0 0,1 1 1 0 0,-1-1 0 0 0,-5 5-1 0 0,1 0-324 0 0,-8 7 121 0 0,-1 1 0 0 0,2 0-1 0 0,0 0 1 0 0,1 2 0 0 0,1 0-1 0 0,-15 26 1 0 0,18-27-27 0 0,1 2 0 0 0,0 0 0 0 0,2 0-1 0 0,0 1 1 0 0,1 0 0 0 0,1 0 0 0 0,-4 23 0 0 0,8-30-58 0 0,0 0 0 0 0,1 0-1 0 0,0 0 1 0 0,3 18 0 0 0,-1-21 4 0 0,-1-2 0 0 0,1 1 0 0 0,0-1 1 0 0,1 1-1 0 0,0-1 0 0 0,0 0 0 0 0,8 13 0 0 0,-9-17-45 0 0,1-1-1 0 0,-1 1 1 0 0,0 0-1 0 0,1-1 1 0 0,-1 0-1 0 0,1 0 0 0 0,0 1 1 0 0,0-2-1 0 0,0 1 1 0 0,0 0-1 0 0,0-1 1 0 0,1 1-1 0 0,-1-1 0 0 0,1 0 1 0 0,5 1-1 0 0,-1-1-463 0 0,0 1-1 0 0,1-2 0 0 0,0 0 1 0 0,-1 0-1 0 0,10-1 0 0 0,13-4-6599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12 13359 0 0,'-12'-1'1428'0'0,"12"1"-1389"0"0,0 0 0 0 0,-1-1 0 0 0,0 1 0 0 0,0 0 0 0 0,1 0 0 0 0,0 0 0 0 0,-1 0 0 0 0,0 0 0 0 0,0 0 0 0 0,1 0 0 0 0,0 0 0 0 0,-1 0 1 0 0,0 0-1 0 0,0 0 0 0 0,1 0 0 0 0,0 1 0 0 0,-1-1 0 0 0,0 0 0 0 0,0 0 0 0 0,1 0 0 0 0,0 0 0 0 0,-1 1 0 0 0,1-1 0 0 0,-1 1 0 0 0,0-1 0 0 0,1 1 0 0 0,0-1 0 0 0,0 0 0 0 0,-1 1 0 0 0,1-1 0 0 0,-1 1 0 0 0,1 0 0 0 0,-1-1 0 0 0,1 0 0 0 0,0 1 0 0 0,0 1 0 0 0,-27 43 4128 0 0,-7 28-2220 0 0,27-57-1759 0 0,2 0 0 0 0,0 1-1 0 0,2-1 1 0 0,-1 2-1 0 0,-1 30 1 0 0,5-42-122 0 0,0 1 1 0 0,0 0-1 0 0,1 0 0 0 0,0-1 0 0 0,0 1 1 0 0,1-1-1 0 0,4 11 0 0 0,-5-14-61 0 0,0 0-1 0 0,0-1 1 0 0,0 1-1 0 0,1-1 0 0 0,-1 0 1 0 0,1 1-1 0 0,0-1 1 0 0,0 0-1 0 0,0 0 1 0 0,0 0-1 0 0,0-1 1 0 0,0 2-1 0 0,0-2 1 0 0,0 1-1 0 0,1-1 1 0 0,0 0-1 0 0,-1 0 1 0 0,1 1-1 0 0,-1-1 1 0 0,6 1-1 0 0,-1-1-6 0 0,1-1 0 0 0,-1 1 0 0 0,1-1 0 0 0,-1-1 0 0 0,0 1 0 0 0,0-1 0 0 0,1-1 0 0 0,-1 1-1 0 0,0-1 1 0 0,0 0 0 0 0,0 0 0 0 0,0-1 0 0 0,10-6 0 0 0,-6 3-27 0 0,-1 0 0 0 0,-1-1 0 0 0,0 0 0 0 0,0 0 1 0 0,0-1-1 0 0,-1 0 0 0 0,-1 0 0 0 0,8-11 0 0 0,-12 15 13 0 0,1-2 0 0 0,-1 0 1 0 0,-1 1-1 0 0,1-1 0 0 0,-1 0 1 0 0,0 1-1 0 0,0-1 0 0 0,-1 0 1 0 0,0 0-1 0 0,1-13 1 0 0,-2-3 66 0 0,-4-38 1 0 0,1 18 233 0 0,3 32-54 0 0,-1 1 0 0 0,-1-1 0 0 0,1 1 0 0 0,-1-1 0 0 0,-1 1 0 0 0,-3-9 0 0 0,6 18-219 0 0,0 0 0 0 0,0 0-1 0 0,0 0 1 0 0,0 0 0 0 0,0 0-1 0 0,0 0 1 0 0,0 0 0 0 0,0 0 0 0 0,0 0-1 0 0,0 0 1 0 0,0-1 0 0 0,0 1 0 0 0,0 0-1 0 0,0 0 1 0 0,0 0 0 0 0,0 0 0 0 0,0 0-1 0 0,0 0 1 0 0,0 0 0 0 0,0 0-1 0 0,0 0 1 0 0,0 0 0 0 0,0 0 0 0 0,0-1-1 0 0,0 1 1 0 0,-1 0 0 0 0,1 0 0 0 0,0 0-1 0 0,0 0 1 0 0,0 0 0 0 0,0 0-1 0 0,0 0 1 0 0,0 0 0 0 0,0 0 0 0 0,0 0-1 0 0,-1 0 1 0 0,1 0 0 0 0,0 0 0 0 0,0 0-1 0 0,0 0 1 0 0,0 0 0 0 0,0 0 0 0 0,0 0-1 0 0,0 0 1 0 0,0 0 0 0 0,-1 0-1 0 0,1 0 1 0 0,0 0 0 0 0,0 0 0 0 0,0 0-1 0 0,0 0 1 0 0,0 0 0 0 0,0 1 0 0 0,0-1-1 0 0,0 0 1 0 0,-3 7 178 0 0,-1 12-220 0 0,3-17 74 0 0,-6 52-104 0 0,0 92 0 0 0,5-75 31 0 0,-1 75 29 0 0,-1 46 0 0 0,3-183 3 0 0,0 0 0 0 0,0 0 0 0 0,-1 0 0 0 0,-5 16 0 0 0,6-22-1 0 0,0-1 1 0 0,0 1 0 0 0,-1 0-1 0 0,2-1 1 0 0,-2 0-1 0 0,1 1 1 0 0,-1-1 0 0 0,0 1-1 0 0,0-2 1 0 0,0 1-1 0 0,1 1 1 0 0,-2-2 0 0 0,1 1-1 0 0,0 0 1 0 0,0-1-1 0 0,-1 1 1 0 0,1-1 0 0 0,-1 0-1 0 0,1 1 1 0 0,-3-1-1 0 0,-7 2 71 0 0,0-1-1 0 0,0-1 1 0 0,1 1-1 0 0,-1-2 1 0 0,0 0-1 0 0,-18-3 1 0 0,9 0 52 0 0,-1 0 1 0 0,-33-13-1 0 0,51 15-295 0 0,1 0 0 0 0,-1 0 0 0 0,1-1 0 0 0,0 1-1 0 0,0-1 1 0 0,-1 0 0 0 0,1 0 0 0 0,0 0 0 0 0,0-1-1 0 0,0 1 1 0 0,1 0 0 0 0,-1-1 0 0 0,0 1 0 0 0,1-1 0 0 0,0 0-1 0 0,-3-6 1 0 0,0-1-8650 0 0</inkml:trace>
  <inkml:trace contextRef="#ctx0" brushRef="#br0" timeOffset="1">410 460 6911 0 0,'0'0'528'0'0,"1"1"-341"0"0,7 5 889 0 0,-2 0-1 0 0,1 0 1 0 0,-1 0 0 0 0,0 1-1 0 0,-1 1 1 0 0,1-1 0 0 0,-1 1 0 0 0,-1-1-1 0 0,1 1 1 0 0,3 10 0 0 0,-1-2 334 0 0,-1 1 1 0 0,-2 0-1 0 0,1-1 1 0 0,2 27-1 0 0,-7-41-1371 0 0,1 0 0 0 0,-1-1 0 0 0,0 2 0 0 0,0-2 0 0 0,-1 1-1 0 0,1 0 1 0 0,0-1 0 0 0,0 1 0 0 0,0 0 0 0 0,-1 0 0 0 0,0-1 0 0 0,0 1 0 0 0,1 0 0 0 0,-1-1-1 0 0,0 1 1 0 0,0-1 0 0 0,0 1 0 0 0,0-1 0 0 0,0 1 0 0 0,0-1 0 0 0,-1 0 0 0 0,1 1 0 0 0,-2 0-1 0 0,1-1-11 0 0,-1 1 0 0 0,1-1-1 0 0,-1 0 1 0 0,1 1-1 0 0,-1-2 1 0 0,1 2-1 0 0,-1-1 1 0 0,0-1 0 0 0,0 0-1 0 0,0 1 1 0 0,0-1-1 0 0,1 0 1 0 0,-1 0 0 0 0,-4 0-1 0 0,-12-1 58 0 0,0-2 1 0 0,-26-6-1 0 0,38 6-48 0 0,1 1 0 0 0,-2 0 0 0 0,2-1 0 0 0,-1 0 0 0 0,1 0-1 0 0,0-1 1 0 0,0 0 0 0 0,0 0 0 0 0,-9-7 0 0 0,15 10 92 0 0,2 0-64 0 0,5-2-66 0 0,2 1 0 0 0,-1 0 0 0 0,0 0 0 0 0,0 1 0 0 0,1 0 0 0 0,-1 1 0 0 0,0 0 0 0 0,15 1 0 0 0,25-1-204 0 0,69-6-994 0 0,-60 5-1798 0 0,61-10 0 0 0,-76 3 1290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79 16583 0 0,'-37'-14'4343'0'0,"61"10"-1428"0"0,-7 1-2688 0 0,114-7 282 0 0,-7 2-1560 0 0,-91 4-998 0 0,57-15-1 0 0,-56 10-346 0 0,-5 1-3972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230 108 7367 0 0,'-21'-59'979'0'0,"10"34"9390"0"0,11 25-10173 0 0,0-1-1 0 0,0 1 0 0 0,0 0 1 0 0,0 0-1 0 0,0 0 0 0 0,0 0 1 0 0,0 0-1 0 0,0-1 0 0 0,0 1 1 0 0,0 0-1 0 0,0 0 0 0 0,-1-1 1 0 0,1 1-1 0 0,0 0 1 0 0,0 0-1 0 0,0-1 391 0 0,0 1-391 0 0,0 0 1 0 0,-1 0-1 0 0,1 0 0 0 0,0 0 1 0 0,0 0-1 0 0,-1 0 0 0 0,1-1 1 0 0,-1 1-106 0 0,1 0 1 0 0,0 0 0 0 0,-1 0-1 0 0,0 0 1 0 0,1-1-1 0 0,-1 1 1 0 0,1 0 0 0 0,0 0-1 0 0,-1 1 1 0 0,0-1-1 0 0,1 0 1 0 0,-1 0 0 0 0,1 0-1 0 0,0 0 1 0 0,-1 1-1 0 0,0-1 1 0 0,1 0 0 0 0,-1 0-1 0 0,1 0 1 0 0,-1 1-1 0 0,-2 2 41 0 0,-1 1 0 0 0,1 0 0 0 0,0-1 0 0 0,1 1 0 0 0,-1 1 0 0 0,1-2 0 0 0,-1 2 0 0 0,-1 5 0 0 0,-6 10-15 0 0,-4 5 2 0 0,-20 50 0 0 0,30-64-110 0 0,1-1-1 0 0,0 2 1 0 0,0-1-1 0 0,1 0 1 0 0,1 0-1 0 0,-1 1 1 0 0,2 19-1 0 0,1-26-3 0 0,0-1 0 0 0,-1 1 0 0 0,1 0 0 0 0,1-1 0 0 0,-1 1-1 0 0,1-1 1 0 0,0 1 0 0 0,0-1 0 0 0,0 0 0 0 0,1 0 0 0 0,-1 0 0 0 0,1 0 0 0 0,0-1 0 0 0,0 1 0 0 0,0 0-1 0 0,1-1 1 0 0,-1 0 0 0 0,0 0 0 0 0,1 0 0 0 0,8 4 0 0 0,-9-5-4 0 0,1-1-1 0 0,0 1 1 0 0,-1-1 0 0 0,1 1 0 0 0,0-1 0 0 0,0 0-1 0 0,0 0 1 0 0,0-1 0 0 0,0 0 0 0 0,0 1-1 0 0,0-1 1 0 0,0 0 0 0 0,0-1 0 0 0,0 1-1 0 0,0 0 1 0 0,0-1 0 0 0,0-1 0 0 0,0 2-1 0 0,-1-2 1 0 0,1 1 0 0 0,0-1 0 0 0,0 0 0 0 0,-1 0-1 0 0,6-4 1 0 0,-4 2-8 0 0,0-1 0 0 0,0 0 0 0 0,0 0 1 0 0,-1 0-1 0 0,0-1 0 0 0,0 0 0 0 0,0 0 0 0 0,-1 0 0 0 0,0 0 0 0 0,0 0 0 0 0,0 0 1 0 0,-1 0-1 0 0,0-1 0 0 0,0 0 0 0 0,0-7 0 0 0,2-12-35 0 0,-1-1-1 0 0,-2-39 1 0 0,-1 63 43 0 0,1-144 288 0 0,-1 145-224 0 0,4 10 53 0 0,-1-2-122 0 0,0-1 0 0 0,-1 0 0 0 0,-1 0 0 0 0,1 1 0 0 0,1 9 0 0 0,2 32-78 0 0,-2-18 38 0 0,16 228-34 0 0,-18-211 79 0 0,1-14 0 0 0,-1 0 0 0 0,-9 60 0 0 0,7-88 9 0 0,1 0-1 0 0,-2 0 1 0 0,1 0 0 0 0,0 0-1 0 0,-1-1 1 0 0,1 0 0 0 0,-1 1-1 0 0,-1 0 1 0 0,2-1 0 0 0,-1 0 0 0 0,-1 1-1 0 0,0-1 1 0 0,-3 3 0 0 0,3-3 27 0 0,-2 0 1 0 0,1 0 0 0 0,0 0 0 0 0,-1 0-1 0 0,1-1 1 0 0,-1 0 0 0 0,0 0 0 0 0,0 0 0 0 0,-5 0-1 0 0,-5 1 81 0 0,-1-1 1 0 0,1 0-1 0 0,0-1 0 0 0,-1-1 0 0 0,-25-3 0 0 0,29 3-66 0 0,0-2 1 0 0,0 0-1 0 0,1-1 0 0 0,-1 0 1 0 0,-11-6-1 0 0,18 7-69 0 0,1 0 1 0 0,-1 0-1 0 0,0 0 1 0 0,1-1-1 0 0,0 0 0 0 0,-1 0 1 0 0,2 0-1 0 0,-1-1 1 0 0,0 0-1 0 0,0 0 0 0 0,1 1 1 0 0,0-2-1 0 0,0 1 1 0 0,-3-5-1 0 0,2-3-1242 0 0,3-2-404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17047 0 0,'0'0'6703'0'0,"1"2"-5822"0"0,2 8-430 0 0,0 1 1 0 0,-2-2-1 0 0,2 2 0 0 0,-2-1 0 0 0,0 15 1 0 0,0-16-256 0 0,-1 25 307 0 0,-6 60-1 0 0,-1 5-611 0 0,10-75-2317 0 0,1-11-5253 0 0</inkml:trace>
  <inkml:trace contextRef="#ctx0" brushRef="#br0" timeOffset="1">247 41 19375 0 0,'1'-3'171'0'0,"0"0"1"0"0,0 1-1 0 0,0 0 0 0 0,0-1 0 0 0,1 1 1 0 0,-1-1-1 0 0,1 1 0 0 0,-1 0 0 0 0,2 0 1 0 0,-2 0-1 0 0,5-3 0 0 0,-4 4-148 0 0,-2 0-1 0 0,2 0 1 0 0,-1 0 0 0 0,0 0-1 0 0,1 1 1 0 0,-1-1 0 0 0,1 0-1 0 0,-1 0 1 0 0,1 1 0 0 0,-1 0-1 0 0,1 0 1 0 0,-1-1 0 0 0,1 1-1 0 0,-1 0 1 0 0,1-1 0 0 0,-1 1-1 0 0,1 0 1 0 0,-1 1 0 0 0,1-1-1 0 0,-1 0 1 0 0,1 1-1 0 0,1-1 1 0 0,1 2 100 0 0,0 0 0 0 0,0 0 0 0 0,-1 0 0 0 0,0 0 0 0 0,0 1 0 0 0,1-1 0 0 0,-1 1 0 0 0,0 0 0 0 0,0 0 0 0 0,-1 0 0 0 0,1 1 0 0 0,3 5 0 0 0,2 5 142 0 0,-1 0 1 0 0,5 14-1 0 0,-8-19-132 0 0,14 34 501 0 0,-2 0-1 0 0,12 58 1 0 0,-23-81-504 0 0,-1 1 0 0 0,-2 1 0 0 0,-1-1 1 0 0,0 0-1 0 0,-1 1 0 0 0,-1-1 0 0 0,-5 27 1 0 0,1-24-83 0 0,-1 1 0 0 0,-1-2 0 0 0,-1 1 1 0 0,-1-1-1 0 0,-1 0 0 0 0,-1-2 0 0 0,-1 1 1 0 0,-1 0-1 0 0,-1-2 0 0 0,-31 36 0 0 0,43-53-182 0 0,0 0 0 0 0,-1-2 0 0 0,0 1-1 0 0,1 1 1 0 0,-1-2 0 0 0,1 1 0 0 0,-4 1 0 0 0,5-3 11 0 0,0 1 0 0 0,0 0 0 0 0,-1-1 0 0 0,2 0 0 0 0,-2 1 0 0 0,1-1 0 0 0,0 0 0 0 0,-1 0 0 0 0,2 0 0 0 0,-2 0 0 0 0,1 0 0 0 0,0 0 0 0 0,-1 0 0 0 0,2-1 1 0 0,-2 1-1 0 0,1 0 0 0 0,0-1 0 0 0,0 1 0 0 0,0-1 0 0 0,0 1 0 0 0,0-1 0 0 0,-2-1 0 0 0,-8-7-1233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20879 0 0,'0'0'1892'0'0,"1"0"-1557"0"0,2 0-278 0 0,1 0 0 0 0,-1 0 0 0 0,0 1 0 0 0,0-1 0 0 0,1 1 0 0 0,-1-1 0 0 0,0 1 0 0 0,0 1 0 0 0,0-2 0 0 0,0 2 0 0 0,0-1 0 0 0,-1 1 0 0 0,6 3 0 0 0,3 2 246 0 0,9 4 451 0 0,-1 0 0 0 0,23 19-1 0 0,-42-30-742 0 0,0 1 0 0 0,0-1-1 0 0,1 1 1 0 0,-1-1 0 0 0,1 1-1 0 0,-1-1 1 0 0,1 0 0 0 0,-1 1-1 0 0,0-1 1 0 0,0 1 0 0 0,0 0-1 0 0,1-1 1 0 0,-1 0 0 0 0,0 1-1 0 0,0 0 1 0 0,2 2 20 0 0,0 5 43 0 0,-2-7-78 0 0,0 0-1 0 0,0 0 0 0 0,0 1 1 0 0,0-2-1 0 0,-1 1 0 0 0,1 1 1 0 0,0-2-1 0 0,-1 2 0 0 0,1-1 1 0 0,0 0-1 0 0,-1 0 0 0 0,1 0 1 0 0,-1 0-1 0 0,0 0 0 0 0,1 0 1 0 0,-1-1-1 0 0,0 1 0 0 0,0 0 1 0 0,1 0-1 0 0,-1-1 0 0 0,0 1 1 0 0,0 0-1 0 0,0 0 0 0 0,0-1 0 0 0,0 1 1 0 0,-2 0-1 0 0,-2 1-103 0 0,-1 0 1 0 0,0 1-1 0 0,-10 0 0 0 0,2 1-47 0 0,-7 1-344 0 0,1-2 0 0 0,-1 0 0 0 0,-1 0 0 0 0,-36-3 0 0 0,50 0 2332 0 0,19 1-841 0 0,59 13-594 0 0,98 21-335 0 0,-109-22-153 0 0,25 6-2599 0 0,-63-13-5980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7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71 100 1375 0 0,'1'-1'107'0'0,"2"-6"62"0"0,0 0-1 0 0,3-13 0 0 0,-6 18 366 0 0,1 1 18 0 0,6-14 185 0 0,-6 13-614 0 0,-1 1-25 0 0,6-11 12389 0 0,-8 18-10930 0 0,-4 18-983 0 0,0-2-1 0 0,-4 48 0 0 0,8-52-374 0 0,2 0 0 0 0,2 24 1 0 0,-1-33-144 0 0,4 17 1 0 0,-5-24-48 0 0,1 1 0 0 0,0-1-1 0 0,0 0 1 0 0,-1 0 0 0 0,2 1 0 0 0,-1-1 0 0 0,0 0-1 0 0,1 0 1 0 0,-1 0 0 0 0,1 0 0 0 0,-1 0 0 0 0,4 2 0 0 0,3 0 1 0 0,-7-4-8 0 0,2 1 0 0 0,-2-1-1 0 0,1-1 1 0 0,1 1-1 0 0,-2 0 1 0 0,1-1 0 0 0,0 1-1 0 0,0-1 1 0 0,0 1 0 0 0,0 0-1 0 0,-1-1 1 0 0,1-1 0 0 0,0 2-1 0 0,0-1 1 0 0,-1 0 0 0 0,3-2-1 0 0,3-3 11 0 0,-1 1-1 0 0,9-10 1 0 0,-12 11-11 0 0,19-19-34 0 0,-2-2 0 0 0,-2 0 0 0 0,0-1 0 0 0,-1-1-1 0 0,-1-1 1 0 0,21-54 0 0 0,-35 77 31 0 0,7-15 15 0 0,-14 42 155 0 0,3-11-141 0 0,-45 282 814 0 0,35-199-656 0 0,3-28-49 0 0,-13 88 48 0 0,14-113-189 0 0,-10 60 160 0 0,17-100-86 0 0,-10-2 212 0 0,8-2-238 0 0,0 2 0 0 0,0-1-1 0 0,0-1 1 0 0,0 1 0 0 0,0 0 0 0 0,0 0 0 0 0,0-1-1 0 0,1 0 1 0 0,0 0 0 0 0,-3-3 0 0 0,-10-10 89 0 0,-20-19 24 0 0,-55-67 1 0 0,85 95-283 0 0,3 5-52 0 0,1 1 0 0 0,-1-1 0 0 0,1 0 0 0 0,0 1 0 0 0,0-1 0 0 0,-1 0 0 0 0,1 0 0 0 0,1 0 0 0 0,-1 0 0 0 0,0 0 0 0 0,0 0 0 0 0,1 0 0 0 0,-1 0 0 0 0,1-1 0 0 0,-1 2 0 0 0,1-1 0 0 0,0-1 0 0 0,0 1 0 0 0,0 0 0 0 0,0-3 0 0 0,3-4-1766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2:4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9039 0 0,'0'0'414'0'0,"-2"-1"-12"0"0,-1-2-301 0 0,0-1-46 0 0,0 1-1 0 0,1 0 1 0 0,0-1-1 0 0,-5-8 6250 0 0,10 20-6129 0 0,-2-7-180 0 0,0 2-1 0 0,0-1 1 0 0,0-1 0 0 0,0 2-1 0 0,0-2 1 0 0,1 1-1 0 0,-1 0 1 0 0,1-1 0 0 0,1 3-1 0 0,1-1 25 0 0,1 0-1 0 0,-1 0 0 0 0,1 0 1 0 0,0-1-1 0 0,-1 1 0 0 0,2-1 0 0 0,-2-1 1 0 0,1 1-1 0 0,1-1 0 0 0,-1 1 1 0 0,0-1-1 0 0,0-1 0 0 0,7 1 1 0 0,1-1 113 0 0,1-1 1 0 0,-1 1 0 0 0,1-2 0 0 0,13-3-1 0 0,33-13 200 0 0,-44 13-294 0 0,1-1 0 0 0,-1 2 0 0 0,24-3 0 0 0,6 3-8 0 0,50 4 0 0 0,-85 1-41 0 0,1 1-1 0 0,-1 0 0 0 0,22 8 0 0 0,-1-1-15 0 0,-22-6 10 0 0,77 15-24 0 0,-73-15 42 0 0,1-2 0 0 0,0 1 0 0 0,0-2-1 0 0,15-2 1 0 0,57-12 95 0 0,-26 3 20 0 0,78-16 408 0 0,-98 21-360 0 0,-21 2-104 0 0,1 1 1 0 0,24-1 0 0 0,141 15 747 0 0,-99-5-377 0 0,8 0-48 0 0,-61-5-296 0 0,-28-2-109 0 0,1 1-1 0 0,0 0 0 0 0,10 3 0 0 0,-13-3-751 0 0,5-1-288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5983 0 0,'0'0'18077'0'0,"2"0"-17635"0"0,15-6-204 0 0,-1 3 1 0 0,1-1-1 0 0,-1 1 1 0 0,2 1-1 0 0,29 0 0 0 0,88 10-780 0 0,-132-7 514 0 0,51 6-1436 0 0,-18 0-2873 0 0,-28-5 2223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 18455 0 0,'-2'0'846'0'0,"0"0"-544"0"0,-17-3 518 0 0,10 1 1485 0 0,11 2-1582 0 0,16 1-291 0 0,30 5 0 0 0,5 1-375 0 0,-5-3-222 0 0,113 6-1768 0 0,-108-11 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1 994 5063 0 0,'2'8'1123'0'0,"0"0"-1"0"0,-1 1 1 0 0,1-1-1 0 0,-1 0 1 0 0,-1 14-1 0 0,0-3 1098 0 0,4 100 2154 0 0,7 100-1815 0 0,-8-176-2041 0 0,12 89 710 0 0,-12-115-1090 0 0,0 1-1 0 0,2-1 0 0 0,1 0 0 0 0,0 0 0 0 0,11 20 0 0 0,-15-31-105 0 0,1-1 0 0 0,1 0 0 0 0,0 0 0 0 0,-1 0 1 0 0,1-1-1 0 0,0 1 0 0 0,1-1 0 0 0,5 5 0 0 0,-8-7-18 0 0,1-1 0 0 0,-1 0 0 0 0,0 1 0 0 0,0-1 0 0 0,1 0 0 0 0,0 0 0 0 0,-1-1 0 0 0,0 1 1 0 0,1 0-1 0 0,-1 0 0 0 0,1-1 0 0 0,0 0 0 0 0,0 0 0 0 0,-1 0 0 0 0,1 0 0 0 0,-1 0 1 0 0,1 0-1 0 0,-1 0 0 0 0,1-1 0 0 0,0 0 0 0 0,3-1 0 0 0,-2 0 10 0 0,1-1 0 0 0,-1 1 0 0 0,0-1 0 0 0,0 0 0 0 0,-1 0 0 0 0,1 0 0 0 0,0 0 0 0 0,-1-1 0 0 0,1 1 0 0 0,-1-1 0 0 0,-1 0 0 0 0,1 0 0 0 0,2-5 0 0 0,2-3 66 0 0,0-2 1 0 0,8-28-1 0 0,-3 2 31 0 0,-2-1 1 0 0,-2 0-1 0 0,5-69 1 0 0,-11-130-116 0 0,-7 124-295 0 0,-5 1 0 0 0,-33-147 0 0 0,32 220 266 0 0,-2 1 0 0 0,-31-70 0 0 0,-22-43 289 0 0,61 141-255 0 0,-1 0 25 0 0,1 1 0 0 0,-4-16 0 0 0,7 23-21 0 0,2 2-1 0 0,-1-1 0 0 0,1-1 0 0 0,-1 2 0 0 0,1-2 0 0 0,0 1 0 0 0,1 0 0 0 0,-1 0 0 0 0,1 0 0 0 0,-1 0 0 0 0,3-7 0 0 0,-1 7-15 0 0,-1 0-1 0 0,0 0 0 0 0,1 0 0 0 0,0 0 0 0 0,0 0 0 0 0,0 1 0 0 0,1 0 1 0 0,-1 0-1 0 0,0-1 0 0 0,1 1 0 0 0,0 0 0 0 0,0 0 0 0 0,0 1 0 0 0,5-5 0 0 0,28-16-32 0 0,53-32-136 0 0,-76 49 151 0 0,-1 0 1 0 0,0 1 0 0 0,1 0 0 0 0,0 1 0 0 0,24-4 0 0 0,18 3-14 0 0,100 3-1 0 0,-99 3-2 0 0,180 9-625 0 0,269-18-756 0 0,-122-10 1318 0 0,311-8 4 0 0,366 37 78 0 0,-874-5-50 0 0,275 6 188 0 0,1677-7-26 0 0,-1448-12 667 0 0,-313-2-93 0 0,73 1-228 0 0,-385 11-1220 0 0,-40 1-5841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326 187 3223 0 0,'0'0'16174'0'0,"1"1"-15772"0"0,-1-1-236 0 0,0 0-1 0 0,0 0 0 0 0,1 0 0 0 0,-1 1 1 0 0,0-1-1 0 0,0 0 0 0 0,1 0 1 0 0,-1 0-1 0 0,0 1 0 0 0,0-1 1 0 0,0 0-1 0 0,0 0 0 0 0,0 0 1 0 0,0 0-1 0 0,1 1 0 0 0,-1-1 1 0 0,0 0-1 0 0,1 0 0 0 0,-1 0 0 0 0,0 0 1 0 0,1 0-1 0 0,-1 0 0 0 0,0 0 1 0 0,0 0-1 0 0,0 0 0 0 0,0 0 1 0 0,1 0-1 0 0,-1 0 0 0 0,0 0 1 0 0,0 0-1 0 0,1 0 0 0 0,-1-1 1 0 0,0 1-1 0 0,1 0 0 0 0,-1 0 0 0 0,0 0 1 0 0,3-3-779 0 0,-2 1 789 0 0,2-5-64 0 0,-1 4-48 0 0,1-4-37 0 0,-3 6 26 0 0,1-1 0 0 0,1-5-31 0 0,-2 6 159 0 0,0-1-117 0 0,-1-3 5 0 0,1 4 17 0 0,0-2-37 0 0,0 0-1 0 0,0 0 1 0 0,-1 0 0 0 0,0 0 0 0 0,1 0 0 0 0,-3-6 0 0 0,3 9-30 0 0,-2-7 28 0 0,0 0-1 0 0,0 0 1 0 0,-1 1 0 0 0,0 0-1 0 0,-1 0 1 0 0,1 0-1 0 0,-2 0 1 0 0,2 0 0 0 0,-2 1-1 0 0,1 0 1 0 0,-2 0-1 0 0,2 0 1 0 0,-1 1 0 0 0,-1-1-1 0 0,0 1 1 0 0,0 1-1 0 0,0-1 1 0 0,0 0 0 0 0,0 1-1 0 0,0 1 1 0 0,-1-1-1 0 0,-10-2 1 0 0,14 5-46 0 0,-9-3 15 0 0,-2 1-1 0 0,-20-1 1 0 0,30 3-14 0 0,0 1 0 0 0,0-1 0 0 0,-1 1 1 0 0,1-1-1 0 0,0 2 0 0 0,-1-1 0 0 0,2 0 0 0 0,-1 1 0 0 0,-1-1 1 0 0,2 1-1 0 0,-1 0 0 0 0,-4 3 0 0 0,2 0-15 0 0,0 1 0 0 0,0-1 1 0 0,0 1-1 0 0,1 0 0 0 0,0 1 0 0 0,0-1 0 0 0,0 1 1 0 0,1 0-1 0 0,1 0 0 0 0,-1 1 0 0 0,-4 10 0 0 0,-1 8-45 0 0,2 0-1 0 0,-5 30 1 0 0,6-25 47 0 0,1-1-1 0 0,2 2 1 0 0,2-1 0 0 0,0 0 0 0 0,3 1-1 0 0,7 52 1 0 0,-8-76 11 0 0,1-1-1 0 0,1 1 0 0 0,-1-1 1 0 0,1 1-1 0 0,0-1 1 0 0,1 0-1 0 0,-1 1 1 0 0,8 9-1 0 0,-9-15 4 0 0,0 0 0 0 0,1 1-1 0 0,-1-1 1 0 0,0 0 0 0 0,0 0 0 0 0,1 1-1 0 0,0-2 1 0 0,-1 1 0 0 0,1-1 0 0 0,0 1-1 0 0,0-1 1 0 0,0 1 0 0 0,0-2 0 0 0,0 1 0 0 0,0 0-1 0 0,0 0 1 0 0,0-1 0 0 0,0 1 0 0 0,1-1-1 0 0,-1 0 1 0 0,0 0 0 0 0,0 0 0 0 0,0 0-1 0 0,3-1 1 0 0,4-2 7 0 0,-1 1 0 0 0,0 0 0 0 0,0-2-1 0 0,-1 1 1 0 0,1-1 0 0 0,0 0 0 0 0,-1-1 0 0 0,0 0-1 0 0,0-1 1 0 0,9-7 0 0 0,-9 6 2 0 0,0-1 0 0 0,-1 0 0 0 0,0 0 0 0 0,0 0 0 0 0,-1-1 0 0 0,0 0 0 0 0,-1 0 0 0 0,8-19 0 0 0,-5 7 8 0 0,-1 0 0 0 0,-2 0 0 0 0,-1-1 1 0 0,4-36-1 0 0,-6 17 40 0 0,-4-64 0 0 0,-1 82 258 0 0,2 15 654 0 0,3 20-651 0 0,17 103-338 0 0,-8-42-6 0 0,22 81-1 0 0,-21-105-1473 0 0,-11-47 837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5063 0 0,'2'2'3943'0'0,"2"1"-535"0"0,0 2 0 0 0,7 8-1 0 0,6 13 489 0 0,10 31-3167 0 0,-21-46-37 0 0,-6-11-683 0 0,30 72 1133 0 0,-27-63-1045 0 0,0 1 0 0 0,0 0 0 0 0,-1-1 0 0 0,-1 1 0 0 0,2 16 0 0 0,-3-26-91 0 0,0 2-1 0 0,0-1 1 0 0,0-1 0 0 0,-1 1-1 0 0,1 1 1 0 0,-1-2 0 0 0,1 1-1 0 0,-1 0 1 0 0,1 0 0 0 0,0-1-1 0 0,-1 2 1 0 0,0-1 0 0 0,0-1-1 0 0,1 1 1 0 0,0 0 0 0 0,-1-1-1 0 0,0 1 1 0 0,0-1 0 0 0,-1 2-1 0 0,-17 8 50 0 0,16-9-42 0 0,-8 3-2 0 0,1 0 0 0 0,-2-1-1 0 0,1-1 1 0 0,-1 0-1 0 0,-21 1 1 0 0,-2 1 0 0 0,24-4 3 0 0,2 1 1 0 0,-1-2-1 0 0,-19-2 1 0 0,13 1 27 0 0,14 2 138 0 0,-1-1 136 0 0,3 1-284 0 0,0 0 0 0 0,0 0 0 0 0,0 0 0 0 0,0 0 0 0 0,0 0-1 0 0,-1 0 1 0 0,1 0 0 0 0,0 0 0 0 0,0 0 0 0 0,-1 0 0 0 0,1 0-1 0 0,0 0 1 0 0,0 0 0 0 0,0 0 0 0 0,-1 0 0 0 0,1 0 0 0 0,0 0-1 0 0,0-1 1 0 0,0 1 0 0 0,0 0 0 0 0,0 0 0 0 0,0 0-1 0 0,0 0 1 0 0,0-1 0 0 0,-1 1 0 0 0,1 0 0 0 0,0 0 0 0 0,0 0-1 0 0,0 0 1 0 0,0 0 0 0 0,0 0 0 0 0,0 0 0 0 0,0 0 0 0 0,0-1-1 0 0,-1 1 1 0 0,1 0 0 0 0,0 0 0 0 0,0-1 0 0 0,0 1 0 0 0,0 0-1 0 0,5-4-26 0 0,0 1-1 0 0,0 0 0 0 0,0 0 0 0 0,1 0 0 0 0,0 1 1 0 0,-1 0-1 0 0,0 0 0 0 0,1 0 0 0 0,0 1 1 0 0,0-1-1 0 0,10 1 0 0 0,3-1-27 0 0,0 1 1 0 0,28 3-1 0 0,16 3-2167 0 0,68 16 0 0 0,-104-16 150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50 347 10135 0 0,'-37'-11'10155'0'0,"34"14"-6338"0"0,-2 10-3300 0 0,5-13-415 0 0,-2 7 0 0 0,1 1 0 0 0,0-1 0 0 0,1 1 0 0 0,-1-1 0 0 0,1 1 0 0 0,1-1 0 0 0,1 14 0 0 0,1-9-195 0 0,-1 0 0 0 0,2 0 1 0 0,0 0-1 0 0,6 11 0 0 0,-1-5-1383 0 0,3-2-4224 0 0,0 0-1995 0 0</inkml:trace>
  <inkml:trace contextRef="#ctx0" brushRef="#br0" timeOffset="1">299 72 10591 0 0,'-17'-43'916'0'0,"6"14"14671"0"0,2 345-13287 0 0,4-165-2203 0 0,3-127-51 0 0,1 7-371 0 0,4 45 0 0 0,-2-52-1115 0 0,-1-22 123 0 0,0-2 1257 0 0,0 0-1 0 0,0 0 1 0 0,1 0 0 0 0,-1 0 0 0 0,0 0-1 0 0,0 0 1 0 0,0 0 0 0 0,0 0 0 0 0,1 0-1 0 0,-1 0 1 0 0,0 0 0 0 0,0 0 0 0 0,0 0-1 0 0,0 1 1 0 0,0-1 0 0 0,0 0 0 0 0,0 0 0 0 0,0 0-1 0 0,0 0 1 0 0,0 0 0 0 0,0 1 0 0 0,1-1-1 0 0,-1 0 1 0 0,0 0 0 0 0,0 0 0 0 0,0 0-1 0 0,0 0 1 0 0,0 0 0 0 0,0 0 0 0 0,0 0-1 0 0,0 1 1 0 0,0-1 0 0 0,0 0-49 0 0,0 1 0 0 0,0-1 0 0 0,0 0 0 0 0,1 1 1 0 0,-1-1-1 0 0,0 0 0 0 0,0 0 0 0 0,0 0 0 0 0,0 0 0 0 0,0 1 0 0 0,1-1 0 0 0,-1 0 0 0 0,0 0 0 0 0,0 1 1 0 0,0-1-1 0 0,0 0 0 0 0,0 0 0 0 0,0 0 0 0 0,1 1 0 0 0,-1-1 0 0 0,0 0 0 0 0,1 0 0 0 0,-1 0 1 0 0,0 0-1 0 0,1 0 0 0 0,-1 0 0 0 0,0 0 0 0 0,0 0 0 0 0,0 0 0 0 0,2 0-208 0 0,-1 0 0 0 0,0 0 0 0 0,1 0 0 0 0,-2 0 0 0 0,2 0 0 0 0,-1-1 0 0 0,0 1 0 0 0,1-1 0 0 0,-2 0 0 0 0,1 1 0 0 0,1 0 0 0 0,-2-1 0 0 0,2 0 0 0 0,-1 0 0 0 0,-1 1 0 0 0,3-2 0 0 0,9-8-2426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54 10591 0 0,'9'-9'973'0'0,"-2"0"-1"0"0,11-14 4101 0 0,-18 21-2263 0 0,-2-5 1137 0 0,-2 6-3719 0 0,1 1 1 0 0,-1-1 0 0 0,-1 0-1 0 0,2 1 1 0 0,-1 0 0 0 0,0 0-1 0 0,0 0 1 0 0,1 0 0 0 0,-1 1-1 0 0,-1 0 1 0 0,2-1 0 0 0,-1 2-1 0 0,1-1 1 0 0,-1 0 0 0 0,0 1-1 0 0,-5 2 1 0 0,-3 4-129 0 0,-1-1 0 0 0,1 1 1 0 0,-13 11-1 0 0,15-9-80 0 0,-2 0 1 0 0,3 0-1 0 0,-1 1 0 0 0,1 0 1 0 0,0 1-1 0 0,-7 13 0 0 0,15-22-19 0 0,-2 0 1 0 0,2 0-1 0 0,0 0 0 0 0,0 0 0 0 0,-1 1 0 0 0,1-1 0 0 0,1 1 0 0 0,-1 0 0 0 0,1-1 0 0 0,-1 0 0 0 0,1 1 1 0 0,0-1-1 0 0,0 1 0 0 0,1 0 0 0 0,-1-1 0 0 0,1 4 0 0 0,1-4-5 0 0,-1 0-1 0 0,0-1 1 0 0,0 1-1 0 0,0 0 1 0 0,1 0 0 0 0,-1-1-1 0 0,2 0 1 0 0,-2 0-1 0 0,1 1 1 0 0,0-1 0 0 0,0 0-1 0 0,0 0 1 0 0,1 0-1 0 0,0-1 1 0 0,-1 2 0 0 0,0-2-1 0 0,1 1 1 0 0,-1-2-1 0 0,6 3 1 0 0,9 3-287 0 0,0-2-1 0 0,1-1 1 0 0,0 0-1 0 0,33 1 1 0 0,-28-3-765 0 0,-1-2 0 0 0,44-6 0 0 0,-27 0-815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20 3223 0 0,'-6'-2'91'0'0,"-12"-15"21029"0"0,18 19-20356 0 0,6 19-138 0 0,3-2 0 0 0,12 28 0 0 0,-10-25-549 0 0,-1 0-1 0 0,-1 0 1 0 0,6 26 0 0 0,-15-47-88 0 0,0 0 0 0 0,0 0 0 0 0,0 0 0 0 0,0 0 0 0 0,0 0-1 0 0,0-1 1 0 0,0 1 0 0 0,0 0 0 0 0,0 0 0 0 0,0-1 0 0 0,0 1 0 0 0,0 0 0 0 0,-1 0 0 0 0,1-1-1 0 0,-1 1 1 0 0,1 0 0 0 0,-1 0 0 0 0,1-1 0 0 0,0 0 0 0 0,-1 1 0 0 0,-1 1 0 0 0,-12 8-188 0 0,9-7 130 0 0,0 0-1 0 0,-1-1 0 0 0,1 1 0 0 0,0-2 0 0 0,0 1 0 0 0,-1-1 0 0 0,0 1 1 0 0,-9-1-1 0 0,-2 0 15 0 0,-27-3 0 0 0,7-1 103 0 0,27 3 106 0 0,1-1 1 0 0,0-1 0 0 0,0 0-1 0 0,-1 0 1 0 0,1 0 0 0 0,0-1-1 0 0,-11-6 1 0 0,19 9-88 0 0,0-1 1 0 0,0 1-1 0 0,1 0 0 0 0,0-1 1 0 0,-1 1-1 0 0,0-1 0 0 0,0 1 0 0 0,1 0 1 0 0,0 0-1 0 0,-1-1 0 0 0,0 0 1 0 0,1 0-1 0 0,-1 1 0 0 0,1-1 0 0 0,0 0-44 0 0,0 1-1 0 0,-1 0 1 0 0,1-1-1 0 0,0 1 1 0 0,0 0-1 0 0,0 0 1 0 0,0 0-1 0 0,0-1 1 0 0,0 1-1 0 0,0 0 1 0 0,0-1-1 0 0,1 1 1 0 0,-1 0-1 0 0,0-1 1 0 0,0 1-1 0 0,0 0 1 0 0,0 0-1 0 0,0 0 1 0 0,0 0-1 0 0,0-1 1 0 0,0 1-1 0 0,0 0 1 0 0,0 0-1 0 0,1-1 1 0 0,-1 1-1 0 0,2-1 15 0 0,-1 0-1 0 0,1-1 1 0 0,-1 2-1 0 0,1-1 0 0 0,-1 0 1 0 0,1 0-1 0 0,0 1 1 0 0,-1-1-1 0 0,1 1 0 0 0,2-1 1 0 0,62-8 12 0 0,-49 8-53 0 0,-1 0-217 0 0,0 0 1 0 0,19 3-1 0 0,1 0-313 0 0,12 1-1423 0 0,51 10 0 0 0,-38-4-1313 0 0,-8-5-4598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50 5983 0 0,'-6'-9'1439'0'0,"-9"-14"-3004"0"0,-3 5 23037 0 0,14 25-20566 0 0,0 2-701 0 0,1 1 1 0 0,0-1-1 0 0,1 0 0 0 0,-2 12 1 0 0,-2 41-218 0 0,5-41 41 0 0,-3 28-109 0 0,-4 65 250 0 0,8-95-430 0 0,0 1 1 0 0,2-1-1 0 0,7 34 1 0 0,-8-50-278 0 0,0 1-1 0 0,0 0 1 0 0,0 0 0 0 0,1-1-1 0 0,-1 1 1 0 0,4 3 0 0 0,1-18-6122 0 0</inkml:trace>
  <inkml:trace contextRef="#ctx0" brushRef="#br0" timeOffset="1">100 295 9671 0 0,'-68'-35'1027'0'0,"36"17"13429"0"0,32 17-14087 0 0,5-3 2876 0 0,16 0-4967 0 0,-17 4 2936 0 0,295-42-1815 0 0,-247 39-614 0 0,19 0-5762 0 0,-17 0-1411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7.9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42 5063 0 0,'0'0'14258'0'0,"2"0"-13436"0"0,36-16 813 0 0,-30 11-1593 0 0,1 1 1 0 0,0 1-1 0 0,0-1 0 0 0,1 1 0 0 0,18-3 0 0 0,-18 6-838 0 0,16 0-1 0 0,-22 2-888 0 0,5 4-69 0 0</inkml:trace>
  <inkml:trace contextRef="#ctx0" brushRef="#br0" timeOffset="1">15 222 13823 0 0,'0'0'1616'0'0,"0"-1"-838"0"0,2-1-604 0 0,-1-1 0 0 0,0 1 1 0 0,0 0-1 0 0,0 0 0 0 0,1 0 1 0 0,-1 0-1 0 0,1 0 0 0 0,-1 0 1 0 0,1 1-1 0 0,0-2 0 0 0,0 2 1 0 0,0-1-1 0 0,0 1 0 0 0,0 0 1 0 0,0 0-1 0 0,0-1 0 0 0,0 1 1 0 0,1 1-1 0 0,-1-2 0 0 0,4 1 1 0 0,6-2-282 0 0,1 0 0 0 0,21-3 0 0 0,-28 6 119 0 0,45-6-1338 0 0,-16 5-3384 0 0,-3 0-1120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56 7367 0 0,'-7'-10'347'0'0,"-1"-1"0"0"0,1 2-1 0 0,-8-17 15335 0 0,14 28-14127 0 0,-3 11-1345 0 0,0 1 0 0 0,1-2 0 0 0,0 2 1 0 0,1-1-1 0 0,-1 20 0 0 0,2-15-146 0 0,-38 426 451 0 0,33-172-237 0 0,6-260-265 0 0,3-83 308 0 0,0 32-271 0 0,-3 18-23 0 0,3 1-1 0 0,3-23 0 0 0,-4 37-21 0 0,-1 0 1 0 0,1 0 0 0 0,0 0-1 0 0,0 0 1 0 0,1 0-1 0 0,0 0 1 0 0,0 0 0 0 0,0 1-1 0 0,1 0 1 0 0,0 0-1 0 0,6-6 1 0 0,-8 9-6 0 0,0 0 0 0 0,1-1-1 0 0,-1 2 1 0 0,1-1 0 0 0,0 0 0 0 0,0 1-1 0 0,0 0 1 0 0,0-1 0 0 0,0 1 0 0 0,0 0 0 0 0,0 0-1 0 0,0 1 1 0 0,0-1 0 0 0,3 0 0 0 0,0 1-4 0 0,-2 0 0 0 0,1 1 0 0 0,0-1 1 0 0,0 1-1 0 0,0-1 0 0 0,0 2 1 0 0,-1-1-1 0 0,8 3 0 0 0,-2 1-5 0 0,1 1 0 0 0,-2 0 0 0 0,1 0 1 0 0,0 0-1 0 0,-1 1 0 0 0,0 1 0 0 0,8 8 0 0 0,-12-11-1 0 0,1 1 0 0 0,-2 0-1 0 0,1 0 1 0 0,-1 0 0 0 0,0 1-1 0 0,4 10 1 0 0,-7-16 14 0 0,0 1-1 0 0,-1-1 1 0 0,1 1 0 0 0,-1-1 0 0 0,1 1-1 0 0,-1-1 1 0 0,1 1 0 0 0,-1-1-1 0 0,0 1 1 0 0,0-1 0 0 0,0 1-1 0 0,0 0 1 0 0,0-1 0 0 0,0 1-1 0 0,0-1 1 0 0,-1 1 0 0 0,1-1-1 0 0,-1 1 1 0 0,0-1 0 0 0,1 1-1 0 0,-1-1 1 0 0,0 1 0 0 0,0-1-1 0 0,1 1 1 0 0,-1-1 0 0 0,0 0-1 0 0,0 1 1 0 0,0-2 0 0 0,-1 2-1 0 0,2-1 1 0 0,-2 0 0 0 0,1 0-1 0 0,0 0 1 0 0,-1-1 0 0 0,-1 3-1 0 0,-18 6 121 0 0,1 0 0 0 0,-1-3-1 0 0,0 1 1 0 0,-1-2 0 0 0,1 0-1 0 0,-36 3 1 0 0,45-7-78 0 0,1 0-1 0 0,-20-3 1 0 0,27 1-177 0 0,-1 1 0 0 0,2 0 1 0 0,-2-1-1 0 0,1-1 0 0 0,0 1 1 0 0,0-1-1 0 0,0 1 0 0 0,1-1 1 0 0,-1 0-1 0 0,-5-3 0 0 0,-1-6-1337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58 18343 0 0,'1'-2'105'0'0,"1"-1"-1"0"0,-2 0 0 0 0,2 0 1 0 0,-1 0-1 0 0,1 0 1 0 0,-1 0-1 0 0,1 1 1 0 0,0 0-1 0 0,0-1 0 0 0,0 1 1 0 0,0-1-1 0 0,0 2 1 0 0,1-1-1 0 0,-1-1 1 0 0,0 2-1 0 0,1-1 0 0 0,-1 1 1 0 0,4-2-1 0 0,-1 1 73 0 0,-1-1-1 0 0,2 2 1 0 0,-2-1-1 0 0,1 1 1 0 0,0-1-1 0 0,0 2 1 0 0,0-1-1 0 0,0 0 1 0 0,0 1-1 0 0,0 0 1 0 0,0 0-1 0 0,0 1 1 0 0,0 0-1 0 0,0-1 1 0 0,0 1-1 0 0,0 1 1 0 0,6 1-1 0 0,-4 0 182 0 0,1 0 0 0 0,-1 0 0 0 0,1 0 0 0 0,-1 1 0 0 0,0 1 0 0 0,0-1 0 0 0,0 1 0 0 0,8 8 0 0 0,-5-2 99 0 0,-1 0 0 0 0,14 20 1 0 0,-19-25-401 0 0,-1 0 1 0 0,1 0 0 0 0,-1 0-1 0 0,-1 0 1 0 0,0 1 0 0 0,1 0-1 0 0,0 10 1 0 0,-3-6 6 0 0,0-8-63 0 0,-1-1 0 0 0,0-1 0 0 0,0 2 0 0 0,0-1 0 0 0,-1-1 0 0 0,2 2 0 0 0,-2-2-1 0 0,1 1 1 0 0,-1 0 0 0 0,1-1 0 0 0,-1 1 0 0 0,1-1 0 0 0,-1 1 0 0 0,0-1 0 0 0,0 1 0 0 0,0-1 0 0 0,0 0 0 0 0,0 0 0 0 0,-4 2 0 0 0,-3 0-5 0 0,0 0 1 0 0,0-1-1 0 0,-12 3 0 0 0,19-5 3 0 0,-30 4-104 0 0,0-2 1 0 0,0 0 0 0 0,-47-5 0 0 0,77 3 102 0 0,-5-2 13 0 0,-2 2-1 0 0,2-2 1 0 0,-1 0 0 0 0,-14-6 0 0 0,8 3 200 0 0,12 5 293 0 0,3-1-468 0 0,0 1 0 0 0,-1 0 0 0 0,0-1 0 0 0,1 0 0 0 0,0 1 0 0 0,-1-1 0 0 0,1 1 0 0 0,-1 0 0 0 0,1 0 0 0 0,0-1 0 0 0,0 0 0 0 0,-1 1-13 0 0,5-1-1 0 0,-1 0 0 0 0,0-1 0 0 0,0 2 1 0 0,0-1-1 0 0,0 0 0 0 0,9 0 0 0 0,28 4 50 0 0,-27-3-67 0 0,86 15-44 0 0,-26-5 14 0 0,80 15-3913 0 0,-81-12 2091 0 0,-57-10 328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42 390 22775 0 0,'0'-1'1043'0'0,"-1"0"-755"0"0,0 1-230 0 0,1-1 0 0 0,0 1 0 0 0,-1 0 0 0 0,1 0 0 0 0,0 0-1 0 0,0 0 1 0 0,0 0 0 0 0,-1 0 0 0 0,1 0 0 0 0,-1-1 0 0 0,1 1 0 0 0,-1 0 0 0 0,1 0-1 0 0,0 0 1 0 0,0 0 0 0 0,-1 0 0 0 0,1 0 0 0 0,-1 0 0 0 0,0 0 31 0 0,0 0-1 0 0,-1 0 1 0 0,1 0 0 0 0,-1 0-1 0 0,2 0 1 0 0,-2 0 0 0 0,1 1 0 0 0,0-1-1 0 0,-1 0 1 0 0,2 0 0 0 0,-2 1 0 0 0,1 0-1 0 0,0-1 1 0 0,-1 1 0 0 0,2-1 0 0 0,-1 1-1 0 0,-1 0 1 0 0,2 0 0 0 0,-1-1 0 0 0,0 2-1 0 0,0-1 1 0 0,0-1 0 0 0,0 2-1 0 0,0-1 1 0 0,1-1 0 0 0,-1 2 0 0 0,1-1-1 0 0,-1 0 1 0 0,0 0 0 0 0,1 0 0 0 0,0 1-1 0 0,-1 1 1 0 0,0 1-5 0 0,1 0-1 0 0,0 1 1 0 0,0-1 0 0 0,0 0-1 0 0,0 0 1 0 0,1 1-1 0 0,0 3 1 0 0,2 1-116 0 0,-1 0-1 0 0,1 0 1 0 0,0 0-1 0 0,6 11 1 0 0,-7-15-321 0 0,1 0 1 0 0,0 0-1 0 0,1-1 1 0 0,-1 1-1 0 0,1-1 1 0 0,-1 1-1 0 0,2-2 1 0 0,5 6-1 0 0,4 1-876 0 0</inkml:trace>
  <inkml:trace contextRef="#ctx0" brushRef="#br0" timeOffset="1">399 78 22375 0 0,'-11'-24'1212'0'0,"-8"-29"0"0"0,22 111 4172 0 0,3 45-5133 0 0,-13 161-1 0 0,2-209-251 0 0,-1 74 24 0 0,6-106-53 0 0,0 0-1 0 0,3-1 1 0 0,7 38-1 0 0,-8-55-114 0 0,-2-2-86 0 0,0 0 1 0 0,1 0-1 0 0,1-1 0 0 0,-2 1 1 0 0,3 4-1 0 0,-2-7 61 0 0,-1 1 0 0 0,1-1 0 0 0,-1 1 0 0 0,1-1 0 0 0,-1 1-1 0 0,0 0 1 0 0,1-1 0 0 0,-1 0 0 0 0,1 0 0 0 0,0 1 0 0 0,-1-1 0 0 0,1 1 0 0 0,-1-1-1 0 0,1 1 1 0 0,0-1 0 0 0,-1 0 0 0 0,1 0 0 0 0,0 0 0 0 0,0 0 0 0 0,-1 0 0 0 0,0 0 0 0 0,1 0-1 0 0,0 0 1 0 0,0 0 0 0 0,-1 0 0 0 0,1 0 0 0 0,0 0 0 0 0,0 0 0 0 0,11-4-1585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18 17855 0 0,'12'-18'6427'0'0,"-15"19"-6148"0"0,0 0-1 0 0,0-1 1 0 0,0 1 0 0 0,1 0 0 0 0,-1 0 0 0 0,0 1-1 0 0,0-1 1 0 0,0 0 0 0 0,1 1 0 0 0,0 0 0 0 0,-5 3-1 0 0,2 0 85 0 0,-13 7 82 0 0,-21 16-60 0 0,-38 34-1 0 0,59-46-359 0 0,9-8 23 0 0,-15 16 1 0 0,21-22-44 0 0,1 0 1 0 0,1 1 0 0 0,-2 0-1 0 0,2-1 1 0 0,-1 1-1 0 0,1 0 1 0 0,-1 0-1 0 0,1 0 1 0 0,-1 1 0 0 0,0 5-1 0 0,2-7-2 0 0,0 0 0 0 0,0 0-1 0 0,0 0 1 0 0,0 0 0 0 0,1-1 0 0 0,-1 2-1 0 0,1-2 1 0 0,-1 1 0 0 0,0 0 0 0 0,1-1-1 0 0,0 2 1 0 0,0-2 0 0 0,-1 1 0 0 0,2-1-1 0 0,-1 1 1 0 0,0-1 0 0 0,0 1 0 0 0,0-1-1 0 0,0 1 1 0 0,1-1 0 0 0,-1 1 0 0 0,1-2-1 0 0,1 3 1 0 0,3 0-5 0 0,-2 0-1 0 0,1 0 1 0 0,1 0 0 0 0,0 0-1 0 0,-1-1 1 0 0,8 2-1 0 0,2 1-221 0 0,2-2-1 0 0,-1 0 0 0 0,2-1 0 0 0,-2 0 0 0 0,19-2 1 0 0,-17-1-1426 0 0,-2-1 0 0 0,31-7 0 0 0,-20 2-6849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0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36 5527 0 0,'-24'-35'17947'0'0,"34"37"-15430"0"0,-6-1-2363 0 0,0 1 1 0 0,1 0-1 0 0,-2 0 0 0 0,2 0 0 0 0,-1 1 0 0 0,-1 0 1 0 0,0 0-1 0 0,1 0 0 0 0,0 0 0 0 0,-1 0 0 0 0,4 6 1 0 0,2 3 198 0 0,0 1 1 0 0,8 15 0 0 0,-13-21-289 0 0,-1-1 0 0 0,1 2 0 0 0,-1-1 0 0 0,0 1 0 0 0,-1-1 0 0 0,1 1 1 0 0,-2 0-1 0 0,1 0 0 0 0,0 10 0 0 0,-2-15-64 0 0,0 0 1 0 0,0 0-1 0 0,-1-1 1 0 0,1 1-1 0 0,-1-1 0 0 0,1 1 1 0 0,0-1-1 0 0,-1 1 1 0 0,-1 0-1 0 0,2 0 1 0 0,-1-1-1 0 0,-1 0 1 0 0,1 0-1 0 0,-1 1 1 0 0,-1 3-1 0 0,1-5 1 0 0,0 1-1 0 0,0-2 1 0 0,1 2 0 0 0,-1-1-1 0 0,0 0 1 0 0,0 1 0 0 0,0-2 0 0 0,0 1-1 0 0,0 0 1 0 0,0 0 0 0 0,-1-1-1 0 0,1 1 1 0 0,0-1 0 0 0,-4 1-1 0 0,-1 0 2 0 0,0-2 0 0 0,1 1 0 0 0,-1-1 0 0 0,0 0 0 0 0,0-1 0 0 0,1 1-1 0 0,0-1 1 0 0,-1 0 0 0 0,-7-4 0 0 0,-37-17 133 0 0,49 22 297 0 0,44-5 33 0 0,126 5-356 0 0,-111 3-111 0 0,47 4-74 0 0,-14 1-1659 0 0,-35-6-5306 0 0,-1-1-2383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14 17823 0 0,'-6'-3'414'0'0,"3"1"-181"0"0,0 1-1 0 0,0-1 0 0 0,0 1 0 0 0,1 0 1 0 0,-1 0-1 0 0,-4 0 0 0 0,7 1-139 0 0,0 0 0 0 0,0-1 0 0 0,0 1 0 0 0,0 0 0 0 0,0 0 0 0 0,0 0 0 0 0,0 0 0 0 0,0 0 0 0 0,0 0 0 0 0,0 0 0 0 0,-1 0 0 0 0,1-1 0 0 0,0 1 0 0 0,0 0 0 0 0,0 0 0 0 0,0 0 0 0 0,0 0 0 0 0,-1 0 0 0 0,1 0 0 0 0,0 0 0 0 0,0 0 0 0 0,0 0 0 0 0,0 0 0 0 0,-1 0 0 0 0,1 0 0 0 0,0 0-1 0 0,0 0 1 0 0,0 0 0 0 0,0 0 0 0 0,0 0 0 0 0,0 0 0 0 0,0 1 0 0 0,0-1 0 0 0,0 0 0 0 0,0 0 0 0 0,0 0 0 0 0,-1 0 0 0 0,1 0 0 0 0,0 0 0 0 0,0 0 0 0 0,0 1 0 0 0,0-1 0 0 0,0 0 0 0 0,-1 0 0 0 0,6 5 665 0 0,14 7-949 0 0,-6-7 247 0 0,0 0 0 0 0,0 0-1 0 0,1-1 1 0 0,19 2 0 0 0,58 4 268 0 0,-57-7-286 0 0,5 0-720 0 0,-21-3-331 0 0,1 2-1 0 0,-1 0 0 0 0,-1 1 0 0 0,29 8 1 0 0,-37-6-4349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4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15519 0 0,'-91'21'9120'0'0,"144"-25"-8277"0"0,-17 0-870 0 0,114-1-1554 0 0,-87 5-3804 0 0,-52 0 3819 0 0,32 0-5734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1505 5527 0 0,'0'0'498'0'0,"-1"0"-406"0"0,0 0 56 0 0,0 0 1 0 0,0 1-1 0 0,-1 0 1 0 0,2 0 0 0 0,-2-1-1 0 0,1 1 1 0 0,1 0-1 0 0,-2 0 1 0 0,1-1-1 0 0,1 1 1 0 0,-1 0-1 0 0,0 0 1 0 0,0 0 0 0 0,1 0-1 0 0,-1 0 1 0 0,0 0-1 0 0,1 0 1 0 0,-1 0-1 0 0,1 0 1 0 0,0 1-1 0 0,-1-2 1 0 0,1 2 0 0 0,0-1-1 0 0,-1 0 1 0 0,1 1-1 0 0,0-1 1 0 0,0 2-1 0 0,0 6 2164 0 0,0 0-1 0 0,2 17 0 0 0,-1-20-2011 0 0,13 98 963 0 0,21 47-659 0 0,-18-94 255 0 0,27 60 0 0 0,-41-109-782 0 0,31 59 536 0 0,-30-61-543 0 0,0 0 1 0 0,1 1-1 0 0,0-1 1 0 0,0 0-1 0 0,1 0 1 0 0,0-1-1 0 0,8 7 0 0 0,-13-11-53 0 0,1 1-1 0 0,-1-2 1 0 0,1 1-1 0 0,-1 0 1 0 0,1 0-1 0 0,-1-1 1 0 0,1 1-1 0 0,-1 0 0 0 0,2 0 1 0 0,-2-1-1 0 0,1 0 1 0 0,0 0-1 0 0,-1 0 1 0 0,1 1-1 0 0,0-1 1 0 0,0 0-1 0 0,-1 0 0 0 0,1-1 1 0 0,0 1-1 0 0,-1 0 1 0 0,2 0-1 0 0,-2-1 1 0 0,1 1-1 0 0,-1-1 1 0 0,4-1-1 0 0,-2 0 47 0 0,-1 0-1 0 0,1 0 1 0 0,-1 0 0 0 0,0-1-1 0 0,1 0 1 0 0,0 0 0 0 0,-2 1 0 0 0,1-1-1 0 0,0 0 1 0 0,0 0 0 0 0,0 0-1 0 0,1-6 1 0 0,4-10 168 0 0,-1 1 0 0 0,-1-2 1 0 0,-1 1-1 0 0,4-39 0 0 0,-5-83 368 0 0,-8-20-389 0 0,-46-277 1 0 0,-44 48-99 0 0,56 249-69 0 0,-26-200 338 0 0,65 333-381 0 0,-7-39 0 0 0,0-51 0 0 0,7 94-7 0 0,0 0 0 0 0,0-1 0 0 0,1 2-1 0 0,0-1 1 0 0,-1-1 0 0 0,1 2 0 0 0,1-1 0 0 0,-1 0-1 0 0,1 0 1 0 0,-1 1 0 0 0,1-1 0 0 0,0 0 0 0 0,0 0-1 0 0,5-5 1 0 0,-3 6-6 0 0,0-2 0 0 0,1 1 0 0 0,-1 1-1 0 0,1 0 1 0 0,0-1 0 0 0,0 1 0 0 0,0 1-1 0 0,1-1 1 0 0,8-3 0 0 0,26-8-107 0 0,-1 3 0 0 0,2 0 0 0 0,63-7 0 0 0,-47 16-7 0 0,0 2-1 0 0,57 7 1 0 0,-78-4 85 0 0,142 11-144 0 0,149 9-157 0 0,-23-20-115 0 0,-151-2 296 0 0,630-17-365 0 0,-1-27 408 0 0,343 0 53 0 0,-254 50-54 0 0,-391 6 131 0 0,534 5 734 0 0,-864-21-576 0 0,103 0 44 0 0,-246 3-204 0 0,26-2-7 0 0,-28 1-36 0 0,-6-1-75 0 0,-6 0-375 0 0,-16-2-249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1993 5527 0 0,'-31'-28'627'0'0,"21"19"295"0"0,0 1 0 0 0,-7-11-1 0 0,12 13 612 0 0,0 0-1 0 0,-12-9 5599 0 0,19 16-6608 0 0,22 12-337 0 0,0 0-1 0 0,22 18 1 0 0,-16-11-150 0 0,-7-5-64 0 0,127 76 898 0 0,-114-72-571 0 0,-12-6 59 0 0,0-1 0 0 0,51 16 0 0 0,-69-26-291 0 0,0 0 1 0 0,0-1 0 0 0,0 0-1 0 0,0-1 1 0 0,7 1-1 0 0,-10-1-5 0 0,0 0-1 0 0,0-1 0 0 0,-1 0 0 0 0,1 1 0 0 0,0-1 1 0 0,0 0-1 0 0,0 0 0 0 0,-1 0 0 0 0,1 0 1 0 0,-1 0-1 0 0,0-1 0 0 0,1 1 0 0 0,3-4 0 0 0,-1 1 57 0 0,-1-2 1 0 0,2 1-1 0 0,-2 0 0 0 0,1 0 0 0 0,-2-1 0 0 0,1 0 0 0 0,0 0 0 0 0,-1 0 0 0 0,0-1 0 0 0,0 0 0 0 0,-1 1 0 0 0,0-1 0 0 0,2-8 0 0 0,-1-3 43 0 0,-1 0 1 0 0,0 0-1 0 0,-1 0 1 0 0,-2-18-1 0 0,-10-91 596 0 0,3 51-511 0 0,5 46-196 0 0,-49-499 365 0 0,-32 3-12 0 0,81 514-390 0 0,-46-203 345 0 0,32 155-323 0 0,-7-33 90 0 0,23 86-123 0 0,0 0 0 0 0,0 0 0 0 0,1 0 0 0 0,0-1 0 0 0,0 2 0 0 0,0-2 0 0 0,0 1 0 0 0,2 0 0 0 0,-1 0-1 0 0,1 0 1 0 0,-1 1 0 0 0,2-2 0 0 0,0 2 0 0 0,0-1 0 0 0,0 1 0 0 0,0 0 0 0 0,0 0 0 0 0,2 0 0 0 0,-1 0 0 0 0,0 0 0 0 0,1 0 0 0 0,0 1 0 0 0,0 1 0 0 0,0-2 0 0 0,1 2 0 0 0,6-4 0 0 0,1-1-19 0 0,1 1 0 0 0,0 1-1 0 0,20-8 1 0 0,-25 12 5 0 0,2 0-1 0 0,-1 0 1 0 0,0 2-1 0 0,1-1 1 0 0,19 0-1 0 0,5 4-10 0 0,63 11 0 0 0,-26-2 5 0 0,270 15-45 0 0,-316-25 62 0 0,619 7 1 0 0,-627-8 0 0 0,1020-29-64 0 0,-661 10-7 0 0,204-10-118 0 0,-493 26 137 0 0,729-16-263 0 0,167 12 158 0 0,-846 3 157 0 0,66 0 0 0 0,-148 5 0 0 0,179-1 0 0 0,0-2 0 0 0,-221 3-6 0 0,100 9-63 0 0,-112-9-317 0 0,-4-1-673 0 0,-3-1 655 0 0,0 2-1 0 0,0-1 1 0 0,0 1-1 0 0,-7 0 1 0 0,11 0 378 0 0,-29 4-1606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64 6447 0 0,'-6'-8'469'0'0,"1"0"0"0"0,-1 0-1 0 0,1 0 1 0 0,1-1-1 0 0,-8-14 13495 0 0,12 31-11692 0 0,1 13-2840 0 0,1 51 1153 0 0,-13 135 0 0 0,-17-43-226 0 0,1-6-209 0 0,26-144-278 0 0,0-2 1 0 0,2 16 0 0 0,-1-24-31 0 0,1 0 1 0 0,-1 0-1 0 0,0 0 1 0 0,2 0-1 0 0,-1-1 1 0 0,0 1-1 0 0,0 0 1 0 0,1 0 0 0 0,0-1-1 0 0,-1 0 1 0 0,4 6-1 0 0,-4-9-54 0 0,0 1 0 0 0,0 0 0 0 0,0 0 1 0 0,0-1-1 0 0,0 1 0 0 0,0 0 0 0 0,0 0 0 0 0,0-1 0 0 0,0 0 0 0 0,0 0 0 0 0,0 1 1 0 0,0-1-1 0 0,1 1 0 0 0,-2-1 0 0 0,2 0 0 0 0,-1 0 0 0 0,0 0 0 0 0,0 0 0 0 0,0 0 0 0 0,0 0 1 0 0,1 0-1 0 0,-1 0 0 0 0,0 0 0 0 0,0-1 0 0 0,0 1 0 0 0,1-1 0 0 0,-2 1 0 0 0,1 0 0 0 0,1-1 1 0 0,-2 1-1 0 0,1-1 0 0 0,2-1 0 0 0,11-9-6246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8.2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20 3679 0 0,'0'0'284'0'0,"0"-3"-186"0"0,0-14 18303 0 0,-2 19-18025 0 0,-8 22-284 0 0,1 1 0 0 0,-10 39 0 0 0,0 1 100 0 0,13-45-111 0 0,-1 0 18 0 0,0-1 0 0 0,-12 24 0 0 0,15-35-63 0 0,-1 0 0 0 0,0-1 1 0 0,0 1-1 0 0,-1-1 0 0 0,0 0 0 0 0,0-1 0 0 0,-1 1 1 0 0,-12 8-1 0 0,18-14-28 0 0,1-1 1 0 0,-1 0 0 0 0,1 0-1 0 0,-1 0 1 0 0,1 0 0 0 0,0 0 0 0 0,-1 1-1 0 0,0-1 1 0 0,1 0 0 0 0,-1 0-1 0 0,1 0 1 0 0,-1 0 0 0 0,1 0-1 0 0,-1 0 1 0 0,0 0 0 0 0,1 0-1 0 0,0 0 1 0 0,-1 0 0 0 0,1 0-1 0 0,-1-1 1 0 0,0 1 0 0 0,1 0-1 0 0,0 0 1 0 0,-1 0 0 0 0,1 0-1 0 0,-1 0 1 0 0,1-1 0 0 0,-1 1-1 0 0,1-1 1 0 0,0 1 0 0 0,-1-1-1 0 0,-1 0 13 0 0,2-1 0 0 0,-2 1 0 0 0,1 0 0 0 0,0 0 0 0 0,0-1 0 0 0,0 1 0 0 0,-1-3 0 0 0,1 0 6 0 0,0 0-1 0 0,-1-1 1 0 0,2 1-1 0 0,-1-1 1 0 0,0 1 0 0 0,1-1-1 0 0,0 1 1 0 0,0-2-1 0 0,1-4 1 0 0,1-8-125 0 0,6-17 0 0 0,-8 32 77 0 0,27-111-421 0 0,-27 112 439 0 0,1-1 1 0 0,0 0-1 0 0,0 1 1 0 0,0-1 0 0 0,3-3-1 0 0,2-1 3 0 0,-5 7 3 0 0,-1-1 0 0 0,1 1 0 0 0,0 0 0 0 0,0 0 0 0 0,0 0 0 0 0,0 0 0 0 0,0 0 0 0 0,-1-1 0 0 0,1 1 1 0 0,1 0-1 0 0,-2 1 0 0 0,1-1 0 0 0,0 0 0 0 0,0 0 0 0 0,-1 0 0 0 0,2 0 0 0 0,-1 0 0 0 0,0 1 0 0 0,1 1 1 0 0,1-2-1 0 0,-1 2 1 0 0,0-1 0 0 0,0 1 0 0 0,0-1 0 0 0,3 4-1 0 0,1 2-1 0 0,-1-1-1 0 0,10 14 0 0 0,-15-20-1 0 0,81 138 117 0 0,-77-128-128 0 0,4 3-317 0 0,7 15-1 0 0,-12-24-360 0 0,0-1-1 0 0,0 1 1 0 0,0 0-1 0 0,6 3 1 0 0,1 0-6713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202 167 4607 0 0,'13'-14'259'0'0,"-2"0"-1"0"0,12-18 1 0 0,-20 26 423 0 0,0 0 1 0 0,0 0-1 0 0,4-10 1 0 0,-6 12 178 0 0,0 0-1 0 0,0 0 1 0 0,-1 0-1 0 0,1 0 1 0 0,-1 0 0 0 0,1 0-1 0 0,-2-4 1 0 0,1 6-646 0 0,0 0 0 0 0,-1 1 1 0 0,1-1-1 0 0,-1 1 0 0 0,1-2 0 0 0,0 2 0 0 0,-1-1 1 0 0,0 1-1 0 0,0-1 0 0 0,0 1 0 0 0,0-1 0 0 0,0 2 1 0 0,0-2-1 0 0,0 1 0 0 0,0-1 0 0 0,0 1 1 0 0,-1 0-1 0 0,1 0 0 0 0,0 0 0 0 0,0 0 0 0 0,-1 0 1 0 0,1 0-1 0 0,-1 1 0 0 0,1-1 0 0 0,-1 0 0 0 0,0 0 1 0 0,0 1-1 0 0,1 0 0 0 0,-1 0 0 0 0,1-1 0 0 0,-3 1 1 0 0,0-1 9 0 0,0 1-1 0 0,-1 0 1 0 0,2 0 0 0 0,-2 1 0 0 0,1-1 0 0 0,0 1 0 0 0,0-1 0 0 0,0 2 0 0 0,0-1-1 0 0,0 0 1 0 0,-7 4 0 0 0,-3 4-170 0 0,-1 1-1 0 0,2 0 0 0 0,0 1 1 0 0,0 0-1 0 0,1 1 1 0 0,0 0-1 0 0,2 1 0 0 0,-1 1 1 0 0,2-1-1 0 0,-1 1 1 0 0,2 1-1 0 0,-1 0 0 0 0,2 0 1 0 0,-10 29-1 0 0,17-41-54 0 0,-1-1 0 0 0,1 0 0 0 0,-1 1 1 0 0,1 0-1 0 0,0 0 0 0 0,0-1 0 0 0,0 1 0 0 0,0-1 0 0 0,1 1 0 0 0,-1-1 0 0 0,1 1 0 0 0,-1 0 1 0 0,1-1-1 0 0,0 0 0 0 0,0 0 0 0 0,0 1 0 0 0,1 0 0 0 0,-2-1 0 0 0,2 0 0 0 0,-1 0 1 0 0,1 0-1 0 0,-1 0 0 0 0,2 0 0 0 0,-2 0 0 0 0,4 2 0 0 0,-1-1-1 0 0,0 0 0 0 0,0 0 0 0 0,0-1-1 0 0,1 1 1 0 0,-1-2 0 0 0,1 2 0 0 0,-1-2 0 0 0,1 1 0 0 0,0-1 0 0 0,-1 1-1 0 0,2-2 1 0 0,6 2 0 0 0,6-3-749 0 0,0 0 0 0 0,0-2 0 0 0,1 0 0 0 0,29-9 0 0 0,-43 10 316 0 0,29-8-7338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35 16127 0 0,'-6'-5'-1066'0'0,"-3"-6"9436"0"0,17 16-7650 0 0,1 1-592 0 0,0 3 1 0 0,0-1-1 0 0,-1 0 0 0 0,0 1 0 0 0,8 12 0 0 0,-6-9 38 0 0,-4-4-122 0 0,-1 0 0 0 0,0 0 1 0 0,6 12-1 0 0,-11-19-31 0 0,0 1-1 0 0,0-2 0 0 0,0 2 1 0 0,0-1-1 0 0,0 1 1 0 0,0-1-1 0 0,0 0 0 0 0,0 1 1 0 0,0-1-1 0 0,0 1 1 0 0,0-2-1 0 0,0 2 0 0 0,-1-1 1 0 0,0 1-1 0 0,1-1 1 0 0,-1 0-1 0 0,1 0 1 0 0,-1 0-1 0 0,0 0 0 0 0,0 1 1 0 0,1-2-1 0 0,-1 2 1 0 0,-1-1-1 0 0,2-1 0 0 0,-1 1 1 0 0,-1 0-1 0 0,2 0 1 0 0,-3 1-1 0 0,-1-1 20 0 0,0 1 1 0 0,0-1-1 0 0,1 1 1 0 0,-1-1-1 0 0,-1 0 0 0 0,2 0 1 0 0,-2 0-1 0 0,1-1 0 0 0,-6 0 1 0 0,-5 0 94 0 0,-20-3 0 0 0,23 0-74 0 0,1 3 59 0 0,1-2 0 0 0,0 0 0 0 0,0 0 0 0 0,0-1 1 0 0,0 0-1 0 0,1-1 0 0 0,-17-8 0 0 0,26 12-98 0 0,0 0 1 0 0,0 0-1 0 0,-1-1 0 0 0,1 1 0 0 0,0 0 0 0 0,0 0 1 0 0,-1 0-1 0 0,1-1 0 0 0,0 1 0 0 0,0 0 1 0 0,-1 0-1 0 0,1 0 0 0 0,0 0 0 0 0,0 0 0 0 0,0 0 1 0 0,0-1-1 0 0,0 1 0 0 0,0 0 0 0 0,0-1 1 0 0,0 1-1 0 0,0 0 0 0 0,0-1 0 0 0,0 1 1 0 0,0 0-1 0 0,-1 0 0 0 0,1 0 0 0 0,0 0 0 0 0,0-1 1 0 0,0 1-1 0 0,1 0 0 0 0,-1-1 0 0 0,0 1 1 0 0,0 0-1 0 0,0-1 0 0 0,0 1 0 0 0,0 0 0 0 0,0 0 1 0 0,0 0-1 0 0,0 0 0 0 0,0-1 0 0 0,0 1 1 0 0,0 0-1 0 0,0 0 0 0 0,0-1 0 0 0,1 1 1 0 0,7-7 202 0 0,-1 4-187 0 0,0 1-1 0 0,0-1 0 0 0,0 1 1 0 0,0 0-1 0 0,0 1 1 0 0,8-1-1 0 0,46-1-217 0 0,-53 3 169 0 0,171 6-2240 0 0,41-2-4010 0 0,-167-8 4454 0 0</inkml:trace>
  <inkml:trace contextRef="#ctx0" brushRef="#br0" timeOffset="1">910 28 6911 0 0,'-27'-14'-174'0'0,"21"12"1521"0"0,0-1-1 0 0,0 1 1 0 0,0 0 0 0 0,-12-1-1 0 0,14 2-467 0 0,0 1-1 0 0,0 0 0 0 0,0 0 1 0 0,-1 0-1 0 0,2 1 0 0 0,-2 0 1 0 0,1-1-1 0 0,-5 3 0 0 0,5-2-560 0 0,0 1 0 0 0,0 0 0 0 0,1-1 0 0 0,0 2 0 0 0,-6 3 0 0 0,-1 2-43 0 0,0 1-1 0 0,0 1 1 0 0,1-1-1 0 0,1 2 1 0 0,0-1 0 0 0,0 1-1 0 0,2 0 1 0 0,-1 1-1 0 0,1-1 1 0 0,-5 17-1 0 0,-2 7-144 0 0,2-1 1 0 0,-8 53-1 0 0,13-53-24 0 0,1 0 0 0 0,1 0 0 0 0,2 62-1 0 0,3-82-161 0 0,1 1-1 0 0,0 0 1 0 0,1-1-1 0 0,0 0 0 0 0,1 0 1 0 0,1 0-1 0 0,0-1 0 0 0,0 1 1 0 0,2-1-1 0 0,0 0 0 0 0,14 19 1 0 0,-17-26-230 0 0,0-2 0 0 0,1 1 0 0 0,-1 0 0 0 0,1-1 0 0 0,0 1 0 0 0,0-1 0 0 0,0-1 0 0 0,1 1 0 0 0,0-1 0 0 0,0 0 0 0 0,7 3 0 0 0,17 2-1457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286 188 10135 0 0,'-1'-25'1101'0'0,"-7"-40"-1"0"0,7 59-168 0 0,-1-1 0 0 0,1 0 0 0 0,-2 0 0 0 0,1 1 0 0 0,-1-1 0 0 0,0 1 0 0 0,0 0 0 0 0,-1 0 0 0 0,1 0 0 0 0,-9-8 0 0 0,11 11-786 0 0,-1 2-1 0 0,2-1 0 0 0,-2 1 0 0 0,0-1 0 0 0,0 2 0 0 0,1-2 0 0 0,-1 1 0 0 0,0 0 0 0 0,1 0 0 0 0,-2 0 0 0 0,2 0 1 0 0,-1 0-1 0 0,0 0 0 0 0,0 1 0 0 0,0 0 0 0 0,0-1 0 0 0,0 1 0 0 0,0 0 0 0 0,-1-1 0 0 0,1 1 0 0 0,1 0 0 0 0,-2 1 0 0 0,1-1 1 0 0,0 0-1 0 0,0 1 0 0 0,0-1 0 0 0,0 0 0 0 0,0 1 0 0 0,0 0 0 0 0,0 0 0 0 0,0 0 0 0 0,1 0 0 0 0,-1 0 0 0 0,0 0 0 0 0,1 1 1 0 0,-2-2-1 0 0,0 4 0 0 0,-7 6-16 0 0,1 0 1 0 0,1 0 0 0 0,-1 1-1 0 0,-11 22 1 0 0,-22 51-140 0 0,18-33 37 0 0,16-35-24 0 0,0 1 0 0 0,2 0 0 0 0,0-1 0 0 0,0 2 0 0 0,-3 28 0 0 0,8-39 4 0 0,0 0-1 0 0,1 1 0 0 0,0-1 1 0 0,1 1-1 0 0,0-1 1 0 0,-1 1-1 0 0,3 7 0 0 0,-1-11 1 0 0,0 2-1 0 0,0-2 1 0 0,0 1-1 0 0,0 0 1 0 0,1-1-1 0 0,-1 1 1 0 0,1-1-1 0 0,0 0 0 0 0,1 1 1 0 0,-1-2-1 0 0,5 5 1 0 0,-6-7-3 0 0,0 1 0 0 0,0-1 0 0 0,-1 0 1 0 0,1 0-1 0 0,1 0 0 0 0,-2 0 0 0 0,1 0 0 0 0,1 0 1 0 0,-2-1-1 0 0,1 0 0 0 0,1 1 0 0 0,-1-1 0 0 0,0 1 1 0 0,0-1-1 0 0,1 0 0 0 0,-1 0 0 0 0,0 0 1 0 0,0 0-1 0 0,0-1 0 0 0,0 1 0 0 0,0-1 0 0 0,1 1 1 0 0,-1-1-1 0 0,-1 0 0 0 0,5-1 0 0 0,3-3 33 0 0,0 0 0 0 0,0 0 0 0 0,-1 0-1 0 0,9-10 1 0 0,-3 3-4 0 0,0 0 0 0 0,-1-2 0 0 0,0 0 0 0 0,-1-1 1 0 0,-1 0-1 0 0,1-1 0 0 0,-3 0 0 0 0,1 0 0 0 0,10-26 0 0 0,-15 28-13 0 0,0 0 0 0 0,0-1 0 0 0,-2 1 0 0 0,0 0 0 0 0,0-1 1 0 0,-2 0-1 0 0,1 0 0 0 0,-2 0 0 0 0,0 0 0 0 0,-1 0 0 0 0,-1 0 0 0 0,-4-20 0 0 0,6 33 271 0 0,-4 60 126 0 0,4-43-422 0 0,0 27-48 0 0,7 53 1 0 0,-6-82 43 0 0,1-1 1 0 0,1 1-1 0 0,0 0 0 0 0,2-1 1 0 0,-1 1-1 0 0,1-1 0 0 0,1-1 1 0 0,10 17-1 0 0,-14-24-83 0 0,0-1-1 0 0,1 0 1 0 0,-1 0-1 0 0,1 0 1 0 0,0 0-1 0 0,0 0 1 0 0,0-1-1 0 0,1 1 1 0 0,7 3-1 0 0,-10-5 37 0 0,1 0-1 0 0,-1 0 1 0 0,1-1 0 0 0,0 0 0 0 0,-1 1-1 0 0,2-1 1 0 0,-2 0 0 0 0,1 1 0 0 0,0-1-1 0 0,-1 0 1 0 0,2 0 0 0 0,-2-1-1 0 0,1 1 1 0 0,0 0 0 0 0,-1-1 0 0 0,2 1-1 0 0,-2 0 1 0 0,1-1 0 0 0,-1 0-1 0 0,1 0 1 0 0,0 1 0 0 0,-1-1 0 0 0,1-1-1 0 0,2 0 1 0 0,2-3-521 0 0,0-1 0 0 0,-1 1 0 0 0,0-1 0 0 0,0-1 0 0 0,0 1 0 0 0,4-8 0 0 0,4-10-1644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66 12895 0 0,'-4'-5'346'0'0,"2"1"-98"0"0,0 0 1 0 0,0 0-1 0 0,-2-7 0 0 0,2 1 81 0 0,1 9-81 0 0,1 0 0 0 0,0 0 0 0 0,0 0 0 0 0,0 0-1 0 0,0 0 1 0 0,0 0 0 0 0,1 0 0 0 0,-1 0 0 0 0,0-1 0 0 0,1 2-1 0 0,-1-1 1 0 0,1 0 0 0 0,-1 0 0 0 0,0 0 0 0 0,1 0 0 0 0,-1 0 0 0 0,1 1-1 0 0,0-2 1 0 0,-1 1 0 0 0,1 1 0 0 0,0-1 0 0 0,0 0 0 0 0,-1 0-1 0 0,1 1 1 0 0,0 0 0 0 0,0-1 0 0 0,-1 0 0 0 0,2 1 0 0 0,-1-1-1 0 0,-1 1 1 0 0,1 0 0 0 0,1 0 0 0 0,-2-1 0 0 0,1 1 0 0 0,1 0-1 0 0,0-1 1 0 0,0 1-104 0 0,1 0 0 0 0,-1 1 0 0 0,1-1 0 0 0,-1 1 0 0 0,1-1 0 0 0,-1 0 0 0 0,0 1 1 0 0,1 0-1 0 0,-1 0 0 0 0,0 0 0 0 0,0 0 0 0 0,1 0 0 0 0,-2 1 0 0 0,4 1 0 0 0,8 9 130 0 0,1 1 0 0 0,-2 1 0 0 0,0-1 0 0 0,-1 2 0 0 0,-1 0 0 0 0,0 0 0 0 0,10 21 0 0 0,-19-33-205 0 0,1 5 4 0 0,-2-8-69 0 0,0 1-1 0 0,0-1 1 0 0,0 0-1 0 0,0 0 1 0 0,0 1 0 0 0,0-1-1 0 0,0 1 1 0 0,0-1-1 0 0,0 1 1 0 0,0-1-1 0 0,0 0 1 0 0,-1 0-1 0 0,1 1 1 0 0,0-1-1 0 0,-1 0 1 0 0,1 1-1 0 0,0-1 1 0 0,-1 1-1 0 0,1-1 1 0 0,0 0-1 0 0,0 0 1 0 0,0 0-1 0 0,-1 0 1 0 0,0 1-1 0 0,0 0 0 0 0,-2 2-3 0 0,-2 0 0 0 0,1 0 0 0 0,-1-1 0 0 0,1 1 0 0 0,-1-1 0 0 0,1 0 0 0 0,-2 0 0 0 0,2 0 0 0 0,-1-1 0 0 0,0 1 0 0 0,0-2 0 0 0,0 1 0 0 0,-8 0 0 0 0,-7 0 0 0 0,-1-2 0 0 0,-20-3 0 0 0,28 3 0 0 0,-15-2 77 0 0,1-2-1 0 0,-53-15 0 0 0,78 20 319 0 0,4-1-382 0 0,1 0 0 0 0,-2 1 0 0 0,1 0 0 0 0,1-1 0 0 0,-1 1 1 0 0,0 0-1 0 0,0 0 0 0 0,0 0 0 0 0,3 0 0 0 0,1 1-8 0 0,158 15-4083 0 0,-4 1-3412 0 0,-127-17-78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1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20 4607 0 0,'-2'-1'208'0'0,"0"0"143"0"0,-47-12-139 0 0,28 9 8756 0 0,20 4-8128 0 0,1 0 0 0 0,-2 0 0 0 0,1 0 0 0 0,1 0 0 0 0,-2 0 0 0 0,1 0 0 0 0,1 0 0 0 0,-2 1 0 0 0,1-1 0 0 0,1 0 0 0 0,-3 1-1 0 0,-8 7 1816 0 0,8-4-2533 0 0,0-1 1 0 0,0 1-1 0 0,-4 5 1 0 0,1 2 4 0 0,1 0-1 0 0,0 0 1 0 0,0 0 0 0 0,1 1 0 0 0,0 0 0 0 0,0 0-1 0 0,-1 17 1 0 0,1-1-90 0 0,2 2 0 0 0,2 28 0 0 0,2-29 1 0 0,1-1 0 0 0,2 1 0 0 0,10 35 0 0 0,-11-46-498 0 0,11 22 0 0 0,-15-39-560 0 0,-9 1-4823 0 0,-3-1 4089 0 0,3-4 180 0 0,0 0 1 0 0,0 0-1 0 0,0-1 1 0 0,0-1-1 0 0,-15-8 1 0 0,17 8 646 0 0,-28-18-2162 0 0,20 12 3689 0 0,-20-20 0 0 0,16 7 13809 0 0,17 18-10865 0 0,7 3-3418 0 0,1 2 0 0 0,0-2 0 0 0,0 2 0 0 0,0-1 1 0 0,0 2-1 0 0,0-1 0 0 0,9 0 0 0 0,48 3 601 0 0,-34 0-614 0 0,80 0-1971 0 0,-63-3-1822 0 0,74-11 1 0 0,-88 6-3928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129 163 6911 0 0,'-26'-71'-50'0'0,"15"38"569"0"0,3 11 3061 0 0,0 4 2467 0 0,0 0 5229 0 0,4 39-10322 0 0,1-7-899 0 0,-39 317 132 0 0,24-41-40 0 0,18-288-94 0 0,1-2-43 0 0,0-1 0 0 0,1 0 0 0 0,-1 1 0 0 0,1-1 0 0 0,-1 0 1 0 0,0 0-1 0 0,1 1 0 0 0,-1-1 0 0 0,0-1 0 0 0,0 2 0 0 0,0-1 0 0 0,1-2 0 0 0,1 1-5 0 0,54-55-5 0 0,-44 44 0 0 0,-5 5 0 0 0,0 1 0 0 0,0 0 0 0 0,1 0 0 0 0,0 1 0 0 0,10-5 0 0 0,-9 8-12 0 0,-7 3 8 0 0,-1 0 0 0 0,0 0 0 0 0,0 0 0 0 0,1 1 0 0 0,-1 0 0 0 0,0-1 0 0 0,0 0 0 0 0,1 1 0 0 0,-1 0 0 0 0,0 0 0 0 0,0 0 0 0 0,0 0 0 0 0,0 0 0 0 0,0 1 0 0 0,0-1 0 0 0,-1 0 0 0 0,1 1 0 0 0,2 2 0 0 0,1 1-6 0 0,-1 0 0 0 0,0 0 1 0 0,0 0-1 0 0,-1 1 0 0 0,4 6 0 0 0,2 6-6 0 0,-1 0-1 0 0,-1 0 0 0 0,5 23 1 0 0,-9-35 12 0 0,-3 1 0 0 0,2-1 1 0 0,-1 0-1 0 0,-1 1 1 0 0,0-1-1 0 0,0 1 0 0 0,0 0 1 0 0,0-1-1 0 0,-1 0 1 0 0,0 1-1 0 0,0 0 0 0 0,-2-1 1 0 0,-1 8-1 0 0,0-6 4 0 0,0 1 0 0 0,-11 15 0 0 0,13-22 0 0 0,0 0 0 0 0,0 1 0 0 0,-1-1 0 0 0,1 1 0 0 0,0-2 0 0 0,0 1 0 0 0,-1 1 0 0 0,0-2 0 0 0,0 1 0 0 0,0-1 0 0 0,0 1 0 0 0,-4 1 0 0 0,-1-1-295 0 0,-1 1-1 0 0,0-2 1 0 0,1 1-1 0 0,-1-1 1 0 0,0 0 0 0 0,0-1-1 0 0,1 0 1 0 0,-12-1-1 0 0,14 1-126 0 0,2-2-1 0 0,-1 1 0 0 0,-1 0 1 0 0,2-1-1 0 0,-1 0 0 0 0,0 0 1 0 0,1 0-1 0 0,-1-1 0 0 0,1 0 1 0 0,0 0-1 0 0,-1 0 0 0 0,2 0 1 0 0,-1 0-1 0 0,0-1 1 0 0,-5-7-1 0 0,-7-10-8244 0 0</inkml:trace>
  <inkml:trace contextRef="#ctx0" brushRef="#br0" timeOffset="1">288 150 19351 0 0,'0'-3'91'0'0,"0"1"0"0"0,1 0 1 0 0,0-1-1 0 0,0 1 0 0 0,0-1 0 0 0,0 1 0 0 0,0 0 0 0 0,1 0 0 0 0,-1-1 1 0 0,0 1-1 0 0,1 0 0 0 0,0 0 0 0 0,-1 0 0 0 0,2 0 0 0 0,-2 0 0 0 0,1 1 0 0 0,1-1 1 0 0,-1 1-1 0 0,0-1 0 0 0,0 1 0 0 0,1 0 0 0 0,1-1 0 0 0,0 0-105 0 0,2-1 483 0 0,1 0 0 0 0,-1 1 0 0 0,0 0 1 0 0,8-1-1 0 0,-12 3-303 0 0,1-1 1 0 0,-1 1-1 0 0,1 0 1 0 0,-1 0-1 0 0,0 1 1 0 0,1-1-1 0 0,-1 1 1 0 0,1-1-1 0 0,-1 0 1 0 0,0 1-1 0 0,0 0 1 0 0,1 0 0 0 0,-1 0-1 0 0,0 0 1 0 0,3 2-1 0 0,-3-2-104 0 0,0 1-1 0 0,0-1 1 0 0,1 1 0 0 0,-2-1-1 0 0,1 2 1 0 0,0-2 0 0 0,0 1-1 0 0,0 0 1 0 0,-1 0 0 0 0,1 0-1 0 0,-1 1 1 0 0,0-1-1 0 0,0 0 1 0 0,0 0 0 0 0,1 1-1 0 0,-2 0 1 0 0,1-1 0 0 0,0 0-1 0 0,-1 1 1 0 0,1-1 0 0 0,-1 1-1 0 0,0 0 1 0 0,0 0-1 0 0,0-1 1 0 0,0 3 0 0 0,-1 0-81 0 0,1-2 0 0 0,-2 2 1 0 0,2-1-1 0 0,-1 0 0 0 0,-1 0 0 0 0,1 0 1 0 0,-1 0-1 0 0,0 0 0 0 0,0 0 0 0 0,0-1 1 0 0,-1 0-1 0 0,1 1 0 0 0,-1-1 0 0 0,0 0 1 0 0,1 0-1 0 0,-2 0 0 0 0,1 0 0 0 0,0-1 1 0 0,-1 1-1 0 0,1 0 0 0 0,0-1 0 0 0,-7 2 1 0 0,3 0-86 0 0,0-1 0 0 0,-1 0 0 0 0,1-1 0 0 0,-1 1 0 0 0,1-2 0 0 0,-1 1 0 0 0,0-1 0 0 0,0 0 0 0 0,1 0 0 0 0,-1-1 0 0 0,-10-2 0 0 0,-3-3 83 0 0,19 5 451 0 0,2 0-385 0 0,0-1-1 0 0,-1 1 0 0 0,1 0 0 0 0,0 0 0 0 0,0 0 0 0 0,0-1 0 0 0,0 1 0 0 0,0 0 0 0 0,0 0 1 0 0,-1 0-1 0 0,1 0 0 0 0,0 0 0 0 0,0 0 0 0 0,0-1 0 0 0,0 1 0 0 0,-1 0 0 0 0,1 0 0 0 0,0-1 1 0 0,0 1-1 0 0,0 0 0 0 0,0-1 0 0 0,0 1 0 0 0,0 0 0 0 0,0 0 0 0 0,0 0 0 0 0,0 0 0 0 0,0-1 1 0 0,0 1-1 0 0,0 0 0 0 0,0-1 0 0 0,0 1 0 0 0,0 0 0 0 0,0-1 0 0 0,0 1 0 0 0,5-3 41 0 0,1 0 0 0 0,-1 0 0 0 0,1 0 0 0 0,-1 0 0 0 0,1 1 0 0 0,0 0-1 0 0,0 0 1 0 0,0 1 0 0 0,0-1 0 0 0,9 0 0 0 0,10 1-87 0 0,33 1 0 0 0,-24 1 16 0 0,64 0-201 0 0,-2 0-3011 0 0,-69-1 1478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79 21047 0 0,'-1'-7'334'0'0,"0"1"-1"0"0,0 0 1 0 0,1-1-1 0 0,0 0 1 0 0,2-12-1 0 0,-2 19-301 0 0,0-2 1 0 0,0 1-1 0 0,0 0 0 0 0,1-1 0 0 0,-1 2 0 0 0,1-2 1 0 0,0 1-1 0 0,-1 0 0 0 0,0-1 0 0 0,1 2 1 0 0,0-2-1 0 0,0 1 0 0 0,-1 1 0 0 0,1-2 0 0 0,0 1 1 0 0,0 1-1 0 0,0-1 0 0 0,0 0 0 0 0,0 0 1 0 0,0 1-1 0 0,1-1 0 0 0,-2 0 0 0 0,2 0 0 0 0,-1 1 1 0 0,0 0-1 0 0,0 0 0 0 0,0-1 0 0 0,1 1 0 0 0,-1-1 1 0 0,0 1-1 0 0,1 0 0 0 0,-2 0 0 0 0,2 0 1 0 0,-1 0-1 0 0,1 0 0 0 0,-1 0 0 0 0,2 1 0 0 0,0 0 43 0 0,0-1-1 0 0,-1 1 1 0 0,1 0-1 0 0,-1 0 0 0 0,1 1 1 0 0,-1-1-1 0 0,1 0 1 0 0,0 1-1 0 0,-1 0 0 0 0,0-1 1 0 0,0 1-1 0 0,0 0 0 0 0,0 0 1 0 0,0 1-1 0 0,2 2 1 0 0,4 5 101 0 0,-2 0 1 0 0,7 13 0 0 0,-11-20-140 0 0,27 57 995 0 0,36 109 1 0 0,-54-136-844 0 0,-2 1 0 0 0,0 0 0 0 0,-3 1-1 0 0,-1-1 1 0 0,-1 2 0 0 0,-3-1 0 0 0,-4 67 0 0 0,1-83-135 0 0,-1-1 0 0 0,-2 0-1 0 0,0 0 1 0 0,0 0 0 0 0,-2 0 0 0 0,-10 21 0 0 0,-3-3-41 0 0,-42 60-1 0 0,43-71-612 0 0,0-2 0 0 0,-1 1 0 0 0,-2-3-1 0 0,-32 27 1 0 0,-15 0-541 0 0,68-48 1130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1497 1839 0 0,'-3'4'73'0'0,"0"0"0"0"0,0-1 0 0 0,-1 0 0 0 0,1 0 0 0 0,-1 0 0 0 0,1 0 0 0 0,-1 0 0 0 0,-1 0 0 0 0,-4 2 1 0 0,-7 2 1527 0 0,-19 7 1 0 0,23-10-665 0 0,-3 1-321 0 0,0-1-1 0 0,0-1 1 0 0,0 0 0 0 0,0-1-1 0 0,0-1 1 0 0,-23 0 0 0 0,8-2 252 0 0,0-2 0 0 0,-40-9 1 0 0,55 9-611 0 0,1-1 1 0 0,-1 0 0 0 0,2-1 0 0 0,-2-1-1 0 0,2 0 1 0 0,-1-1 0 0 0,1 0-1 0 0,0-2 1 0 0,1 1 0 0 0,0-1 0 0 0,0-1-1 0 0,2 1 1 0 0,-2-2 0 0 0,3 0-1 0 0,-1 0 1 0 0,0-1 0 0 0,2 0 0 0 0,0-1-1 0 0,0 0 1 0 0,1 0 0 0 0,1-1-1 0 0,-7-19 1 0 0,2-4-132 0 0,2-2-1 0 0,2 1 0 0 0,1-1 1 0 0,-1-47-1 0 0,7 17-271 0 0,12-107 0 0 0,-4 119-127 0 0,28-104 1 0 0,-26 127 124 0 0,2 1 0 0 0,2 0 0 0 0,1 2 0 0 0,22-39 0 0 0,-23 51 49 0 0,0-1 0 0 0,1 2-1 0 0,19-19 1 0 0,53-41-99 0 0,-44 42 40 0 0,93-57 0 0 0,-102 75 97 0 0,1 0 0 0 0,1 2 0 0 0,59-19 0 0 0,-60 25 36 0 0,1 2 0 0 0,-1 0 0 0 0,1 3 0 0 0,40-2 0 0 0,-58 7 46 0 0,0 1-1 0 0,0 0 0 0 0,-1 1 1 0 0,1 1-1 0 0,0 1 0 0 0,-1 0 1 0 0,0 1-1 0 0,1 1 0 0 0,-2 0 1 0 0,21 12-1 0 0,-21-8 47 0 0,0 1-1 0 0,0 1 1 0 0,-1 1 0 0 0,0 1 0 0 0,-1-1-1 0 0,-1 1 1 0 0,0 1 0 0 0,17 28 0 0 0,-11-13 41 0 0,-1 2-1 0 0,-1-1 1 0 0,20 59 0 0 0,-22-42 57 0 0,-2 1 0 0 0,-3 0-1 0 0,-1 1 1 0 0,-3-1 0 0 0,-2 2-1 0 0,-5 97 1 0 0,-2-109-65 0 0,-1 0-1 0 0,-2-1 0 0 0,-2 1 1 0 0,-2-1-1 0 0,-1-1 1 0 0,-2 0-1 0 0,-1 0 0 0 0,-3-1 1 0 0,0-2-1 0 0,-3 1 1 0 0,0-2-1 0 0,-32 40 1 0 0,13-26-379 0 0,-3-2 0 0 0,-73 64 0 0 0,95-92-6954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21 110 5063 0 0,'-2'-7'204'0'0,"1"0"-1"0"0,-2 0 0 0 0,1 0 0 0 0,-1 0 0 0 0,-3-5 0 0 0,5 11 428 0 0,1-1 1 0 0,0 2-1 0 0,-1-1 0 0 0,1 0 1 0 0,0 0-1 0 0,-1 0 1 0 0,1 0-1 0 0,0 0 0 0 0,0 0 1 0 0,0 0-1 0 0,0 0 0 0 0,0 0 1 0 0,0 0-1 0 0,0 0 0 0 0,0 0 1 0 0,0 0-1 0 0,1 0 0 0 0,-1 1 1 0 0,0-2-1 0 0,1 1 1 0 0,-1 0-1 0 0,1-1-208 0 0,0 1 0 0 0,0 0 0 0 0,-1 0 0 0 0,1 0 1 0 0,0-1-1 0 0,0 2 0 0 0,0-1 0 0 0,0-1 0 0 0,0 2 0 0 0,0-1 0 0 0,1 0 0 0 0,1-1 0 0 0,5-2-226 0 0,0 0-1 0 0,0 1 1 0 0,0 0-1 0 0,1 0 1 0 0,-1 2-1 0 0,0-1 1 0 0,17-1-1 0 0,124 1 491 0 0,-118 4-780 0 0,1 1 0 0 0,53 13 0 0 0,-77-14-250 0 0,0 1-1 0 0,0-1 1 0 0,0 1-1 0 0,0 1 0 0 0,-1-1 1 0 0,1 1-1 0 0,-1 0 0 0 0,0 1 1 0 0,0 0-1 0 0,9 9 0 0 0,-1 3-2321 0 0</inkml:trace>
  <inkml:trace contextRef="#ctx0" brushRef="#br0" timeOffset="1">81 306 23063 0 0,'-34'-5'2092'0'0,"32"5"-1389"0"0,5-1-402 0 0,26-3-113 0 0,0 1 0 0 0,37 1 0 0 0,-11 0-80 0 0,79-8-1843 0 0,1-2-3940 0 0,-77 6-2675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1585 4607 0 0,'-1'2'4160'0'0,"1"3"-1871"0"0,0 1-1 0 0,0-1 0 0 0,0 0 1 0 0,2 8-1 0 0,0-4-400 0 0,5 17 1 0 0,23 42-2232 0 0,-23-53 1338 0 0,7 19-507 0 0,-10-23-313 0 0,1-1 0 0 0,-1 0-1 0 0,1 0 1 0 0,1-1 0 0 0,6 10 0 0 0,-12-18-16 0 0,11 0 219 0 0,-10-2-353 0 0,0 1-1 0 0,0-1 1 0 0,0 1-1 0 0,0-1 1 0 0,1 1-1 0 0,-2-1 0 0 0,1 0 1 0 0,0 0-1 0 0,0 1 1 0 0,0-1-1 0 0,0 0 1 0 0,0 0-1 0 0,-1 1 0 0 0,1-1 1 0 0,0 0-1 0 0,0 0 1 0 0,-1 0-1 0 0,0 0 1 0 0,1 0-1 0 0,-1 0 1 0 0,2-2-1 0 0,6-28 458 0 0,-6 24-350 0 0,9-42 268 0 0,-3-1 0 0 0,-2-1 0 0 0,0-72 0 0 0,-18-153-217 0 0,-59-267-167 0 0,41 405 96 0 0,1 11 72 0 0,25 99-152 0 0,0 0 0 0 0,1-44 0 0 0,3 62-37 0 0,1 0 0 0 0,0 0 0 0 0,1 1 0 0 0,0 0 0 0 0,0-1 0 0 0,1 1 0 0 0,0 0 0 0 0,1 0 0 0 0,0 0 0 0 0,1 0 0 0 0,-1 1-1 0 0,2-1 1 0 0,0 2 0 0 0,0-1 0 0 0,0 0 0 0 0,0 1 0 0 0,1 1 0 0 0,0-1 0 0 0,0 0 0 0 0,2 1 0 0 0,-2 1 0 0 0,1 0 0 0 0,1-1 0 0 0,0 2 0 0 0,0 0 0 0 0,0 0 0 0 0,10-2 0 0 0,10-3-6 0 0,1 3 0 0 0,57-6-1 0 0,63 6-258 0 0,-142 5 242 0 0,196 6-445 0 0,-48 0 131 0 0,593-1-122 0 0,-6-11 398 0 0,-478 4 41 0 0,448-22-26 0 0,-425 12 49 0 0,-230 11 2 0 0,414-15 0 0 0,-5 12 0 0 0,575 36 555 0 0,-815-24-210 0 0,40 1 207 0 0,-191-5-545 0 0,-110-3-728 0 0,-35 4 0 0 0,10 2-744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8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0 4143 0 0,'0'0'191'0'0,"-6"2"160"0"0,3 0 2938 0 0,1 0-1735 0 0,0 0 0 0 0,0 1 0 0 0,-1-1 1 0 0,-1 5-1 0 0,-7 14 2585 0 0,-4 26-1882 0 0,10-34-1994 0 0,-5 21 256 0 0,2 1 0 0 0,1 1-1 0 0,-2 35 1 0 0,9-69-513 0 0,0 1 0 0 0,0-1 0 0 0,0 1 0 0 0,0 0 0 0 0,0 0 0 0 0,0-1 0 0 0,1 1 0 0 0,0-1 0 0 0,0 0 0 0 0,-1 1 0 0 0,3 3 0 0 0,-1-3-58 0 0,-1-1 1 0 0,0-1-1 0 0,0 2 0 0 0,0-2 0 0 0,1 1 0 0 0,2 2 1 0 0,3-1-707 0 0,-4-1 385 0 0,-3-2 75 0 0,1 0 0 0 0,0 0 1 0 0,-1 0-1 0 0,1 0 0 0 0,-1 0 1 0 0,1 0-1 0 0,0 0 0 0 0,-1 0 1 0 0,1 0-1 0 0,0 0 0 0 0,-1 0 1 0 0,1 0-1 0 0,-1 0 0 0 0,1 0 1 0 0,0 0-1 0 0,0 0 0 0 0,-1 0 1 0 0,3-1-1409 0 0,11-1-5193 0 0</inkml:trace>
  <inkml:trace contextRef="#ctx0" brushRef="#br0" timeOffset="1">18 194 7367 0 0,'-4'-4'400'0'0,"-10"-9"13644"0"0,19 6-12337 0 0,-3 6-1633 0 0,-1-1 0 0 0,1 2 0 0 0,-1 0 0 0 0,1-1 0 0 0,-1 0 0 0 0,1 0 0 0 0,-1 1 0 0 0,1 0 0 0 0,-1 0 0 0 0,1 0 0 0 0,2 0 0 0 0,20 0 3 0 0,-15 1-36 0 0,179 13-3588 0 0,-147-9-4111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20959 0 0,'-5'-5'349'0'0,"0"1"-1"0"0,0 0 1 0 0,-1 1-1 0 0,1-1 1 0 0,0 1-1 0 0,-12-4 1 0 0,14 6-216 0 0,0-1 1 0 0,1 2-1 0 0,-1-1 1 0 0,0 1-1 0 0,1-1 1 0 0,-1 1-1 0 0,0 0 1 0 0,1 0-1 0 0,-1 0 1 0 0,0 0-1 0 0,0 1 1 0 0,0-1-1 0 0,0 1 1 0 0,0-1-1 0 0,1 1 1 0 0,-1 0-1 0 0,1 0 1 0 0,-4 2-1 0 0,-1 1 110 0 0,0 1 1 0 0,1 0-1 0 0,0 1 0 0 0,0-1 1 0 0,-6 9-1 0 0,-3 3-42 0 0,-10 8-33 0 0,2 2-1 0 0,1 1 1 0 0,1 1 0 0 0,-32 58-1 0 0,42-63-103 0 0,1 0 1 0 0,0 0-1 0 0,2 1 1 0 0,0 0-1 0 0,1 0 1 0 0,2 1-1 0 0,-2 34 1 0 0,6-50-38 0 0,1 1 0 0 0,0-1 0 0 0,0 0 0 0 0,4 19 0 0 0,-4-26-23 0 0,1-1-1 0 0,0 0 1 0 0,0 0-1 0 0,-1 1 1 0 0,1-1-1 0 0,0 0 1 0 0,0 0-1 0 0,0 1 0 0 0,1-1 1 0 0,-1-1-1 0 0,1 2 1 0 0,-1-2-1 0 0,1 1 1 0 0,-1 0-1 0 0,1-1 1 0 0,0 2-1 0 0,0-2 0 0 0,0 0 1 0 0,0 0-1 0 0,0 1 1 0 0,0-1-1 0 0,1 0 1 0 0,-1 0-1 0 0,0 0 1 0 0,5 1-1 0 0,-1-1-2 0 0,0-1 0 0 0,0 1 0 0 0,0-1 0 0 0,0 0 0 0 0,0-1 0 0 0,0 1 0 0 0,0-1 0 0 0,0 0 0 0 0,11-4 0 0 0,-9 2 3 0 0,1-1-1 0 0,0 0 1 0 0,-1-1 0 0 0,-1 1-1 0 0,15-12 1 0 0,-5 1 2 0 0,-2 0 1 0 0,0-1-1 0 0,0 0 1 0 0,20-33-1 0 0,-22 28-25 0 0,-1 0 0 0 0,-1-1-1 0 0,-1 0 1 0 0,14-47 0 0 0,-14 32-13 0 0,-2-1 0 0 0,5-53 0 0 0,-12 74 300 0 0,-1 11 56 0 0,0 15-116 0 0,1 45-157 0 0,3 1-1 0 0,2 0 1 0 0,16 63 0 0 0,-19-105-486 0 0,0-1 0 0 0,1 0 0 0 0,10 20 0 0 0,-7-20-1356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87 17503 0 0,'5'-11'520'0'0,"0"1"1"0"0,1 1-1 0 0,7-12 0 0 0,-10 18-148 0 0,0 0 1 0 0,-1 0-1 0 0,1 0 1 0 0,-1 0-1 0 0,1 1 1 0 0,0-1-1 0 0,0 1 1 0 0,1 0-1 0 0,-1-1 0 0 0,1 2 1 0 0,-1-1-1 0 0,7-2 1 0 0,-8 4-207 0 0,0-1 1 0 0,0 1 0 0 0,0 0-1 0 0,1 0 1 0 0,-1 0 0 0 0,0 0-1 0 0,0 0 1 0 0,0 1-1 0 0,0-1 1 0 0,0 1 0 0 0,1-1-1 0 0,-2 1 1 0 0,1 0-1 0 0,1 0 1 0 0,-2-1 0 0 0,1 2-1 0 0,0-1 1 0 0,0 0 0 0 0,0 1-1 0 0,-1-2 1 0 0,1 2-1 0 0,-1-1 1 0 0,3 4 0 0 0,2 2 14 0 0,0 0 0 0 0,-1 1 0 0 0,9 16 1 0 0,-13-22-142 0 0,3 5 5 0 0,-1 1-1 0 0,0-1 1 0 0,0 1 0 0 0,-1-1 0 0 0,0 1 0 0 0,0 0 0 0 0,-1 0 0 0 0,0 0 0 0 0,1 9 0 0 0,-2-10-17 0 0,-1 0 1 0 0,1-1 0 0 0,-1 0-1 0 0,0 0 1 0 0,-1 1 0 0 0,1-1-1 0 0,-2 0 1 0 0,1 0 0 0 0,0 0 0 0 0,0 0-1 0 0,-8 10 1 0 0,5-7 7 0 0,0-2-6 0 0,1-1 1 0 0,-10 9-1 0 0,12-12-21 0 0,0-1-1 0 0,-1-1 0 0 0,1 2 1 0 0,0-2-1 0 0,-1 1 0 0 0,1-1 0 0 0,-1 1 1 0 0,0-1-1 0 0,0 0 0 0 0,-3 1 1 0 0,-6 0-7 0 0,1 1-1 0 0,0-2 1 0 0,-1 0 0 0 0,1 0 0 0 0,-1-1 0 0 0,0 0 0 0 0,1-2 0 0 0,-22-3-1 0 0,10-1-1 0 0,0-1-1 0 0,1-1 0 0 0,-28-14 0 0 0,40 18 17 0 0,0-2-1 0 0,1 1 1 0 0,1-1 0 0 0,-1 0-1 0 0,1-1 1 0 0,-8-7-1 0 0,15 13 83 0 0,1 1-92 0 0,1 0-1 0 0,-1-1 1 0 0,0 1 0 0 0,1-1 0 0 0,-1 0 0 0 0,0 1 0 0 0,0 0 0 0 0,1 0 0 0 0,-1-1-1 0 0,1 1 1 0 0,-1-1 0 0 0,1 1 0 0 0,-1 0 0 0 0,0-1 0 0 0,1 1 0 0 0,0 0 0 0 0,-1 0-1 0 0,1 0 1 0 0,11-5 60 0 0,6 1-76 0 0,0 1 1 0 0,0 0-1 0 0,0 2 0 0 0,18 1 0 0 0,-7-1-8 0 0,106-3-319 0 0,43-1-2114 0 0,-136 3 1244 0 0,130-9-3676 0 0,-58-4-3144 0 0,-103 12 6933 0 0,8 0-920 0 0,-32 0 8252 0 0,12 3-5691 0 0,0-1-1 0 0,0 1 0 0 0,-1 0 1 0 0,1-1-1 0 0,0 1 0 0 0,-1 0 1 0 0,1 0-1 0 0,-1 0 0 0 0,1 0 1 0 0,-3 0-1 0 0,2 1-270 0 0,-1 0-1 0 0,1 0 1 0 0,-1 1-1 0 0,1-1 1 0 0,0 1-1 0 0,0-1 1 0 0,-1 1-1 0 0,1-1 0 0 0,0 1 1 0 0,0 0-1 0 0,0 0 1 0 0,1 0-1 0 0,-2 0 1 0 0,2 0-1 0 0,-1 0 1 0 0,-1 4-1 0 0,0 1-69 0 0,0 1-1 0 0,-1-1 1 0 0,2 1-1 0 0,-4 8 1 0 0,1 10 37 0 0,1-2 0 0 0,-2 32 0 0 0,3 52-115 0 0,5-53 35 0 0,14 88 1 0 0,-6-104-662 0 0,-7-30 82 0 0,-3-8-802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 10591 0 0,'-5'-4'270'0'0,"-1"1"-1"0"0,0-1 0 0 0,1 0 1 0 0,0-1-1 0 0,-8-9 5651 0 0,45 10 893 0 0,20 4-6020 0 0,-21 0-527 0 0,36 1-301 0 0,78-2-161 0 0,-47-9-2861 0 0,-59 4-2560 0 0,0-1-1641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184 128 5983 0 0,'-25'-60'1404'0'0,"12"31"3435"0"0,2-1 6537 0 0,7 21-5351 0 0,4 12-5681 0 0,-16 140 286 0 0,-28 161-515 0 0,-22 57 229 0 0,66-355-336 0 0,-5 13 6 0 0,16-29 39 0 0,-2 0-84 0 0,0-1 1 0 0,-1 0-1 0 0,-1-1 1 0 0,0 0-1 0 0,7-17 1 0 0,-5 13-11 0 0,0 0 1 0 0,13-20 0 0 0,-13 24 22 0 0,23-27-24 0 0,-29 34 31 0 0,2 2 1 0 0,-1-1 0 0 0,0 0 0 0 0,1 0 0 0 0,-1 1-1 0 0,9-4 1 0 0,-11 6 6 0 0,0 0 0 0 0,1 1 0 0 0,-2 0 0 0 0,1-1 0 0 0,1 0 0 0 0,-1 1 0 0 0,0 0 0 0 0,0 0 0 0 0,1 0 0 0 0,-1 0 0 0 0,0 0 0 0 0,0 1 0 0 0,0-1 0 0 0,0 1 0 0 0,0-1 0 0 0,1 1 0 0 0,-2 0 1 0 0,1 0-1 0 0,1-1 0 0 0,-2 1 0 0 0,1 1 0 0 0,2 0 0 0 0,2 2-7 0 0,0 2 0 0 0,0-2 0 0 0,-1 1 1 0 0,1 1-1 0 0,4 6 0 0 0,-6-6 4 0 0,0-1 0 0 0,-1 1 0 0 0,0 0 0 0 0,0 0 0 0 0,0 0 0 0 0,-1 1 1 0 0,0-1-1 0 0,2 11 0 0 0,0 6-4 0 0,1 26 0 0 0,-4-36 1 0 0,-1 0 0 0 0,0 1 0 0 0,0-1 0 0 0,-2 0 0 0 0,0 0 0 0 0,-4 17 0 0 0,3-22 16 0 0,1 0 0 0 0,-2 0 1 0 0,1 0-1 0 0,-1-1 1 0 0,0 1-1 0 0,-1-1 0 0 0,1 0 1 0 0,-2 0-1 0 0,0 0 1 0 0,-11 10-1 0 0,10-10 12 0 0,0-1 0 0 0,-1 0 0 0 0,1-1 0 0 0,-10 5 0 0 0,13-8-10 0 0,-1-1 1 0 0,1 2-1 0 0,-1-2 0 0 0,1 0 0 0 0,-1 0 0 0 0,0 0 1 0 0,1 0-1 0 0,-1 0 0 0 0,-8-1 0 0 0,7 0-168 0 0,0-1-1 0 0,0 0 0 0 0,1 0 1 0 0,0 0-1 0 0,-8-3 1 0 0,9 3-1216 0 0,1-1 0 0 0,0 1 0 0 0,-1-1-1 0 0,1 0 1 0 0,-4-3 0 0 0,-8-9-7836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2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22031 0 0,'11'-9'338'0'0,"2"2"-1"0"0,-1 0 1 0 0,1 0-1 0 0,0 1 1 0 0,0 1-1 0 0,1 1 1 0 0,-1-1-1 0 0,1 1 1 0 0,0 1-1 0 0,0 1 1 0 0,0 1 0 0 0,28-1-1 0 0,-36 2-81 0 0,0 1 1 0 0,0 0-1 0 0,0 0 0 0 0,0 0 0 0 0,0 0 1 0 0,0 2-1 0 0,-1-1 0 0 0,1 0 0 0 0,-1 0 1 0 0,0 1-1 0 0,8 5 0 0 0,-11-6-210 0 0,1 0-1 0 0,0 0 1 0 0,0 0-1 0 0,-1 0 1 0 0,0 1-1 0 0,0 0 1 0 0,0-1-1 0 0,0 1 1 0 0,0 0-1 0 0,0 0 1 0 0,-1 0-1 0 0,1 0 1 0 0,-1 0-1 0 0,0 0 1 0 0,0 0-1 0 0,0 0 1 0 0,-1 1-1 0 0,1-1 1 0 0,0 0-1 0 0,-1 0 1 0 0,0 7-1 0 0,-1 0-11 0 0,0 0 1 0 0,-1-1-1 0 0,0 0 0 0 0,0 1 0 0 0,-1-1 1 0 0,-1 1-1 0 0,0-1 0 0 0,0 0 1 0 0,-10 15-1 0 0,7-14-73 0 0,-1 0 1 0 0,1 0-1 0 0,-2-1 1 0 0,0 0-1 0 0,0 0 1 0 0,-1-2-1 0 0,-13 10 1 0 0,3-4-181 0 0,-1-1-1 0 0,-1-1 1 0 0,0-1 0 0 0,-1-1 0 0 0,-40 12 0 0 0,61-21 252 0 0,15-4 334 0 0,-3 2-288 0 0,139-40 386 0 0,20-12-248 0 0,-129 45-310 0 0,1 0 0 0 0,51-3-1 0 0,26 5-2619 0 0,-76 5-7151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3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45 7367 0 0,'-6'-7'341'0'0,"0"0"0"0"0,-1 1 0 0 0,-9-8 0 0 0,-2 4 9049 0 0,12 14-7564 0 0,4-2-1731 0 0,1 0 0 0 0,0-1-1 0 0,0 1 1 0 0,0-1 0 0 0,0 1-1 0 0,0 0 1 0 0,0-1 0 0 0,1 2-1 0 0,0-2 1 0 0,-2 4 0 0 0,-2 22 138 0 0,3-12-137 0 0,-24 168 1236 0 0,-12 73 314 0 0,16-149-1199 0 0,-10 58-258 0 0,30-162-264 0 0,0 3-411 0 0,0 1-1 0 0,1 0 1 0 0,-1 0-1 0 0,2 11 0 0 0,-1-16-1035 0 0,1-3-306 0 0,8-4-55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3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59 12983 0 0,'14'-38'1408'0'0,"-13"37"-1301"0"0,-1 0 0 0 0,0 0 0 0 0,1 0 0 0 0,-1 0 0 0 0,0 0 0 0 0,0 0 0 0 0,0 0 0 0 0,0 0 0 0 0,0 0 0 0 0,0 0 0 0 0,0-1 0 0 0,0 2 0 0 0,-1-3 0 0 0,0 3 32 0 0,1 0-1 0 0,0-1 1 0 0,0 1-1 0 0,-1 0 1 0 0,1-1-1 0 0,0 1 1 0 0,0-1-1 0 0,0 1 1 0 0,0 0 0 0 0,-1 0-1 0 0,1 0 1 0 0,-1 0-1 0 0,1 0 1 0 0,-1-1-1 0 0,1 1 1 0 0,0 0-1 0 0,0 0 1 0 0,0 0-1 0 0,-1 0 1 0 0,1 0 0 0 0,-1-1-1 0 0,1 1 1 0 0,-1 0-1 0 0,-2 0 432 0 0,2 1-1 0 0,-1-1 1 0 0,-1 1-1 0 0,1-1 0 0 0,0 0 1 0 0,0 1-1 0 0,0 0 1 0 0,-2 1-1 0 0,-20 10-269 0 0,0 1-1 0 0,0 1 0 0 0,-21 19 1 0 0,-61 57-323 0 0,97-82 30 0 0,1 1 0 0 0,-1 0 0 0 0,2 1 0 0 0,-11 16-1 0 0,16-22-4 0 0,-1 1-1 0 0,0-1 0 0 0,1 1 1 0 0,1-1-1 0 0,-2 1 0 0 0,2 0 1 0 0,0 0-1 0 0,0 0 0 0 0,0 1 1 0 0,0-2-1 0 0,1 1 0 0 0,0 1 1 0 0,0 6-1 0 0,1-8-1 0 0,0 0 0 0 0,1 0 0 0 0,-1-1 0 0 0,0 1 0 0 0,1-1 0 0 0,0 1 0 0 0,0 0 0 0 0,0-1 0 0 0,1 0 0 0 0,-1 0 0 0 0,1 0 0 0 0,-1 0 0 0 0,1 0 0 0 0,0 0 0 0 0,0-1 0 0 0,6 4 0 0 0,3 1 0 0 0,0 0 0 0 0,0 0 0 0 0,19 6 0 0 0,-8-5 24 0 0,0-1 1 0 0,1-1-1 0 0,0-2 0 0 0,42 4 0 0 0,99-5-1621 0 0,-105-6-4259 0 0,-1-2-1980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49.9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150 34 2303 0 0,'-13'-34'20699'0'0,"7"43"-19902"0"0,4-4-723 0 0,0-1 0 0 0,0 1-1 0 0,1 0 1 0 0,-1-1 0 0 0,1 2-1 0 0,-1 6 1 0 0,0 33-78 0 0,2-23 69 0 0,-9 124 610 0 0,4-68-302 0 0,-3 12 67 0 0,-1 24 63 0 0,-14 205 841 0 0,14-238-896 0 0,4 0-1 0 0,6 90 1 0 0,11-62 89 0 0,-12-108-516 0 0,0-1 0 0 0,0 1 0 0 0,0-1 0 0 0,0 1-1 0 0,0 0 1 0 0,0-1 0 0 0,0 0 0 0 0,-1 1 0 0 0,1-1 0 0 0,0 1 0 0 0,0 0 0 0 0,0-1 0 0 0,-1 0-1 0 0,1 1 1 0 0,0-1 0 0 0,-1 1 0 0 0,1 0 0 0 0,0-1 0 0 0,0 0 0 0 0,0 0 0 0 0,-1 1-1 0 0,1-1 1 0 0,-1 1 0 0 0,0-1 0 0 0,1 0 0 0 0,0 1 0 0 0,0-1 0 0 0,-1 0 0 0 0,1 0 0 0 0,-1 0-1 0 0,0 0 1 0 0,1 1 0 0 0,-1-1 0 0 0,-1 0 35 0 0,-1 1 0 0 0,2-1 1 0 0,-1 0-1 0 0,-1 0 0 0 0,1-1 0 0 0,0 1 0 0 0,0-1 0 0 0,0 1 1 0 0,0 0-1 0 0,0-1 0 0 0,-3-1 0 0 0,1 0-483 0 0,0 0-1 0 0,-1 0 1 0 0,-6-7 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3:50.4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 52 3679 0 0,'1'-7'5583'0'0,"-2"-13"5089"0"0,-2-4-775 0 0,3 29-9323 0 0,-1 12-855 0 0,0 154 416 0 0,-1-35 133 0 0,1 27 111 0 0,8 161 411 0 0,8 54-287 0 0,-16-352-450 0 0,1-23 20 0 0,0-2-216 0 0,1 1 0 0 0,-1-1 1 0 0,0 1-1 0 0,-1-1 0 0 0,1 1 0 0 0,0-1 1 0 0,0 1-1 0 0,-1-1 0 0 0,1 1 1 0 0,0-1-1 0 0,-1 1 0 0 0,0-1 1 0 0,0 1-1 0 0,1-1 0 0 0,-3 3 1 0 0,-4 4-1413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1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8287 0 0,'0'0'756'0'0,"-1"2"-622"0"0,-4 13 1335 0 0,0-1-1 0 0,0 1 1 0 0,-2 20 0 0 0,-5 49 1883 0 0,12-74-3383 0 0,-13 162 605 0 0,10-127-372 0 0,-3 223 864 0 0,13-108-938 0 0,-5-130-191 0 0,8 48 0 0 0,-10-77-293 0 0,0-2-1076 0 0,-7-84-1006 0 0,2 47 1360 0 0,-19-108-2580 0 0,9 65 3030 0 0,14 69 516 0 0,-44-296 2275 0 0,41 224 568 0 0,4 71-2111 0 0,1 1 0 0 0,0 0 0 0 0,2 0 0 0 0,5-21 0 0 0,-7 30-527 0 0,0 0 0 0 0,0 0 0 0 0,0 0 0 0 0,1 0 0 0 0,-1 0 1 0 0,1 0-1 0 0,0 1 0 0 0,0 0 0 0 0,0-1 0 0 0,0 1 0 0 0,0-1 0 0 0,1 1 1 0 0,0 1-1 0 0,-1-2 0 0 0,5-1 0 0 0,-3 2-22 0 0,0 0 0 0 0,0 1 1 0 0,1-1-1 0 0,-1 1 0 0 0,1 0 0 0 0,-1 0 0 0 0,1 0 1 0 0,0 1-1 0 0,7 0 0 0 0,2 0 33 0 0,0 2 0 0 0,0 0 1 0 0,0 1-1 0 0,-1 0 0 0 0,1 1 0 0 0,13 6 1 0 0,123 54 493 0 0,-139-59-595 0 0,-1 1 0 0 0,15 9 0 0 0,-23-13 17 0 0,1 0 0 0 0,0 0 0 0 0,0 1 0 0 0,-1-1 0 0 0,0 0 0 0 0,0 0 0 0 0,1 1 0 0 0,-2 0 0 0 0,1 0-1 0 0,0 0 1 0 0,-1-1 0 0 0,1 1 0 0 0,2 6 0 0 0,-4-7 0 0 0,0 0 0 0 0,0-1 0 0 0,-1 1 0 0 0,1-1 0 0 0,0 1 0 0 0,-1 0 0 0 0,1-1 0 0 0,-1 1 0 0 0,1-1 0 0 0,-1 1 0 0 0,0-1 0 0 0,0 1 0 0 0,1-1 0 0 0,-1 1 0 0 0,0-1 0 0 0,0 1 0 0 0,0-1 0 0 0,-1 0 0 0 0,2 1 0 0 0,-2-2 0 0 0,1 1 0 0 0,0 1 0 0 0,-2-1 0 0 0,-4 4 82 0 0,1 0-1 0 0,-1-1 0 0 0,-11 5 0 0 0,-206 75 1309 0 0,215-80-1406 0 0,5-2-37 0 0,-1-1 1 0 0,1 0-1 0 0,-2 0 1 0 0,2 0 0 0 0,-7 1-1 0 0,3-2-2568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9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24 650 2759 0 0,'1'19'140'0'0,"-2"-16"-57"0"0,-6 11 15832 0 0,7-13-15794 0 0,-4-14 1812 0 0,0-22-2266 0 0,4 34 665 0 0,-6-56-95 0 0,4 0 1 0 0,2 0 0 0 0,2-1-1 0 0,4 1 1 0 0,21-100-1 0 0,-4 74-178 0 0,-18 69-34 0 0,1 0 1 0 0,0 0-1 0 0,14-21 0 0 0,-17 31 33 0 0,0-1-1 0 0,0 2 1 0 0,6-7 0 0 0,-7 8-7 0 0,-1 2 1 0 0,1-2 0 0 0,-1 1 0 0 0,1 0 0 0 0,-1 0-1 0 0,1 0 1 0 0,0 0 0 0 0,0 0 0 0 0,-1 0 0 0 0,1 1 0 0 0,0 0-1 0 0,3-2 1 0 0,3 4 128 0 0,-5-1-177 0 0,-1 1-1 0 0,-1-1 1 0 0,2 1-1 0 0,-2-1 1 0 0,1 1-1 0 0,0 0 1 0 0,-1 0-1 0 0,1 0 1 0 0,-1 0-1 0 0,1 0 1 0 0,-1 0-1 0 0,0 0 1 0 0,0 0-1 0 0,0 0 1 0 0,0 1-1 0 0,0-1 1 0 0,0 4-1 0 0,0-2-3 0 0,0-1 1 0 0,-1 0-1 0 0,1 1 0 0 0,-1 0 0 0 0,0 0 0 0 0,0-1 0 0 0,-1 1 1 0 0,1 0-1 0 0,-1 0 0 0 0,-2 6 0 0 0,0-3 20 0 0,0 0 1 0 0,0-1-1 0 0,-1 1 0 0 0,1-1 1 0 0,-2 1-1 0 0,1-1 0 0 0,-1-1 0 0 0,0 1 1 0 0,0-1-1 0 0,-1 1 0 0 0,0-2 1 0 0,0 1-1 0 0,0-1 0 0 0,0 1 1 0 0,0-2-1 0 0,-9 5 0 0 0,14-8-3 0 0,-1 1-1 0 0,1-1 0 0 0,-1 0 1 0 0,0 0-1 0 0,1 0 1 0 0,-1 0-1 0 0,-2 0 0 0 0,2 0 6 0 0,-7 2 39 0 0,0 2-48 0 0,2-2-1 0 0,7-2-11 0 0,0 0 1 0 0,0 0 0 0 0,0 0-1 0 0,0 0 1 0 0,0 0 0 0 0,0 0-1 0 0,0 0 1 0 0,0 0 0 0 0,0 0-1 0 0,0 0 1 0 0,0 0 0 0 0,-1 0-1 0 0,1 0 1 0 0,0 0-1 0 0,0 0 1 0 0,0 0 0 0 0,0 0-1 0 0,0 0 1 0 0,0 0 0 0 0,0 0-1 0 0,0 0 1 0 0,0 0 0 0 0,0 0-1 0 0,0 1 1 0 0,0-1 0 0 0,0 0-1 0 0,0 0 1 0 0,0 0 0 0 0,0 0-1 0 0,0 0 1 0 0,0 0-1 0 0,0 0 1 0 0,0 0 0 0 0,0 0-1 0 0,0 0 1 0 0,0 0 0 0 0,0 0-1 0 0,0 0 1 0 0,0 0 0 0 0,0 0-1 0 0,0 0 1 0 0,0 0 0 0 0,0 0-1 0 0,0 0 1 0 0,0 0 0 0 0,0 0-1 0 0,0 0 1 0 0,0 0-1 0 0,0 0 1 0 0,0 0 0 0 0,0 0-1 0 0,0 0 1 0 0,0 0 0 0 0,0 0-1 0 0,0 0 1 0 0,0 0 0 0 0,0 0-1 0 0,0 0 1 0 0,0 0 0 0 0,0 0-1 0 0,0 1 1 0 0,0-1 0 0 0,0 0-1 0 0,0 0 1 0 0,0 0-1 0 0,6 8 11 0 0,-3-5-11 0 0,1-1 0 0 0,0 1 0 0 0,6 2 0 0 0,8 6 0 0 0,53 45 0 0 0,-66-52 0 0 0,-2-1 0 0 0,1 0 0 0 0,0 1 0 0 0,5 7 0 0 0,-8-9 0 0 0,0-1 0 0 0,1 2 0 0 0,-2-2 0 0 0,1 1 0 0 0,0 0 0 0 0,0 0 0 0 0,-1 0 0 0 0,1 1 0 0 0,0-1 0 0 0,-1-1 0 0 0,1 2 0 0 0,-1-1 0 0 0,0 4 0 0 0,-2 3 0 0 0,-1-5 0 0 0,1 0 0 0 0,-1 0 0 0 0,0 0 0 0 0,-1-1 0 0 0,1 1 0 0 0,-7 5 0 0 0,-2 2 11 0 0,3-3 70 0 0,-2 0 0 0 0,1 0 1 0 0,-13 7-1 0 0,13-9 107 0 0,-1 1 0 0 0,1 1 0 0 0,-10 8 0 0 0,19-15-245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1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 6911 0 0,'-2'-8'13984'0'0,"0"19"-12132"0"0,-5 172 438 0 0,4-42-1807 0 0,-13 139 451 0 0,14-230-821 0 0,-1-2-1 0 0,3 57 0 0 0,3-85-916 0 0,-3-18-84 0 0,0-5-1849 0 0,3-21 611 0 0,-3 0 0 0 0,0-1 0 0 0,-3-30 0 0 0,-9-40-4632 0 0,0 33 5367 0 0,0 10 3408 0 0,0 1 3812 0 0,12 48-5275 0 0,-1 2 0 0 0,1-1-1 0 0,-1-1 1 0 0,1 2 0 0 0,0-1-1 0 0,0-1 1 0 0,0 1 0 0 0,0 1-1 0 0,0-2 1 0 0,1 1 0 0 0,-1 1-1 0 0,2-5 1 0 0,-2 4-412 0 0,1 1 1 0 0,0 0-1 0 0,0-1 0 0 0,0 2 1 0 0,0-2-1 0 0,0 1 0 0 0,0 0 1 0 0,0 0-1 0 0,0 0 1 0 0,1 1-1 0 0,-2-2 0 0 0,2 1 1 0 0,-1 1-1 0 0,0-1 0 0 0,1 1 1 0 0,-1-1-1 0 0,1 0 0 0 0,1 1 1 0 0,14-4 47 0 0,-1 1 0 0 0,23-2 0 0 0,-6 2-195 0 0,-5 0 5 0 0,1-1 0 0 0,31-7 0 0 0,-5-1-100 0 0,25-8-190 0 0,-70 17 58 0 0,1-1-1 0 0,-2 0 1 0 0,2-1-1 0 0,-1-1 0 0 0,11-7 1 0 0,-18 11 112 0 0,-1 1 1 0 0,0-1 0 0 0,0 0-1 0 0,1 0 1 0 0,-1 0 0 0 0,-1-1-1 0 0,2 1 1 0 0,-2-1-1 0 0,1 1 1 0 0,-1 0 0 0 0,1-1-1 0 0,-1 0 1 0 0,0 0 0 0 0,0 0-1 0 0,1-3 1 0 0,-1 2 24 0 0,-1 0 1 0 0,0 0-1 0 0,0 1 1 0 0,0-1-1 0 0,0 0 1 0 0,0 0-1 0 0,-1 1 1 0 0,0-1-1 0 0,0 0 1 0 0,0 0-1 0 0,-2-5 1 0 0,-5-8 419 0 0,1 1 1 0 0,-2 0 0 0 0,0 0-1 0 0,-2 0 1 0 0,-11-13-1 0 0,10 16 652 0 0,10 12-646 0 0,-1-1 0 0 0,1 0-1 0 0,1 1 1 0 0,-1-2 0 0 0,0 1-1 0 0,0 1 1 0 0,1-2 0 0 0,-1 1-1 0 0,0-3 1 0 0,1 3 230 0 0,-2 13-5 0 0,0 8-422 0 0,2 1-1 0 0,0 35 0 0 0,1-13-145 0 0,-15 316-8 0 0,15-332 50 0 0,4 29-1 0 0,0 1-5 0 0,-4-39 10 0 0,0-10-95 0 0,0-1 1 0 0,1 1-1 0 0,1 10 1 0 0,-2-15-1019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1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 8751 0 0,'-7'1'441'0'0,"3"-1"-273"0"0,0 0-1 0 0,0 0 0 0 0,1 0 0 0 0,-8-2 10435 0 0,22 7-8507 0 0,1-1-1581 0 0,0-1 0 0 0,0 0 0 0 0,22 2 1 0 0,-14-2-228 0 0,52 6 774 0 0,87 0 0 0 0,208-24 145 0 0,-176 6-1098 0 0,-110 7-1511 0 0,-46 1-245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2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8951 0 0,'-1'0'407'0'0,"-1"2"-255"0"0,-21-2 15038 0 0,25 0-14900 0 0,39 1-472 0 0,71 11 1 0 0,-101-9-347 0 0,-6-1-871 0 0,0-2-3318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2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37 6911 0 0,'-50'-10'13624'0'0,"86"2"-12125"0"0,65-8 0 0 0,-54 13-3304 0 0,-1 4-3289 0 0,-6 2-2053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2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71 143 5527 0 0,'-4'-4'48'0'0,"-1"-1"-1"0"0,2-1 0 0 0,-1 1 1 0 0,0-1-1 0 0,1 1 1 0 0,0-1-1 0 0,-3-6 0 0 0,-12-45 5440 0 0,8 20 9892 0 0,10 39-14924 0 0,8 198 406 0 0,-16 2-991 0 0,8-193 155 0 0,-5 54-28 0 0,-1 64 70 0 0,7-115-432 0 0,0-1-1 0 0,0 1 1 0 0,4 15 0 0 0,-5-25-1171 0 0,12 2-9603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2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8 5983 0 0,'-3'-8'15412'0'0,"-10"9"-11881"0"0,-16 7-4017 0 0,28-7 970 0 0,-18 6-215 0 0,1 2-1 0 0,0 0 0 0 0,0 2 0 0 0,-21 15 0 0 0,-21 12-177 0 0,53-33-78 0 0,-8 3 18 0 0,-22 18 0 0 0,37-26-31 0 0,-1 0 2 0 0,1 0 1 0 0,0 0-1 0 0,0 0 0 0 0,0 0 1 0 0,0 0-1 0 0,0 0 0 0 0,0 0 1 0 0,0 1-1 0 0,-1-1 0 0 0,1 0 1 0 0,0 1-1 0 0,0-1 0 0 0,0 0 1 0 0,0 0-1 0 0,0 1 0 0 0,-1-1 1 0 0,1 0-1 0 0,0 0 0 0 0,0 0 0 0 0,0 0 1 0 0,0 0-1 0 0,0 1 0 0 0,1 1-1 0 0,-1-2-1 0 0,1 1 0 0 0,-1 0 0 0 0,0 0 0 0 0,1 0 0 0 0,0 0 0 0 0,0 0 0 0 0,-1-1 0 0 0,1 1 1 0 0,0 0-1 0 0,0 0 0 0 0,-1-1 0 0 0,1 1 0 0 0,1 0 0 0 0,-2-1 0 0 0,3 1 0 0 0,19 10-105 0 0,-16-9 51 0 0,22 9-373 0 0,32 7 0 0 0,-48-15 225 0 0,-2-1-814 0 0,0-1-1 0 0,0 1 1 0 0,0-1-1 0 0,12-1 1 0 0,-1 0-4611 0 0,-4 1-688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3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6911 0 0,'0'0'528'0'0,"0"2"59"0"0,-3 2 544 0 0,1 1 0 0 0,0 0-1 0 0,0 0 1 0 0,1 0 0 0 0,0 0 0 0 0,0 0 0 0 0,-1 9-1 0 0,1 1 264 0 0,-17 153 582 0 0,15 3-374 0 0,1-63-274 0 0,13 140 7 0 0,-5-157-1135 0 0,6 23-89 0 0,-10-104-394 0 0,-2-8-916 0 0,2-2-378 0 0,8 3-71 0 0</inkml:trace>
  <inkml:trace contextRef="#ctx0" brushRef="#br0" timeOffset="1">892 98 10135 0 0,'0'0'778'0'0,"1"1"-58"0"0,1 2 353 0 0,0 1 1 0 0,0-1 0 0 0,0 0-1 0 0,-1 1 1 0 0,1-1-1 0 0,-1 1 1 0 0,0-1 0 0 0,0 1-1 0 0,0 5 1 0 0,4 37 1380 0 0,-4-25-2142 0 0,-1 275 2599 0 0,-4-175-2655 0 0,7 8-1035 0 0,-1-97 271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3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14 932 5527 0 0,'-13'-17'9420'0'0,"13"28"-8926"0"0,2 1-1 0 0,-2-2 0 0 0,3 1 1 0 0,-1 0-1 0 0,0-1 0 0 0,1 1 1 0 0,1-1-1 0 0,0 0 0 0 0,7 12 0 0 0,-8-15-357 0 0,1-1 0 0 0,0 0 0 0 0,0 0 0 0 0,0 0 0 0 0,2 0-1 0 0,-1-1 1 0 0,0 0 0 0 0,0 0 0 0 0,1 0 0 0 0,0-1 0 0 0,0 0-1 0 0,0 1 1 0 0,1-2 0 0 0,7 4 0 0 0,-12-6-81 0 0,-1-1 0 0 0,1 1 0 0 0,-1-1 0 0 0,1 0-1 0 0,-1 0 1 0 0,1 0 0 0 0,-1 0 0 0 0,1 0 0 0 0,-1 0 0 0 0,1 0 0 0 0,-1 0 0 0 0,1-1 0 0 0,-1 1 0 0 0,1-1 0 0 0,-1 0 0 0 0,1 1-1 0 0,-1 0 1 0 0,0-1 0 0 0,1 0 0 0 0,-1 0 0 0 0,0 1 0 0 0,0-1 0 0 0,0-1 0 0 0,2-1 0 0 0,0 1 49 0 0,-1-1 1 0 0,1 0-1 0 0,0 0 1 0 0,-1-1 0 0 0,-1 1-1 0 0,2 0 1 0 0,1-7-1 0 0,1-4 43 0 0,-1-1 1 0 0,-1 0-1 0 0,0 1 0 0 0,-1-1 1 0 0,1-18-1 0 0,-6-76 34 0 0,2 90-119 0 0,-1-28 6 0 0,-4 0 1 0 0,-19-91-1 0 0,-1 40 7 0 0,-25-87 157 0 0,47 170-195 0 0,1 1 1 0 0,0 0-1 0 0,-2-21 0 0 0,5 26-29 0 0,0 0-1 0 0,0 0 1 0 0,1 0-1 0 0,0 0 0 0 0,0 0 1 0 0,5-14-1 0 0,-5 21-7 0 0,0 0 0 0 0,0-1 0 0 0,0 1 1 0 0,0 1-1 0 0,0-2 0 0 0,1 1 0 0 0,-1 1 0 0 0,1-1 0 0 0,-1 0 0 0 0,1 0 0 0 0,-1 1 1 0 0,2-1-1 0 0,-2 1 0 0 0,1-1 0 0 0,3-1 0 0 0,2 0-3 0 0,-1 0 0 0 0,1 0 0 0 0,11-2 0 0 0,4-2-54 0 0,0 1 33 0 0,1 0 0 0 0,24-3 0 0 0,-25 5 19 0 0,14-1-24 0 0,55 0 0 0 0,-62 4 23 0 0,125 4-55 0 0,-12 2-38 0 0,-62-6-63 0 0,111-3-205 0 0,5-11-93 0 0,65-3-7 0 0,-111 4 358 0 0,55-2 46 0 0,53 7 3 0 0,113-1 60 0 0,-263 9 0 0 0,411 14 0 0 0,-247 7-37 0 0,-15 0 2 0 0,-162-17 35 0 0,67 5 0 0 0,-129-4 144 0 0,10 0 123 0 0,-41-4-194 0 0,-21 6-14301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3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89 9671 0 0,'-9'-11'795'0'0,"-16"-15"-1"0"0,18 19 957 0 0,-1 1 1 0 0,0 0-1 0 0,0 0 1 0 0,-1 0-1 0 0,-12-5 1 0 0,18 10-1625 0 0,-1-1 1 0 0,1 1 0 0 0,-1 0-1 0 0,0-1 1 0 0,1 2 0 0 0,-1-1-1 0 0,1 1 1 0 0,-1-1 0 0 0,0 1-1 0 0,1 0 1 0 0,-1 0 0 0 0,0 1-1 0 0,0-1 1 0 0,1 1 0 0 0,-1-1-1 0 0,0 1 1 0 0,1 1 0 0 0,-1-2-1 0 0,1 2 1 0 0,0-1 0 0 0,-1 2-1 0 0,1-2 1 0 0,0 1 0 0 0,0 1-1 0 0,0-1 1 0 0,0 0 0 0 0,0 0-1 0 0,-2 4 1 0 0,-9 9-113 0 0,2 0 0 0 0,0 0 0 0 0,2 0 0 0 0,-1 2 0 0 0,1-1 0 0 0,2 2 0 0 0,-9 21 0 0 0,12-24-15 0 0,1 0 0 0 0,0-1 0 0 0,1 1 0 0 0,1-1 0 0 0,0 24 0 0 0,1-30 0 0 0,2 1 0 0 0,-1-1 0 0 0,1 0 0 0 0,1 1 0 0 0,-1 0 0 0 0,1-1 0 0 0,1 0 0 0 0,0 0 0 0 0,0 0 0 0 0,0-1 0 0 0,6 9 0 0 0,-8-14 5 0 0,1 1 0 0 0,-1-1 1 0 0,1 0-1 0 0,-1 0 0 0 0,1 0 0 0 0,0-1 0 0 0,-1 2 0 0 0,2-2 0 0 0,-2 1 1 0 0,1-1-1 0 0,1 1 0 0 0,-1-2 0 0 0,0 2 0 0 0,0-1 0 0 0,1 0 1 0 0,0 0-1 0 0,-1 0 0 0 0,0-1 0 0 0,3 1 0 0 0,-1 0 7 0 0,0-1 1 0 0,-1-1-1 0 0,1 1 1 0 0,-1-1-1 0 0,0 1 0 0 0,1 0 1 0 0,-1-2-1 0 0,1 1 0 0 0,-1 0 1 0 0,0 0-1 0 0,1 0 0 0 0,-1-2 1 0 0,4-1-1 0 0,1-2 16 0 0,1 0-1 0 0,-2 0 1 0 0,1-1-1 0 0,-1 0 1 0 0,0 0-1 0 0,-1-1 1 0 0,1 0-1 0 0,-2 0 1 0 0,1 0-1 0 0,-2-1 1 0 0,2 0-1 0 0,-3 0 1 0 0,7-15-1 0 0,-4 5 18 0 0,-1 0 0 0 0,-2 0 0 0 0,0 0 0 0 0,0-1 0 0 0,-2 1 0 0 0,-1-22 0 0 0,0 32 27 0 0,-1 0 0 0 0,1 0 0 0 0,-1 0 0 0 0,-1 0 0 0 0,0 0 0 0 0,-4-9 0 0 0,5 16 784 0 0,1 4-663 0 0,-1 13-211 0 0,0-1 0 0 0,1-1-1 0 0,1 2 1 0 0,0-2 0 0 0,1 1 0 0 0,0 0-1 0 0,1-1 1 0 0,1 1 0 0 0,0-1-1 0 0,11 24 1 0 0,-2-11-184 0 0,18 31-918 0 0,-11-20-3037 0 0,-15-27-2154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3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 16127 0 0,'0'0'738'0'0,"-1"-1"-16"0"0,0-5-362 0 0,1 4 203 0 0,2 2-373 0 0,1 1 0 0 0,0-1-1 0 0,-1 1 1 0 0,1-1 0 0 0,0 1 0 0 0,0 1 0 0 0,-1-2 0 0 0,0 2 0 0 0,1-1-1 0 0,-1 1 1 0 0,1-1 0 0 0,-1 1 0 0 0,0-1 0 0 0,0 2 0 0 0,0-2 0 0 0,2 4-1 0 0,2 2 24 0 0,0 0 0 0 0,0 0 0 0 0,6 15-1 0 0,30 51 808 0 0,-39-69-984 0 0,-1 0-1 0 0,-1 0 0 0 0,1 0 0 0 0,-1 0 1 0 0,1 0-1 0 0,-1 0 0 0 0,-1 0 0 0 0,1 1 0 0 0,0-1 1 0 0,-1 1-1 0 0,0 7 0 0 0,0-12-25 0 0,-1 0-1 0 0,1 1 1 0 0,0 0-1 0 0,0-1 1 0 0,-1 1 0 0 0,1-1-1 0 0,0 0 1 0 0,0 0-1 0 0,0 1 1 0 0,-1-1 0 0 0,1 1-1 0 0,-1-1 1 0 0,1 1-1 0 0,-1-1 1 0 0,1 0 0 0 0,0 0-1 0 0,-1 0 1 0 0,0 1-1 0 0,-1 0 14 0 0,-3 3-17 0 0,1-1-1 0 0,-1-1 0 0 0,0 1 0 0 0,0-1 0 0 0,0 0 0 0 0,-1 0 0 0 0,1-1 0 0 0,0 1 0 0 0,-1-1 0 0 0,-8 1 0 0 0,-5-1 77 0 0,-33-1-1 0 0,42 0 7 0 0,-2-1-1 0 0,1-1 0 0 0,0 1 1 0 0,0-1-1 0 0,1-1 0 0 0,-1 0 1 0 0,0-1-1 0 0,1 0 1 0 0,0 0-1 0 0,0-2 0 0 0,0 1 1 0 0,-16-12 1520 0 0,26 16-1594 0 0,1 1-1 0 0,-1-1 1 0 0,0 1-1 0 0,1 0 1 0 0,-1-1-1 0 0,0 0 0 0 0,0 1 1 0 0,0-1-1 0 0,1 1 1 0 0,-1 0-1 0 0,1 0 1 0 0,-1-1-1 0 0,1 1 1 0 0,-1-1-1 0 0,0 1 0 0 0,1-1 1 0 0,-1 1-1 0 0,1 0 1 0 0,0 0-1 0 0,11-5 37 0 0,1 2-94 0 0,1 1 0 0 0,0 0 0 0 0,0 2 0 0 0,0 0-1 0 0,0 0 1 0 0,15 3 0 0 0,18-1-186 0 0,39-4-887 0 0,39 0-1678 0 0,-38 2-1108 0 0,-37-1-216 0 0,-45 1 3343 0 0,-1 1 1 0 0,0-1-1 0 0,1 2 1 0 0,-2-2-1 0 0,8 4 1 0 0,-10-3-87 0 0,-1-3 1913 0 0,-18-21 6854 0 0,8 20-3950 0 0,9 2-3880 0 0,1 1 0 0 0,-1 0 0 0 0,1 0 0 0 0,0 0 0 0 0,0 0 0 0 0,-1 0 0 0 0,1 0 0 0 0,-1 0 0 0 0,0 0 0 0 0,1 0 0 0 0,0 0 0 0 0,0 0 0 0 0,-1 0 0 0 0,1 0 0 0 0,-1 0 0 0 0,1 0 0 0 0,-1 0 0 0 0,1 0 0 0 0,0 0 0 0 0,0 1 1 0 0,-1-1-1 0 0,1 0 0 0 0,-1 0 0 0 0,1 1 0 0 0,-1-1 0 0 0,1 0 0 0 0,0 1 0 0 0,-2 0 30 0 0,1 1 0 0 0,0-1 0 0 0,-1 1 0 0 0,2 0 0 0 0,-2-1 0 0 0,0 4 0 0 0,0 1-58 0 0,-1-1 0 0 0,2 1 1 0 0,-3 10-1 0 0,-3 48 19 0 0,2 89 0 0 0,16 28 3 0 0,-5-111-134 0 0,-5-60 334 0 0,-1-7-2047 0 0,0 1 0 0 0,0 0 0 0 0,0-1 0 0 0,2 7 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9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0 1839 0 0,'0'0'19859'0'0,"3"1"-19085"0"0,6 2-668 0 0,0 0 0 0 0,0 0 0 0 0,1 1 0 0 0,-2 0-1 0 0,1 1 1 0 0,14 9 0 0 0,-20-11-83 0 0,1-1 0 0 0,-1 1-1 0 0,0 0 1 0 0,0 0 0 0 0,0 1 0 0 0,0-1 0 0 0,-1 1 0 0 0,1-1 0 0 0,-1 1-1 0 0,0 0 1 0 0,0 0 0 0 0,-1-1 0 0 0,1 2 0 0 0,-1-1 0 0 0,1 0 0 0 0,-1 1-1 0 0,-1-2 1 0 0,2 6 0 0 0,-2-3-12 0 0,0-2 0 0 0,0 1 0 0 0,-1 0 0 0 0,0-1 0 0 0,1 2 0 0 0,-1-2 0 0 0,-1 1 0 0 0,1-1 0 0 0,-1 1 0 0 0,-2 5 0 0 0,0-3 35 0 0,0 0-1 0 0,-1-1 0 0 0,1 0 0 0 0,-1 0 0 0 0,-11 11 0 0 0,6-8 9 0 0,-1 0 0 0 0,1-1 0 0 0,-1 0 0 0 0,-1-2 0 0 0,0 1 0 0 0,0-1 0 0 0,-13 5 0 0 0,17-8-16 0 0,-1 0 40 0 0,0 0 0 0 0,-15 3 0 0 0,24-6-102 0 0,0 0-1 0 0,0 1 0 0 0,-1-1 1 0 0,1 0-1 0 0,-1 0 1 0 0,1 0-1 0 0,-1 0 0 0 0,1 0 1 0 0,0 0-1 0 0,0 0 1 0 0,-1 0-1 0 0,1 0 1 0 0,0 0-1 0 0,-1 0 0 0 0,1 0 1 0 0,-1-1-1 0 0,1 1 1 0 0,0 0-1 0 0,0 0 0 0 0,-1 0 1 0 0,1 0-1 0 0,0 0 1 0 0,-1 0-1 0 0,1 0 1 0 0,-1-1-1 0 0,1 1 0 0 0,0 0 1 0 0,0-1-1 0 0,0 1 1 0 0,0 0-1 0 0,0-1 1 0 0,-1 1-1 0 0,1 0 0 0 0,0 0 1 0 0,-1-1-1 0 0,1 0-381 0 0,0 0 0 0 0,0 1 0 0 0,0-1 0 0 0,0 0 0 0 0,1 1 0 0 0,-1-1 0 0 0,0 1 0 0 0,0-1 0 0 0,1 0 0 0 0,-1 0 0 0 0,0 1 0 0 0,0-1 0 0 0,0 1 0 0 0,0-1 0 0 0,2 0 0 0 0,6-11-7069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3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92 7367 0 0,'-55'-32'-62'0'0,"36"20"2542"0"0,1 2 10041 0 0,20 9-11747 0 0,1 0-594 0 0,2-1 0 0 0,-1 1 0 0 0,0 0 0 0 0,1 0 0 0 0,-1 1-1 0 0,7-1 1 0 0,30 2-61 0 0,-30 0-93 0 0,74 4-346 0 0,155 3-75 0 0,-121-17-2773 0 0,-87 5-568 0 0,52-16 0 0 0,-54 9-1962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108 215 4143 0 0,'-17'-36'290'0'0,"10"18"3791"0"0,1 0-1 0 0,1 0 1 0 0,-5-36 0 0 0,5 6-1137 0 0,5 27-1805 0 0,0 19-623 0 0,0 4-152 0 0,-3 15-177 0 0,1-1 1 0 0,1 1-1 0 0,0 19 0 0 0,1-6-72 0 0,-30 283 53 0 0,12-167-96 0 0,17-134-43 0 0,0 0-1 0 0,0 0 0 0 0,1 1 1 0 0,1-1-1 0 0,2 15 1 0 0,-2-25 88 0 0,-1-4-64 0 0,8-18-16 0 0,-2 0-1 0 0,-1 0 0 0 0,0-1 1 0 0,3-36-1 0 0,-5 30-21 0 0,1 1 0 0 0,11-36 0 0 0,-14 60-17 0 0,0-1-1 0 0,0 2 1 0 0,-1-1 0 0 0,1-1-1 0 0,1 2 1 0 0,-2-1 0 0 0,2 0-1 0 0,-1 0 1 0 0,1 0-1 0 0,-1 1 1 0 0,1-1 0 0 0,-1 1-1 0 0,1-1 1 0 0,-1 1 0 0 0,2-1-1 0 0,-2 2 1 0 0,1-2-1 0 0,0 1 1 0 0,0 1 0 0 0,4-3-1 0 0,-4 3-14 0 0,1-1 1 0 0,0 0-1 0 0,0 1 0 0 0,0 0 0 0 0,0 0 0 0 0,0 0 0 0 0,0 0 0 0 0,0 1 1 0 0,0-1-1 0 0,0 1 0 0 0,0-1 0 0 0,0 1 0 0 0,0 1 0 0 0,4 1 0 0 0,-3-1 2 0 0,0 0 0 0 0,-1 1 0 0 0,1-1 0 0 0,-1 1 0 0 0,0 0 0 0 0,0 0 0 0 0,0 0 0 0 0,0 1 0 0 0,-1-1 0 0 0,1 1 0 0 0,0 0 0 0 0,-2-1 0 0 0,4 6 0 0 0,-1 2-8 0 0,1 0 1 0 0,-2 0 0 0 0,5 21-1 0 0,-7-25 14 0 0,-1 0 0 0 0,1 1 0 0 0,-1-1 0 0 0,0 1 0 0 0,-1-1 0 0 0,1 1 0 0 0,-1-2 0 0 0,-1 2 0 0 0,1-1 0 0 0,-1 0 0 0 0,-1 0 0 0 0,-3 9 0 0 0,5-15 9 0 0,0 1 0 0 0,0-1 0 0 0,1 1 0 0 0,-1 0 0 0 0,-1-1 0 0 0,2 0 0 0 0,-2 1 0 0 0,-2 1 0 0 0,-6 2 0 0 0,5-4 0 0 0,4-1-132 0 0,-1 0-1 0 0,0 1 1 0 0,1-1-1 0 0,-1 0 1 0 0,0 0-1 0 0,0 0 1 0 0,1 0 0 0 0,-1 0-1 0 0,0 0 1 0 0,1-1-1 0 0,-2 1 1 0 0,2 0-1 0 0,-1-1 1 0 0,1 1 0 0 0,-3-2-1 0 0,-3-1-1654 0 0,1-1 0 0 0,-9-6 0 0 0,12 8 631 0 0,-6-5-6608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4:3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 5983 0 0,'0'0'464'0'0,"1"-1"-305"0"0,8 0-573 0 0,-3 1 1768 0 0,1-1 0 0 0,0 0-1 0 0,8 2 1 0 0,-12-1-624 0 0,0 1 0 0 0,0-1 0 0 0,0 1 1 0 0,-1 0-1 0 0,1 0 0 0 0,0 0 0 0 0,-1 0 1 0 0,1 0-1 0 0,0 1 0 0 0,3 2 0 0 0,3 3-10 0 0,-2 0 1 0 0,1 0-1 0 0,-2 0 0 0 0,1 1 1 0 0,9 13-1 0 0,-9-11-477 0 0,-2 0 1 0 0,1 0 0 0 0,-1 1-1 0 0,0 0 1 0 0,-2 0 0 0 0,1 0-1 0 0,4 23 1 0 0,-8-31-219 0 0,0 0 0 0 0,1 0-1 0 0,-1 0 1 0 0,0 0 0 0 0,-1 0 0 0 0,1 0 0 0 0,0 0 0 0 0,0 0 0 0 0,-1 0 0 0 0,-1 0 0 0 0,2 0-1 0 0,-1 0 1 0 0,-1 0 0 0 0,-1 4 0 0 0,0-4-5 0 0,0 1 0 0 0,0-1 0 0 0,1 0-1 0 0,-1 0 1 0 0,-1 0 0 0 0,1 0 0 0 0,0-1 0 0 0,0 1 0 0 0,-6 2-1 0 0,-3 1-4 0 0,1-2-1 0 0,-1 1 1 0 0,0-2-1 0 0,0 1 1 0 0,0-2 0 0 0,-15 3-1 0 0,-26-1-175 0 0,45-4 134 0 0,2 0 0 0 0,-1 0 0 0 0,0-1 0 0 0,0 0 0 0 0,-10-3 0 0 0,16 4 222 0 0,1-1 0 0 0,-1 1-173 0 0,1 0 1 0 0,0 0 0 0 0,0-1 0 0 0,0 1 0 0 0,0 0-1 0 0,-1 0 1 0 0,1-1 0 0 0,0 1 0 0 0,0 0 0 0 0,0 0 0 0 0,0 0-1 0 0,0 0 1 0 0,0 0 0 0 0,0-1 0 0 0,0 1 0 0 0,0 0-1 0 0,0-1 1 0 0,0 1 0 0 0,0 0 0 0 0,0 0 0 0 0,0-1 0 0 0,0 1-1 0 0,0 0 1 0 0,0 0 0 0 0,0 0 0 0 0,0 0 0 0 0,0 0 0 0 0,1-1-1 0 0,-1 1 1 0 0,0 0 0 0 0,0 0 0 0 0,0-1 0 0 0,0 1-1 0 0,1 0 1 0 0,-1-1 0 0 0,9-1 15 0 0,-1 0-1 0 0,1 0 1 0 0,0 2-1 0 0,0-2 1 0 0,15 2 0 0 0,47 6 54 0 0,-58-4-90 0 0,27 3-47 0 0,63 18-1 0 0,-11-5-989 0 0,-26-7-2262 0 0,-27-2-5240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10.1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 1826 3223 0 0,'-28'3'246'0'0,"13"-1"-213"0"0,-23 0 0 0 0,21-3 252 0 0,8 2 1431 0 0,0-2 0 0 0,-13-1 3822 0 0,25 2-5363 0 0,101-14 53 0 0,-64 8-127 0 0,-12 2-13 0 0,96-9 252 0 0,323 5-39 0 0,-332 9-293 0 0,106-5 48 0 0,53-10 139 0 0,-138 10-184 0 0,-102 2 52 0 0,-13 0 6 0 0,0 1-1 0 0,0 1 1 0 0,26 4-1 0 0,68 17 93 0 0,-113-20-161 0 0,0-1 0 0 0,0 0 0 0 0,1 0 0 0 0,-1 0 0 0 0,1 0 0 0 0,3 0 0 0 0,12-1 11 0 0,-8 2 2249 0 0,-7-2-2179 0 0,3-1 9 0 0,-5 1 39 0 0,0-1 20 0 0,1-3-36 0 0,0 0 0 0 0,-1-1-1 0 0,1 1 1 0 0,-2-1 0 0 0,1 0 0 0 0,1-6-1 0 0,-4-38 460 0 0,1 22-357 0 0,-5-86 166 0 0,0-49-215 0 0,6 126-145 0 0,9-451 75 0 0,-2 321-8 0 0,-17-181 0 0 0,-5 218 168 0 0,10 96 52 0 0,-14-50 0 0 0,16 74-230 0 0,2 2-37 0 0,-1-1 1 0 0,-1 1 0 0 0,0 0 0 0 0,0 0-1 0 0,-9-15 1 0 0,11 22-28 0 0,-1 0-1 0 0,2-1 1 0 0,-2 1-1 0 0,1 0 1 0 0,0 0 0 0 0,-1 0-1 0 0,2 0 1 0 0,-2 0-1 0 0,1 0 1 0 0,-1 1-1 0 0,1-1 1 0 0,-1 0-1 0 0,1 0 1 0 0,-1 1 0 0 0,1 0-1 0 0,-1-1 1 0 0,-2 0-1 0 0,0 1 12 0 0,0 0-1 0 0,0 0 1 0 0,0 0-1 0 0,-7 2 1 0 0,9-2-26 0 0,-12 3 48 0 0,-1 1 0 0 0,-20 9 1 0 0,-3 0-44 0 0,-9 2-4 0 0,-117 35 0 0 0,49-16 0 0 0,56-18 0 0 0,18-5 13 0 0,-63 7 1 0 0,-43-4 21 0 0,108-11-33 0 0,-188 7 62 0 0,193-10-53 0 0,-1-2 0 0 0,-63-12-1 0 0,76 9-4 0 0,-1-1-1 0 0,1-2 0 0 0,0 0 1 0 0,0-1-1 0 0,-24-14 0 0 0,32 15-5 0 0,0 1 0 0 0,0 1 0 0 0,-1 0 0 0 0,-21-6 0 0 0,34 12 0 0 0,0 0 0 0 0,0 0 0 0 0,-1 0 0 0 0,1 0 0 0 0,0 0 0 0 0,-4 0 0 0 0,5 0 0 0 0,0 0 0 0 0,1 0 0 0 0,-1 0 0 0 0,0 0 0 0 0,0 1 0 0 0,1-1 0 0 0,0 0 0 0 0,-1 0 0 0 0,0 1 0 0 0,0-1 0 0 0,1 1 0 0 0,-1-1 0 0 0,0 0 0 0 0,0 0 0 0 0,1 1 0 0 0,0-1 0 0 0,-1 1 0 0 0,0 0 0 0 0,1-1 0 0 0,-1 0 0 0 0,1 1 0 0 0,0 0 0 0 0,-1 0 0 0 0,1-1 0 0 0,-1 0 0 0 0,1 1 0 0 0,0 0 0 0 0,-1 0 0 0 0,1-1 0 0 0,0 2 0 0 0,0 0 0 0 0,-3 7-13 0 0,0 0-1 0 0,2 0 1 0 0,-1 1 0 0 0,2-1-1 0 0,-1 17 1 0 0,0-10 5 0 0,-26 396 74 0 0,19-310 46 0 0,-51 614 1158 0 0,49-330-859 0 0,26-262-980 0 0,-13-102-559 0 0,5 20-6714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4607 0 0,'0'0'354'0'0,"1"2"-233"0"0,6 49 2037 0 0,-2-1 0 0 0,-1 56 1 0 0,-4-95-2010 0 0,-15 755 4632 0 0,-33-3 204 0 0,25-433-3597 0 0,9 417 332 0 0,14-717-2135 0 0,1 247 954 0 0,-8-159-7277 0 0,3-82-973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1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 0 10567 0 0,'-27'19'493'0'0,"18"-13"-330"0"0,0 0 0 0 0,1 1-1 0 0,-10 8 1 0 0,-74 94 600 0 0,10 9 112 0 0,-7 29-914 0 0,-17 25-202 0 0,-44 15 217 0 0,23-29 93 0 0,34-27-50 0 0,-43 56-210 0 0,68-106-580 0 0,67-79 261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1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88 5527 0 0,'-4'-7'126'0'0,"0"1"-1"0"0,1 0 0 0 0,-4-11 0 0 0,6 14 310 0 0,0 0 0 0 0,0 0 0 0 0,1 0 0 0 0,-1 0 0 0 0,1 0 0 0 0,0 0 0 0 0,-1 0 0 0 0,1 0 0 0 0,1 0 0 0 0,0-6 0 0 0,-1 8-238 0 0,0 1 0 0 0,0 0 0 0 0,0-1 0 0 0,1 0 0 0 0,-1 0 1 0 0,0 1-1 0 0,1 0 0 0 0,-1-1 0 0 0,1 0 0 0 0,-1 1 0 0 0,0-1 0 0 0,0 1 1 0 0,1 0-1 0 0,0-1 0 0 0,-1 1 0 0 0,1-1 0 0 0,-1 1 0 0 0,0-1 0 0 0,1 1 0 0 0,0 0 1 0 0,0 0-1 0 0,-1 0 0 0 0,1-1 0 0 0,1 1-69 0 0,0-1 0 0 0,-1 1 0 0 0,1 0 0 0 0,0 0-1 0 0,0 0 1 0 0,-1 0 0 0 0,1 0 0 0 0,3 2 0 0 0,0-2-184 0 0,0 3 0 0 0,0-2-1 0 0,-1 1 1 0 0,2 0 0 0 0,4 4 0 0 0,-5-2 20 0 0,1 0 0 0 0,-2 0 1 0 0,1 0-1 0 0,-1 1 0 0 0,9 9 0 0 0,15 30-127 0 0,-20-30 118 0 0,91 176-155 0 0,-15 9-40 0 0,-26-59 168 0 0,-26-62-960 0 0,0 3-4128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6911 0 0,'0'0'12188'0'0,"2"-1"-12012"0"0,7 0-173 0 0,0-1 1 0 0,0 1-1 0 0,0 0 0 0 0,-1 1 0 0 0,1 0 0 0 0,13 2 0 0 0,-1 0-5 0 0,25-1-525 0 0,-19-1-1365 0 0,0 1 0 0 0,46 8-1 0 0,-60-6-3751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25 7367 0 0,'-12'3'784'0'0,"0"-7"11112"0"0,19-1-11808 0 0,6 0-88 0 0,10 1 0 0 0,7 2-144 0 0,10-2 8 0 0,8 2 0 0 0,-3 2 0 0 0,0 0-1432 0 0,-3-2-280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70 4607 0 0,'0'0'354'0'0,"-1"-1"-233"0"0,-8-2 5604 0 0,9 2-5495 0 0,0 1-1 0 0,0 0 1 0 0,0 0 0 0 0,-1-1-1 0 0,5-3 2325 0 0,7-2-3550 0 0,-4 1 978 0 0,2 1 3885 0 0,-25-2-3206 0 0,0 4-609 0 0,0 1 0 0 0,0 0-1 0 0,-25 2 1 0 0,22 0-57 0 0,1-1 0 0 0,-26-3 0 0 0,5 0 38 0 0,30 3 49 0 0,0-1-1 0 0,-1 0 1 0 0,0 0 0 0 0,0-1 0 0 0,-9-3 0 0 0,18 4 810 0 0,3 1-732 0 0,126-4-420 0 0,-83 3 170 0 0,211 4-149 0 0,-53 1 138 0 0,324-17 15 0 0,376 5 488 0 0,-435 27-329 0 0,-73-3-378 0 0,-149-13-2269 0 0,-179-6-3470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09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 18511 0 0,'0'0'2110'0'0,"0"2"-1393"0"0,-16 43 1890 0 0,-29 102-358 0 0,43-138-2135 0 0,-1 1 0 0 0,3 0-1 0 0,-2 0 1 0 0,2-1 0 0 0,1 18 0 0 0,-1-24-107 0 0,1 0 1 0 0,-1 0-1 0 0,0 0 0 0 0,1 0 1 0 0,0 0-1 0 0,0 0 0 0 0,0 0 0 0 0,0 0 1 0 0,0 0-1 0 0,1-1 0 0 0,-1 1 0 0 0,1-1 1 0 0,0 0-1 0 0,0 1 0 0 0,0-1 1 0 0,0 0-1 0 0,0 0 0 0 0,1 1 0 0 0,-1-2 1 0 0,0 1-1 0 0,0 0 0 0 0,6 2 0 0 0,-5-3-47 0 0,1 0 0 0 0,-1 0-1 0 0,0-1 1 0 0,1 0 0 0 0,-1 1-1 0 0,1-1 1 0 0,0 0 0 0 0,-1 0-1 0 0,0 0 1 0 0,6-1-1 0 0,6-2-1138 0 0,15-6-1 0 0,-26 7 690 0 0,18-5-1166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1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168 131 6791 0 0,'-8'-13'203'0'0,"1"0"0"0"0,0 0 0 0 0,-8-23 0 0 0,4 10 612 0 0,5 2 2162 0 0,4 19 224 0 0,4 16-2371 0 0,21 250-814 0 0,-22 3 143 0 0,-22 195 508 0 0,-18 0 461 0 0,36-425-1031 0 0,-20 205 704 0 0,-14 184 687 0 0,23-6-147 0 0,31-3-657 0 0,-9-351-1580 0 0,-10-51-10984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477 242 3679 0 0,'-15'-23'244'0'0,"-1"1"0"0"0,-2 0 0 0 0,0 1-1 0 0,-26-23 1 0 0,38 39-418 0 0,-1 1 0 0 0,1 0 0 0 0,0 0 1 0 0,-1 1-1 0 0,0 0 0 0 0,0 0 0 0 0,0 0 0 0 0,-8-1 0 0 0,-62-10-219 0 0,44 10 820 0 0,18 1 12 0 0,-84-16 3578 0 0,84 15-2382 0 0,0 0-1 0 0,-22-10 0 0 0,35 13-1023 0 0,-2-4 4369 0 0,20 2-4993 0 0,1 1 1 0 0,0 1 0 0 0,23 1 0 0 0,-13-1-3 0 0,45 0-30 0 0,145 1-48 0 0,121 5-17 0 0,-58-2 22 0 0,-138 0 48 0 0,93 5 2 0 0,306 23-26 0 0,-250-21 64 0 0,-212-8 0 0 0,20-2 2 0 0,120 9 146 0 0,-217-9-151 0 0,-13 3-740 0 0,-8 0 267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 7367 0 0,'-2'0'568'0'0,"0"1"-460"0"0,-12-4 363 0 0,-16-2 9840 0 0,27 4-10067 0 0,1 1 0 0 0,-1 1 0 0 0,0-1 0 0 0,0 0 1 0 0,0 1-1 0 0,0-1 0 0 0,1 1 0 0 0,-1 0 0 0 0,-2 0 0 0 0,-2 3-126 0 0,0 0-1 0 0,1 0 1 0 0,0-1 0 0 0,0 2 0 0 0,0 0-1 0 0,0 0 1 0 0,1 0 0 0 0,0 0 0 0 0,-8 12-1 0 0,5-5-89 0 0,-1 0-1 0 0,1 2 0 0 0,-10 24 0 0 0,6-8-12 0 0,-9 35 0 0 0,18-53 3 0 0,0-1 0 0 0,1 0-1 0 0,1 0 1 0 0,0 1 0 0 0,0-1-1 0 0,3 21 1 0 0,-2-30-12 0 0,0 1 0 0 0,0 0 0 0 0,1-1 0 0 0,0 1-1 0 0,0-1 1 0 0,-1 0 0 0 0,1 1 0 0 0,3 3 0 0 0,3 3 5 0 0,-4-7-9 0 0,1-1 1 0 0,-1 2 0 0 0,0-2-1 0 0,1 1 1 0 0,-1-2-1 0 0,1 2 1 0 0,-1-1-1 0 0,0-1 1 0 0,1 1 0 0 0,0 0-1 0 0,0-1 1 0 0,-1 1-1 0 0,0-1 1 0 0,1-1-1 0 0,0 1 1 0 0,0-1-1 0 0,-1 1 1 0 0,0-1 0 0 0,1 0-1 0 0,-1 0 1 0 0,6-3-1 0 0,0 1 0 0 0,-1-1 0 0 0,1 0 0 0 0,-1-1-1 0 0,-1 0 1 0 0,1 0 0 0 0,-1-1 0 0 0,11-10-1 0 0,-12 10 33 0 0,0-2-1 0 0,0 0 0 0 0,0 0 0 0 0,-2 0 0 0 0,1 0 0 0 0,-1-1 0 0 0,1 0 0 0 0,-2 0 0 0 0,3-11 0 0 0,0-4 92 0 0,0 1-1 0 0,1-37 0 0 0,-7 32 178 0 0,-1 10 1019 0 0,7 27-1057 0 0,30 70-365 0 0,-30-60 80 0 0,3-1-1 0 0,-1 0 1 0 0,1 0 0 0 0,18 24-1 0 0,-12-27-122 0 0,-14-14-93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14711 0 0,'0'0'1335'0'0,"1"0"-1096"0"0,4 1-82 0 0,1 0 1 0 0,-1-1 0 0 0,0 2-1 0 0,0-1 1 0 0,1 1 0 0 0,-2-1 0 0 0,1 2-1 0 0,0-1 1 0 0,0 0 0 0 0,0 1 0 0 0,-1-1-1 0 0,5 6 1 0 0,8 5 1317 0 0,25 26 0 0 0,-37-33-1281 0 0,-3-4-132 0 0,0-1 0 0 0,-1 2 0 0 0,1-2 0 0 0,-2 1-1 0 0,2 0 1 0 0,1 4 0 0 0,-2-4-16 0 0,-1 0 19 0 0,0 7 71 0 0,0-9-123 0 0,0 2-1 0 0,0-1 1 0 0,0 0-1 0 0,0 1 0 0 0,-1-2 1 0 0,1 2-1 0 0,-1-1 1 0 0,1 0-1 0 0,-1 0 1 0 0,1 0-1 0 0,-1 0 1 0 0,0 0-1 0 0,0 0 1 0 0,1 0-1 0 0,-1 0 0 0 0,0 0 1 0 0,0-1-1 0 0,1 1 1 0 0,-2 0-1 0 0,1 0 1 0 0,-1 0-1 0 0,-1 1 36 0 0,0-1-1 0 0,0 1 1 0 0,0-1 0 0 0,0 0-1 0 0,-6 2 1 0 0,-4-1 73 0 0,1 0-1 0 0,0-2 1 0 0,-1 1-1 0 0,0-1 1 0 0,0-1-1 0 0,-20-3 1 0 0,7-2 177 0 0,1 0 0 0 0,-29-12-1 0 0,52 17 806 0 0,4 1-976 0 0,12-1-520 0 0,-1 1 1 0 0,1 1-1 0 0,23 4 0 0 0,2 0-1060 0 0,30-1-2014 0 0,82-4-1 0 0,-107-2 2020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39 14111 0 0,'0'0'646'0'0,"-2"-1"-16"0"0,-31-25-184 0 0,32 24 555 0 0,-1 2-658 0 0,1-1 1 0 0,0 1 0 0 0,0 0-1 0 0,0-1 1 0 0,-1 0-1 0 0,2 0 1 0 0,-2 1-1 0 0,0-3 1 0 0,-2 1 2236 0 0,-4 7-1306 0 0,6-3-1247 0 0,1-1-1 0 0,-1 1 1 0 0,1-1-1 0 0,0 2 1 0 0,0-2-1 0 0,-1 1 0 0 0,1 0 1 0 0,1 0-1 0 0,-2 0 1 0 0,1 0-1 0 0,1 0 0 0 0,-1 3 1 0 0,-6 30 218 0 0,5-19-199 0 0,-5 26-86 0 0,3 0 0 0 0,1 0 0 0 0,4 60 0 0 0,-1-87-27 0 0,2 0-1 0 0,-1 0 1 0 0,1 0-1 0 0,7 21 1 0 0,-8-35-752 0 0,-2-5-4673 0 0,1 1 5265 0 0,-1 2 0 0 0,0-1 0 0 0,0 1 0 0 0,1-1-1 0 0,-2 1 1 0 0,0-2 0 0 0,-1-2-592 0 0,-6-9-1014 0 0,0 1 0 0 0,-19-20 0 0 0,16 20 1516 0 0,0 2 1 0 0,-1-1-1 0 0,-1 2 0 0 0,-23-16 0 0 0,28 21 909 0 0,-35-20 3220 0 0,14 9 4832 0 0,39 17-7860 0 0,-4-2-629 0 0,91 8 194 0 0,-54-2-1508 0 0,72-2 1 0 0,37-24-2887 0 0,-134 18 3182 0 0,31-6-4796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119 100 6911 0 0,'-22'-28'283'0'0,"10"12"4584"0"0,0 2 1 0 0,-27-27 2065 0 0,38 43-6429 0 0,-1 3-431 0 0,0-1-1 0 0,1 2 1 0 0,-1-1 0 0 0,1 1 0 0 0,1-1 0 0 0,-1 0-1 0 0,0 10 1 0 0,0 0-35 0 0,-21 417-49 0 0,22-422 10 0 0,1-1 1 0 0,-1 1-1 0 0,3 9 0 0 0,0-5 6 0 0,-1 1-1 0 0,0 22 1 0 0,-2-34 13 0 0,2-5-124 0 0,1-2 41 0 0,2-2 1 0 0,-1 2-1 0 0,-1-1 0 0 0,0-1 1 0 0,0 0-1 0 0,0 1 1 0 0,3-8-1 0 0,12-45-153 0 0,-4 14 187 0 0,-10 31-8 0 0,-3 8 37 0 0,1 0 1 0 0,0 0 0 0 0,0 0-1 0 0,0 0 1 0 0,4-5 0 0 0,-5 8-3 0 0,1 1 0 0 0,-2 0 0 0 0,1-1 1 0 0,1 2-1 0 0,-1-2 0 0 0,0 1 1 0 0,0 1-1 0 0,1-1 0 0 0,-1 0 0 0 0,1 0 1 0 0,-1 1-1 0 0,1-1 0 0 0,-1 0 1 0 0,1 0-1 0 0,-1 1 0 0 0,1 0 0 0 0,-1 0 1 0 0,1 0-1 0 0,-1-1 0 0 0,1 1 1 0 0,0 0-1 0 0,1 1 0 0 0,1-1-7 0 0,-1 0 1 0 0,0 1-1 0 0,0 0 0 0 0,1 0 0 0 0,-1-1 0 0 0,0 2 1 0 0,0-1-1 0 0,0 1 0 0 0,-1-1 0 0 0,1 1 1 0 0,0 0-1 0 0,-1 0 0 0 0,0 0 0 0 0,1 0 1 0 0,0 0-1 0 0,-1 1 0 0 0,0-1 0 0 0,0 1 0 0 0,0-1 1 0 0,-1 1-1 0 0,2 0 0 0 0,0 3 0 0 0,-1-1-37 0 0,1 1-1 0 0,-2 0 1 0 0,2-1-1 0 0,-2 0 0 0 0,1 1 1 0 0,-1 0-1 0 0,0-1 1 0 0,0 1-1 0 0,-1 0 1 0 0,0 0-1 0 0,-1 10 0 0 0,0-12 20 0 0,0 0-1 0 0,0 1 0 0 0,-1-1 0 0 0,1 0 0 0 0,-1 0 0 0 0,0 0 0 0 0,0-1 1 0 0,0 1-1 0 0,-1 0 0 0 0,0 0 0 0 0,0-1 0 0 0,-4 5 0 0 0,3-4 67 0 0,0-1 0 0 0,-1 1 0 0 0,1-1 1 0 0,-1 1-1 0 0,1-1 0 0 0,-2-1 0 0 0,1 1 0 0 0,1-1 0 0 0,-9 3 0 0 0,8-4-111 0 0,0-1 1 0 0,1 0-1 0 0,-1 1 0 0 0,0-1 1 0 0,0-1-1 0 0,1 1 0 0 0,-1 0 1 0 0,0-1-1 0 0,1 0 0 0 0,-1 0 0 0 0,0-1 1 0 0,0 1-1 0 0,1-1 0 0 0,0 0 1 0 0,0 0-1 0 0,-1-1 0 0 0,-6-5 1 0 0,-3-2-1017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16007 0 0,'0'0'1452'0'0,"2"0"-1121"0"0,1 0-154 0 0,0 0 0 0 0,0 0 0 0 0,0 1 0 0 0,-1 0 0 0 0,1-1 0 0 0,0 1 0 0 0,0 0 0 0 0,0 0 0 0 0,-1 0 0 0 0,1 0 0 0 0,0 0 0 0 0,0 1 0 0 0,-1-1 0 0 0,1 2 0 0 0,4 2 0 0 0,0 2 432 0 0,1 0 0 0 0,-1 1 0 0 0,10 11 0 0 0,-15-15-530 0 0,1 0-1 0 0,-1-1 1 0 0,0 0 0 0 0,0 2-1 0 0,0-1 1 0 0,0-1 0 0 0,-1 2-1 0 0,1-1 1 0 0,-2 0 0 0 0,2 0 0 0 0,-1 0-1 0 0,-1 6 1 0 0,0-6-61 0 0,0 0 1 0 0,0-1-1 0 0,-1 0 0 0 0,1 1 1 0 0,-2-1-1 0 0,2 1 1 0 0,-1 0-1 0 0,-1-1 0 0 0,1 0 1 0 0,-1 0-1 0 0,1 0 1 0 0,-1 0-1 0 0,0 0 0 0 0,0 0 1 0 0,-3 3-1 0 0,2-3-20 0 0,0 1 0 0 0,0-1 0 0 0,-1 0 0 0 0,1 0 0 0 0,-1-1 0 0 0,0 1 0 0 0,1 0 0 0 0,-2-1 0 0 0,1-1 0 0 0,0 2 0 0 0,-5 0 0 0 0,1-1-7 0 0,-1-1-1 0 0,1 1 0 0 0,0-1 1 0 0,-18 0-1 0 0,25-1 10 0 0,-1 0 0 0 0,0 0 1 0 0,0 0-1 0 0,0 0 0 0 0,0 0 0 0 0,1-1 0 0 0,-1 1 0 0 0,0 0 0 0 0,0 0 0 0 0,0-1 1 0 0,1 0-1 0 0,-1 0 0 0 0,0 1 0 0 0,0-1 0 0 0,1 0 0 0 0,-1 0 0 0 0,-1-2 1 0 0,0 0 11 0 0,1 3 1309 0 0,15-1-1053 0 0,-10 0-283 0 0,0 1 0 0 0,0 0 0 0 0,1 0 0 0 0,-1 0-1 0 0,3 1 1 0 0,58 7-2398 0 0,111 1 0 0 0,-174-9 2325 0 0,30 0-1279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42 9759 0 0,'-24'-13'876'0'0,"15"8"-660"0"0,-26-16 9891 0 0,46 20-9563 0 0,4 0-527 0 0,0 1-1 0 0,18 2 1 0 0,6 1-18 0 0,-24-3-68 0 0,259-1-1958 0 0,-234-3-37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63 13879 0 0,'-1'-2'631'0'0,"-7"-8"-99"0"0,1 0-1 0 0,-2 0 1 0 0,-11-9 0 0 0,19 17-252 0 0,1 1 0 0 0,-2 1 1 0 0,1-1-1 0 0,1 0 0 0 0,-2 0 1 0 0,1 1-1 0 0,1-1 0 0 0,-2 0 1 0 0,1 0-1 0 0,0 1 0 0 0,-1 0 1 0 0,2-1-1 0 0,-2 1 1 0 0,1-1-1 0 0,0 1 0 0 0,-2 0 1 0 0,2 0-202 0 0,0 0 1 0 0,1 0 0 0 0,-2 0-1 0 0,1 1 1 0 0,1-1 0 0 0,-1 0-1 0 0,0 1 1 0 0,0-1 0 0 0,0 0-1 0 0,0 1 1 0 0,0-1 0 0 0,1 1-1 0 0,-1 0 1 0 0,0-1 0 0 0,0 0-1 0 0,0 3 1 0 0,-2 0-60 0 0,0 2-1 0 0,0-1 0 0 0,1 1 0 0 0,-1-1 1 0 0,1 2-1 0 0,-2 4 0 0 0,-10 34-35 0 0,-15 79 0 0 0,27-114 6 0 0,-4 25-35 0 0,1 1 1 0 0,1-1-1 0 0,3 1 1 0 0,0 0-1 0 0,3-1 0 0 0,7 53 1 0 0,-7-76-197 0 0,1-1 0 0 0,0 0 0 0 0,1 1 1 0 0,-1-2-1 0 0,9 15 0 0 0,-9-18-160 0 0,1 0-1 0 0,1 0 1 0 0,-1 0 0 0 0,1 0 0 0 0,0-1 0 0 0,-1 0-1 0 0,2 0 1 0 0,10 7 0 0 0,-14-10 101 0 0,1-1-1 0 0,-1 1 1 0 0,0-1 0 0 0,0 0-1 0 0,1 0 1 0 0,0 0 0 0 0,3 0-1 0 0,-3 0-800 0 0,1-1 0 0 0,0 0 0 0 0,0 0-1 0 0,5-1 1 0 0,-9 1 903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65 6911 0 0,'-6'-9'606'0'0,"0"0"-1"0"0,-12-13 0 0 0,-6-1 8091 0 0,21 23-8459 0 0,2 0-1 0 0,-1-1 1 0 0,1 1-1 0 0,-1 0 1 0 0,1-1-1 0 0,-1 1 1 0 0,0 0-1 0 0,1 0 0 0 0,-1 0 1 0 0,1 0-1 0 0,-2 1 1 0 0,2-1-1 0 0,-1 0 1 0 0,1 1-1 0 0,-1-1 1 0 0,-1 2-1 0 0,0-1-143 0 0,1-1 0 0 0,0 2 1 0 0,0-1-1 0 0,-1 1 0 0 0,1-1 0 0 0,1 1 0 0 0,-2-1 0 0 0,2 2 1 0 0,-4 1-1 0 0,-13 22 304 0 0,12-16-231 0 0,-45 69-62 0 0,44-66-103 0 0,0 1 0 0 0,0 0 0 0 0,2 0 0 0 0,-5 16 0 0 0,10-26-1 0 0,-1 0 0 0 0,1 0 0 0 0,-1 0 0 0 0,1 0 0 0 0,0 0 0 0 0,1 0 0 0 0,-1 0 0 0 0,1 0 0 0 0,-1 0 0 0 0,1 0 0 0 0,0 0 0 0 0,0-1 0 0 0,1 1 0 0 0,-1 0 0 0 0,4 4 0 0 0,2 2 0 0 0,-5-8-1 0 0,-1 0-1 0 0,1-1 1 0 0,-1 1-1 0 0,2 0 0 0 0,-2-1 1 0 0,1 0-1 0 0,0 1 1 0 0,0-1-1 0 0,0 0 1 0 0,1 0-1 0 0,-1 0 1 0 0,0 0-1 0 0,0 0 1 0 0,1-1-1 0 0,-1 1 1 0 0,0-1-1 0 0,3 1 1 0 0,-2-1-4 0 0,1 0 0 0 0,-1-1 0 0 0,0 1 0 0 0,0-1 0 0 0,0 1 0 0 0,0-2 0 0 0,0 1 0 0 0,0 1 0 0 0,0-2 0 0 0,0 1 0 0 0,4-3 0 0 0,0-1-2 0 0,1-1-1 0 0,-1 0 0 0 0,-1 0 0 0 0,0 0 0 0 0,1-1 0 0 0,-2 0 1 0 0,1 0-1 0 0,5-9 0 0 0,-5 4 50 0 0,1 0-1 0 0,-2 0 1 0 0,0-1 0 0 0,0 0-1 0 0,-2 1 1 0 0,5-22 0 0 0,-5 17 236 0 0,-3 15 1013 0 0,0 5-1091 0 0,4 119-336 0 0,-2-105 104 0 0,0-1 0 0 0,1-1 0 0 0,1 1 0 0 0,7 21 0 0 0,-10-35-475 0 0,0 0-1630 0 0,0-1 1915 0 0,-1 0 0 0 0,1 0 0 0 0,0-1 0 0 0,-1 0-1 0 0,0 1 1 0 0,1 0 0 0 0,1 0 0 0 0,0 1-1579 0 0,6-8-1929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10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34 4607 0 0,'0'0'208'0'0,"-6"-4"32"0"0,-12-6 19432 0 0,22 9-19536 0 0,0 0 0 0 0,1 1 0 0 0,-1-1 0 0 0,5-1 0 0 0,-4 0-130 0 0,-1 1 1 0 0,0 0-1 0 0,1 0 1 0 0,4 0-1 0 0,1 1-6 0 0,0-1 0 0 0,10-2 0 0 0,4-1 0 0 0,-19 4-53 0 0,0 0 0 0 0,0 1 0 0 0,0 0 0 0 0,6 1 1 0 0,0 2-3677 0 0,-3-1 1818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11887 0 0,'1'-1'547'0'0,"0"-1"-357"0"0,-1-1-13 0 0,7-5 184 0 0,12-9 2286 0 0,-16 16-1750 0 0,7 6-718 0 0,-1 0 0 0 0,-1 0 0 0 0,1 0 0 0 0,-1 1 0 0 0,0 0 0 0 0,0 1 0 0 0,-1 1 0 0 0,0-2 0 0 0,0 2 0 0 0,0 0-1 0 0,-1 0 1 0 0,0 1 0 0 0,-1 0 0 0 0,0-1 0 0 0,0 2 0 0 0,-1-1 0 0 0,5 15 0 0 0,-7-12-99 0 0,-2-7-14 0 0,-1-1 0 0 0,0 2 0 0 0,0-2 0 0 0,-1 1 0 0 0,1 0 0 0 0,-1 0 0 0 0,1 0 0 0 0,-2-1 0 0 0,1 1 0 0 0,-1-2 1 0 0,1 2-1 0 0,-1-1 0 0 0,0 0 0 0 0,-1 0 0 0 0,1 0 0 0 0,-7 5 0 0 0,1-1 150 0 0,-1 0 1 0 0,-1-1-1 0 0,2 0 1 0 0,-3-1-1 0 0,-16 9 0 0 0,27-15-208 0 0,0 0-1 0 0,1 0 0 0 0,-1 0 0 0 0,0 0 0 0 0,0 0 0 0 0,1 0 1 0 0,-1 0-1 0 0,0 0 0 0 0,0 0 0 0 0,1 0 0 0 0,-1 0 0 0 0,0 0 0 0 0,0 0 1 0 0,1-1-1 0 0,-1 1 0 0 0,0 0 0 0 0,0-1 0 0 0,1 1 0 0 0,-1-1 0 0 0,0 1 1 0 0,0 0-1 0 0,1-1 0 0 0,-1 1 0 0 0,-1-2 0 0 0,-9-13-1196 0 0,7 4-874 0 0,2-5-5013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 9671 0 0,'16'-9'7151'0'0,"-16"11"-6611"0"0,0 1-402 0 0,1 1 0 0 0,-1 0-1 0 0,1-1 1 0 0,-1 1 0 0 0,0-1 0 0 0,-1 1 0 0 0,0 4-1 0 0,-8 28 231 0 0,6-24-242 0 0,-17 55 392 0 0,-26 108 1020 0 0,43-162-1345 0 0,0 2 1 0 0,2-1-1 0 0,0 19 1 0 0,1-27-152 0 0,1 0 0 0 0,0 1 0 0 0,-1-1 0 0 0,2 0-1 0 0,-1 0 1 0 0,1 0 0 0 0,0 0 0 0 0,0 0 0 0 0,6 9 0 0 0,-6-12-69 0 0,0 0 0 0 0,0-1 0 0 0,0 0 0 0 0,0 0 0 0 0,1 0-1 0 0,-1 0 1 0 0,0 0 0 0 0,1-1 0 0 0,-1 1 0 0 0,1 0 0 0 0,0-1 0 0 0,0 0 0 0 0,0 0 0 0 0,0 0-1 0 0,3 1 1 0 0,3 0-321 0 0,-1 0 0 0 0,1-2 0 0 0,-1 2 0 0 0,10-2 0 0 0,-5 0-743 0 0,-1-2 0 0 0,0 1 1 0 0,20-5-1 0 0,-6-2-492 0 0</inkml:trace>
  <inkml:trace contextRef="#ctx0" brushRef="#br0" timeOffset="1">261 375 3223 0 0,'-4'-6'18725'0'0,"0"17"-17342"0"0,1-1-1306 0 0,0 1-1 0 0,1 1 0 0 0,0-1 1 0 0,1 1-1 0 0,1 15 1 0 0,6 58 130 0 0,-6-78-205 0 0,1 3-1155 0 0,1-1 0 0 0,5 16-1 0 0,-6-23-796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11055 0 0,'0'0'2892'0'0,"-1"3"-982"0"0,-11 107 3847 0 0,-3 39-5204 0 0,15-115-2142 0 0</inkml:trace>
  <inkml:trace contextRef="#ctx0" brushRef="#br0" timeOffset="1">10 159 8751 0 0,'0'0'776'0'0,"-9"-10"9768"0"0,23 8-10544 0 0,4 2 0 0 0,3 0-576 0 0,1 0-88 0 0,1-1-8 0 0,2 0-6664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 17767 0 0,'-24'-20'4127'0'0,"24"22"-3715"0"0,-1 10-244 0 0,0-1 1 0 0,0 0 0 0 0,1 0-1 0 0,3 19 1 0 0,0 5 17 0 0,-1 29-101 0 0,-4 1 0 0 0,-13 77 0 0 0,1-41 169 0 0,13-82-184 0 0,1-17-61 0 0,0-1 263 0 0,-1-2-204 0 0,-1-3-62 0 0,1 0 0 0 0,-1 1 0 0 0,2-1 1 0 0,-1 0-1 0 0,0 0 0 0 0,0 1 0 0 0,1-1 0 0 0,0 0 0 0 0,-1 0 0 0 0,2 0 0 0 0,-1 0 0 0 0,0 0 0 0 0,0 1 0 0 0,1-1 1 0 0,0 0-1 0 0,0 0 0 0 0,0 1 0 0 0,1-1 0 0 0,-1 0 0 0 0,4-4 0 0 0,-4 5-21 0 0,1 0 1 0 0,-1 0-1 0 0,1 0 0 0 0,0 0 0 0 0,0 1 1 0 0,0-1-1 0 0,1 0 0 0 0,-1 0 1 0 0,0 1-1 0 0,1 0 0 0 0,0 0 0 0 0,-1 0 1 0 0,1 0-1 0 0,0 0 0 0 0,0 1 0 0 0,0-1 1 0 0,1 1-1 0 0,4-1 0 0 0,1-1-23 0 0,-3 1 27 0 0,2 1 1 0 0,11-3-1 0 0,-16 4 0 0 0,0 0 0 0 0,-1 0 0 0 0,1 1 0 0 0,0-1-1 0 0,-1 0 1 0 0,1 0 0 0 0,-1 1 0 0 0,1 0 0 0 0,0 0 0 0 0,4 2 0 0 0,-3 0-14 0 0,0-1-1 0 0,0 1 0 0 0,1 0 1 0 0,4 5-1 0 0,0 3 26 0 0,-8-6 0 0 0,-1-3 0 0 0,1 1 4 0 0,0 0-1 0 0,-1 1 1 0 0,0-1 0 0 0,0 0-1 0 0,0 0 1 0 0,-1 0 0 0 0,1 0-1 0 0,-1 0 1 0 0,0 0-1 0 0,1 0 1 0 0,-1 0 0 0 0,-1 0-1 0 0,2-1 1 0 0,-2 1 0 0 0,1 0-1 0 0,-1-1 1 0 0,-2 4-1 0 0,-2 2 24 0 0,0 0-1 0 0,0 0 0 0 0,-16 12 1 0 0,17-16 18 0 0,2-1-1 0 0,-3 0 1 0 0,2 0 0 0 0,-1 0-1 0 0,0-1 1 0 0,-11 4 0 0 0,14-5-67 0 0,1-1 0 0 0,-2 1 0 0 0,2 0-1 0 0,-1 0 1 0 0,-1-1 0 0 0,1 0 0 0 0,1 0 0 0 0,-2 0 0 0 0,1 0 0 0 0,0 0 0 0 0,0 0 0 0 0,0 0-1 0 0,0-1 1 0 0,0 1 0 0 0,0-1 0 0 0,0 0 0 0 0,0 1 0 0 0,0-1 0 0 0,0 0 0 0 0,0 0 0 0 0,-2-2-1 0 0,3 3-340 0 0,0-1 0 0 0,1 0-1 0 0,-1 0 1 0 0,0 1 0 0 0,0-1-1 0 0,1 0 1 0 0,0 0 0 0 0,-1 1-1 0 0,1-1 1 0 0,-1-1-1 0 0,1 2 1 0 0,-1-1 0 0 0,1 0-1 0 0,0 0 1 0 0,0 0 0 0 0,0 0-1 0 0,0 0 1 0 0,0-1 0 0 0,0-13-6907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5527 0 0,'0'2'11572'0'0,"-3"88"-9040"0"0,-1 27-572 0 0,7-84-1516 0 0,-3-30-408 0 0,1 0 1 0 0,0 0-1 0 0,-1 0 1 0 0,1-1-1 0 0,0 1 1 0 0,0 0-1 0 0,0-1 1 0 0,4 6-1 0 0,-5-8-27 0 0,0 0-1 0 0,1 1 1 0 0,0-1 0 0 0,0 1-1 0 0,-1-1 1 0 0,0 1 0 0 0,1-1-1 0 0,0 0 1 0 0,0 0 0 0 0,-1 0-1 0 0,1 1 1 0 0,-1-1 0 0 0,1 0-1 0 0,0 0 1 0 0,-1 0 0 0 0,1 0-1 0 0,0 0 1 0 0,0 0-1 0 0,0 0 1 0 0,14-3 118 0 0,-12 2-134 0 0,1 0 0 0 0,0-1-1 0 0,-1 0 1 0 0,0 0 0 0 0,1 0-1 0 0,-1-1 1 0 0,0 1 0 0 0,0 0 0 0 0,0-1-1 0 0,-1 0 1 0 0,1 0 0 0 0,0 0-1 0 0,3-6 1 0 0,2-4-38 0 0,-1 0-1 0 0,7-19 1 0 0,-8 17 35 0 0,5-13 7 0 0,9-39 0 0 0,-4 11 85 0 0,-16 55-60 0 0,0 1 0 0 0,0 0-1 0 0,0-1 1 0 0,1 1 0 0 0,-1 0 0 0 0,0-1-1 0 0,0 1 1 0 0,0 0 0 0 0,0 0 0 0 0,0 0-1 0 0,0 0 1 0 0,1-1 0 0 0,-1 1 0 0 0,0 0-1 0 0,0-1 1 0 0,0 1 0 0 0,0 0 0 0 0,0 0-1 0 0,0-1 1 0 0,0 1 0 0 0,1 0 0 0 0,-1 0-1 0 0,0 0 1 0 0,1 0 0 0 0,-1 0 0 0 0,0 0 0 0 0,1 0-1 0 0,-1 0 1 0 0,0 0 0 0 0,0 0 0 0 0,6 5 82 0 0,0 14-231 0 0,-6-19 134 0 0,5 19-41 0 0,-2 0 0 0 0,-1 0 0 0 0,0 22-1 0 0,-1-31 24 0 0,0 21 11 0 0,-1 1 0 0 0,-2-1 0 0 0,-1 1 1 0 0,-2-1-1 0 0,-1 0 0 0 0,-16 50 0 0 0,16-66 141 0 0,-1-1 0 0 0,-1 0 0 0 0,-17 25 0 0 0,23-36-54 0 0,-1 1 0 0 0,0-1 0 0 0,0 1 0 0 0,-6 3 0 0 0,8-6-48 0 0,0 0 1 0 0,-1 0 0 0 0,0 0 0 0 0,1 0-1 0 0,-1 0 1 0 0,1 0 0 0 0,-1 0-1 0 0,0 0 1 0 0,1-1 0 0 0,-2 0-1 0 0,2 1 1 0 0,-4 0 0 0 0,-1-1 45 0 0,6 0-130 0 0,0 0 1 0 0,-1 0-1 0 0,0 0 0 0 0,0 0 1 0 0,1 0-1 0 0,-1 0 1 0 0,0 0-1 0 0,0 0 1 0 0,1-1-1 0 0,-1 1 1 0 0,0 0-1 0 0,0 0 0 0 0,1-1 1 0 0,0 1-1 0 0,-3-1 1 0 0,-3-5-934 0 0,0-1-55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14279 0 0,'0'0'7702'0'0,"0"2"-6844"0"0,-13 172 1566 0 0,13-170-2863 0 0,0 1-1 0 0,1 0 1 0 0,0-1-1 0 0,-1 1 1 0 0,1-1-1 0 0,1 1 1 0 0,1 5-1 0 0,2 2-1548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11055 0 0,'0'0'10763'0'0,"0"2"-9746"0"0,-12 271 1067 0 0,12-264-2100 0 0,1-3 146 0 0</inkml:trace>
  <inkml:trace contextRef="#ctx0" brushRef="#br0" timeOffset="1">0 131 10591 0 0,'0'0'7120'0'0,"12"-3"-6848"0"0,2 2-272 0 0,-2-1 0 0 0,2 2-80 0 0,4 2-352 0 0,2-2-72 0 0,3 0-8 0 0,1 0-6128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2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140 232 10591 0 0,'0'0'819'0'0,"-1"-2"-534"0"0,1 1-10 0 0,-1-1 1 0 0,1 1-1 0 0,0-1 0 0 0,-1 1 0 0 0,0-1 0 0 0,0 1 0 0 0,1-1 0 0 0,-2 1 0 0 0,1-1 1 0 0,1 2-1 0 0,-2-2 0 0 0,1 1 0 0 0,0 0 0 0 0,-1 0 0 0 0,2 0 0 0 0,-2 0 0 0 0,1 0 1 0 0,-1 0-1 0 0,1 1 0 0 0,-1-1 0 0 0,1 0 0 0 0,-1 0 0 0 0,1 1 0 0 0,-1 0 0 0 0,1 0 1 0 0,-5-1-1 0 0,5 1-126 0 0,-1-1 1 0 0,-1 2-1 0 0,1-1 1 0 0,0 0-1 0 0,0 0 1 0 0,-1 1-1 0 0,2-1 1 0 0,-1 1-1 0 0,-1-1 1 0 0,1 2-1 0 0,1-2 1 0 0,-2 1-1 0 0,2 0 1 0 0,-1 0-1 0 0,0 0 1 0 0,1 1-1 0 0,-2-1 1 0 0,2 1-1 0 0,-1-1 0 0 0,1 1 1 0 0,-3 2-1 0 0,-6 11-74 0 0,1 1-1 0 0,0 0 0 0 0,0 0 0 0 0,-9 28 0 0 0,17-38-76 0 0,0-1 0 0 0,0 0-1 0 0,0 0 1 0 0,0 1 0 0 0,1-1-1 0 0,0 0 1 0 0,0 0 0 0 0,0 1 0 0 0,1-1-1 0 0,0 0 1 0 0,0 0 0 0 0,0 1-1 0 0,0-2 1 0 0,1 1 0 0 0,0 1 0 0 0,0-2-1 0 0,1 1 1 0 0,-1 0 0 0 0,1-1-1 0 0,0 0 1 0 0,0 1 0 0 0,1-1 0 0 0,-1 0-1 0 0,0 0 1 0 0,1-1 0 0 0,0 1-1 0 0,7 4 1 0 0,-8-6-64 0 0,0 0-1 0 0,0 0 1 0 0,1-1-1 0 0,-1 1 1 0 0,0-1-1 0 0,1 0 1 0 0,-1 0-1 0 0,0 0 0 0 0,0 0 1 0 0,1 0-1 0 0,0-1 1 0 0,-1 0-1 0 0,1 0 1 0 0,-1 0-1 0 0,1 0 1 0 0,-1 0-1 0 0,1-1 1 0 0,0 0-1 0 0,-1 0 1 0 0,0 1-1 0 0,0-2 1 0 0,1 1-1 0 0,-1 0 1 0 0,0-1-1 0 0,0 1 1 0 0,5-4-1 0 0,3-2-911 0 0,-1-1 0 0 0,11-8 0 0 0,0-3-540 0 0</inkml:trace>
  <inkml:trace contextRef="#ctx0" brushRef="#br0" timeOffset="1">239 0 9671 0 0,'0'0'748'0'0,"9"2"1556"0"0,-5 0-1331 0 0,-1-1-1 0 0,0 1 0 0 0,1 0 1 0 0,0 0-1 0 0,-1 1 0 0 0,5 3 0 0 0,-3 0-392 0 0,1-1-1 0 0,-2 1 1 0 0,6 7-1 0 0,-2-1-119 0 0,0 2 0 0 0,10 26 0 0 0,27 80 1732 0 0,-39-99-1782 0 0,0 1 1 0 0,-1 0-1 0 0,2 39 0 0 0,-7-46-286 0 0,0 1 0 0 0,-2-1-1 0 0,0 1 1 0 0,-1 0 0 0 0,-1-1 0 0 0,0 0-1 0 0,0 0 1 0 0,-10 18 0 0 0,-6 9-12 0 0,-38 57 0 0 0,-8-2-1934 0 0,30-50-7651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1411 1303 7567 0 0,'-162'11'931'0'0,"96"-7"264"0"0,-135 4 1166 0 0,82-15-1120 0 0,-223-44-1 0 0,304 43-879 0 0,0-3 1 0 0,-60-25-1 0 0,74 25-196 0 0,0-1 1 0 0,2-2 0 0 0,-1 0 0 0 0,-37-31-1 0 0,38 26 34 0 0,1-1 0 0 0,2 0 0 0 0,-1-2 0 0 0,2 0 0 0 0,1-2-1 0 0,-20-35 1 0 0,31 44-147 0 0,-1 0-1 0 0,1 0 1 0 0,1-1-1 0 0,1 1 1 0 0,0-2-1 0 0,1 1 1 0 0,1 0-1 0 0,0-18 0 0 0,1 2-152 0 0,2-1 0 0 0,2 1 0 0 0,6-34 0 0 0,-5 42-74 0 0,1 0 0 0 0,2 0 0 0 0,14-35 0 0 0,-16 47 96 0 0,2 0 0 0 0,0 0 0 0 0,0 1 0 0 0,1 0 1 0 0,0-1-1 0 0,0 2 0 0 0,21-19 0 0 0,-1 8-40 0 0,1 0 0 0 0,0 2 1 0 0,41-19-1 0 0,-23 11 2 0 0,14-6-46 0 0,83-36 0 0 0,-70 43 91 0 0,1 3 1 0 0,80-13 0 0 0,158-8-69 0 0,-44 33 39 0 0,-214 13 107 0 0,-1 4 0 0 0,101 21 1 0 0,-124-19 46 0 0,-1 2 1 0 0,0 2 0 0 0,-1 0 0 0 0,0 2-1 0 0,35 23 1 0 0,-30-13-7 0 0,0 0-1 0 0,-1 2 0 0 0,44 47 1 0 0,-62-56-21 0 0,-1-1 1 0 0,0 2-1 0 0,-1 0 1 0 0,-1 0-1 0 0,-1 0 1 0 0,-1 2 0 0 0,14 34-1 0 0,-19-38 19 0 0,-1 0 1 0 0,0 1-1 0 0,0-1 0 0 0,-2 1 1 0 0,0-1-1 0 0,-2 1 0 0 0,1 0 0 0 0,-2-1 1 0 0,1 2-1 0 0,-7 24 0 0 0,1-16 55 0 0,-2-1 0 0 0,-1 1 0 0 0,0-1 0 0 0,-16 28 0 0 0,-60 89 448 0 0,75-126-483 0 0,-74 108 310 0 0,69-104-308 0 0,-2 0 0 0 0,0-2 0 0 0,-36 31 0 0 0,-55 23-104 0 0,65-44 13 0 0,-5 3-63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65 11519 0 0,'-23'-35'699'0'0,"3"5"13087"0"0,25 41-13544 0 0,-1-3-895 0 0,0 0 1 0 0,0 0-1 0 0,1-2 1 0 0,5 9-1 0 0,5 1-1067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10.6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6911 0 0,'0'0'15280'0'0,"10"-5"-14704"0"0,6 0-104 0 0,10 3-24 0 0,5 2-384 0 0,2 1-64 0 0,3 2 0 0 0,-1-3-6368 0 0,-2 0-1224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1127 10047 0 0,'0'0'463'0'0,"1"1"-14"0"0,9 49-192 0 0,-6-25 38 0 0,10 29 0 0 0,-11-45-145 0 0,0 0 0 0 0,1 0 0 0 0,1 0 0 0 0,-1-1 0 0 0,1 0 0 0 0,1 0 0 0 0,0 1 1 0 0,6 6-1 0 0,-12-15-102 0 0,1 0 0 0 0,-1 0 0 0 0,1 0 0 0 0,0 0 0 0 0,-1 0 0 0 0,0 0 0 0 0,1 0 0 0 0,0 0 0 0 0,0 0 0 0 0,-1 0 0 0 0,0 0 0 0 0,1 0 0 0 0,0 0 0 0 0,0 0 0 0 0,-1 0 0 0 0,0 0 0 0 0,1 0 0 0 0,-1 0 0 0 0,1-1 0 0 0,0 1 0 0 0,-1 0 0 0 0,0-1 0 0 0,1 1 1 0 0,-1-1-1 0 0,2 1 0 0 0,12-12 734 0 0,-14 12-764 0 0,7-9 393 0 0,2 0-1 0 0,-3 0 1 0 0,1 0 0 0 0,0-2-1 0 0,7-17 1 0 0,-11 23-283 0 0,9-20 240 0 0,-1-2 0 0 0,0 0 0 0 0,-3 0 0 0 0,0 0 0 0 0,6-42 0 0 0,5-144-196 0 0,-17 141-233 0 0,-3-1 0 0 0,-3 1 0 0 0,-3 0 1 0 0,-21-90-1 0 0,18 124 667 0 0,-32-70 1 0 0,18 54 249 0 0,21 46-745 0 0,0 0 0 0 0,1 0 0 0 0,-2-10 0 0 0,4 16-95 0 0,0 0 1 0 0,-1 0-1 0 0,1-1 0 0 0,0 1 0 0 0,0 0 1 0 0,0 0-1 0 0,0-1 0 0 0,1 1 0 0 0,-1 0 1 0 0,0 0-1 0 0,1-1 0 0 0,0 1 0 0 0,0 0 0 0 0,-1 0 1 0 0,2 0-1 0 0,1-4 0 0 0,0 3-23 0 0,0 0-1 0 0,0 0 1 0 0,0 0 0 0 0,0 0-1 0 0,1 1 1 0 0,-1 0 0 0 0,0-1-1 0 0,1 1 1 0 0,0 1-1 0 0,6-4 1 0 0,3 1-46 0 0,0 1 1 0 0,14-2-1 0 0,-12 2 1 0 0,18-4 0 0 0,-32 6 50 0 0,19-6-78 0 0,0 1 1 0 0,29-4-1 0 0,0 2-85 0 0,-21 3-32 0 0,33-2-1 0 0,71 8-37 0 0,-35 0 172 0 0,129 7-59 0 0,-2 12-39 0 0,-160-13 72 0 0,258 20-332 0 0,0-18-14 0 0,8-21 305 0 0,-24 1 122 0 0,-47-4 72 0 0,-227 12-58 0 0,-20 3 2 0 0,1-1 0 0 0,-1-1 0 0 0,0 0 0 0 0,1 0 0 0 0,12-6 0 0 0,-7-3-58 0 0,-18 10-268 0 0,0 1 253 0 0,-1 1 1 0 0,-1-1-1 0 0,2 0 0 0 0,-1 1 1 0 0,0-1-1 0 0,0 1 1 0 0,0-1-1 0 0,0 0 1 0 0,0 1-1 0 0,1-1 1 0 0,-2 2-1 0 0,-4 1-103 0 0,-19 10-327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45 13327 0 0,'-1'-2'612'0'0,"2"-1"-408"0"0,-1-1-4 0 0,-5-11 208 0 0,-4-5 4542 0 0,8 20-4873 0 0,0 0 1 0 0,0 0-1 0 0,0 1 0 0 0,0-1 1 0 0,0 1-1 0 0,0-1 1 0 0,-1 0-1 0 0,2 1 1 0 0,-1 0-1 0 0,-1-1 1 0 0,2 1-1 0 0,-1-1 1 0 0,0 1-1 0 0,0 0 1 0 0,0 0-1 0 0,0 0 1 0 0,0 1-1 0 0,-11 16 34 0 0,-3 10-74 0 0,3 0 0 0 0,1 0 0 0 0,-13 50 0 0 0,15-45-32 0 0,5-21 32 0 0,1 0-1 0 0,0 0 1 0 0,1 0-1 0 0,1 0 1 0 0,-1 1 0 0 0,2 22-1 0 0,1-34-24 0 0,-1 1 0 0 0,1-2 1 0 0,-1 1-1 0 0,0 0 0 0 0,1 0 0 0 0,0-1 0 0 0,-1 1 0 0 0,1 0 1 0 0,-1 0-1 0 0,1-1 0 0 0,0 1 0 0 0,0 0 0 0 0,-1 0 0 0 0,1-1 1 0 0,1 0-1 0 0,-2 1 0 0 0,1 0 0 0 0,0-1 0 0 0,0 1 0 0 0,0-1 1 0 0,0 0-1 0 0,0 0 0 0 0,-1 0 0 0 0,3 0 0 0 0,-1 0 2 0 0,0 0 0 0 0,0 0 0 0 0,0-1 0 0 0,-1 0 0 0 0,2 0-1 0 0,-2 1 1 0 0,1-2 0 0 0,0 1 0 0 0,-1 0 0 0 0,2 0 0 0 0,-2 0 0 0 0,1-1 0 0 0,1 0-1 0 0,5-5 41 0 0,-1 1-17 0 0,2-1 0 0 0,-3 1 0 0 0,2-1 0 0 0,-1 0 0 0 0,-1 0 0 0 0,7-11 0 0 0,27-53 136 0 0,-18 30-93 0 0,-21 39-71 0 0,5-7 65 0 0,-1-2 1 0 0,1 1-1 0 0,3-12 1 0 0,-9 20 955 0 0,0 5-919 0 0,0 1 0 0 0,1-1 0 0 0,0 1 0 0 0,0-1 0 0 0,1 4-1 0 0,2 9-152 0 0,-4-14 41 0 0,2 11-20 0 0,0 1 1 0 0,0-2 0 0 0,1 1-1 0 0,1 0 1 0 0,1 0 0 0 0,10 22-1 0 0,-7-22-7 0 0,-4-5-91 0 0,0-1 0 0 0,1 1 0 0 0,-1-1 0 0 0,1 0 0 0 0,1-1 0 0 0,0 1-1 0 0,0-1 1 0 0,8 7 0 0 0,-10-10-405 0 0,8 5-1922 0 0,-3-7-2642 0 0,2-4-1538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59 3223 0 0,'0'-10'182'0'0,"2"1"0"0"0,-1-1-1 0 0,3-12 2273 0 0,-3 22-2299 0 0,-1 0 0 0 0,0 0 0 0 0,0 0-1 0 0,1 0 1 0 0,-1 0 0 0 0,0 0 0 0 0,0 0 0 0 0,0-1 0 0 0,0 1-1 0 0,0 0 1 0 0,1-1 1084 0 0,-1 1-1084 0 0,1 0 0 0 0,-1 0-1 0 0,0 0 1 0 0,0 0 0 0 0,0 0 0 0 0,0 0 0 0 0,0-1 0 0 0,0 1-1 0 0,0 0 1 0 0,3-4 1115 0 0,1 4 3270 0 0,-2 0-4457 0 0,0 1-1 0 0,0-1 1 0 0,0 1 0 0 0,0-1-1 0 0,0 1 1 0 0,0 1 0 0 0,-1-2-1 0 0,2 1 1 0 0,-2 1-1 0 0,1-1 1 0 0,0 0 0 0 0,-1 0-1 0 0,1 1 1 0 0,-1-1 0 0 0,1 1-1 0 0,-1 0 1 0 0,1 0 0 0 0,-1-1-1 0 0,0 1 1 0 0,1 3 0 0 0,4 5 232 0 0,-3-1 1 0 0,1 1 0 0 0,3 12-1 0 0,0 3 171 0 0,-4-20-434 0 0,-2 0 1 0 0,0 1-1 0 0,0-1 1 0 0,0 1-1 0 0,0 0 1 0 0,-1 0-1 0 0,0 0 1 0 0,0 0 0 0 0,0-1-1 0 0,-1 1 1 0 0,0 0-1 0 0,-2 5 1 0 0,3-8-45 0 0,-1 0 0 0 0,0 1 0 0 0,0-2 0 0 0,-1 1 0 0 0,1 0 0 0 0,-1 0 0 0 0,1 0 0 0 0,-1-1 1 0 0,0 1-1 0 0,0 0 0 0 0,0-1 0 0 0,0 0 0 0 0,0 0 0 0 0,-1 1 0 0 0,1-1 0 0 0,-1-1 1 0 0,1 1-1 0 0,-1 0 0 0 0,0 0 0 0 0,0-1 0 0 0,1 0 0 0 0,-7 3 0 0 0,0-3-24 0 0,1 0 0 0 0,0 0 0 0 0,0-1 0 0 0,-1 1 0 0 0,0-2 1 0 0,1 1-1 0 0,0-1 0 0 0,-9-2 0 0 0,5 0 133 0 0,-1 0 1 0 0,1-2-1 0 0,-1 1 1 0 0,-14-9-1 0 0,22 10 110 0 0,0-1-1 0 0,0 1 1 0 0,-5-5 0 0 0,7 5 58 0 0,2 2 228 0 0,0 0-33 0 0,-1-4-162 0 0,1 3-78 0 0,3 1-15 0 0,3-1-244 0 0,1 1-1 0 0,0-1 0 0 0,0 1 1 0 0,0 0-1 0 0,0 0 1 0 0,0 1-1 0 0,0 0 0 0 0,6 0 1 0 0,4 2-646 0 0,29 5-1 0 0,-8-1-2328 0 0,1-1-1 0 0,55-1 1 0 0,-68-4-2252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34 12727 0 0,'0'0'580'0'0,"-1"-1"-10"0"0,-9-10-169 0 0,-7-11 5183 0 0,9 27-3776 0 0,5-2-1681 0 0,1 0-1 0 0,-1 0 1 0 0,1 0 0 0 0,-1 0 0 0 0,1 0-1 0 0,0 1 1 0 0,0 0 0 0 0,0 0 0 0 0,-1 4-1 0 0,-1 6-92 0 0,-5 18-1 0 0,3 0-43 0 0,3 1-1 0 0,0-1 0 0 0,1 1 1 0 0,7 65-1 0 0,-2-74-216 0 0,0 0 1 0 0,8 24-1 0 0,-10-46-235 0 0</inkml:trace>
  <inkml:trace contextRef="#ctx0" brushRef="#br0" timeOffset="1">0 269 18167 0 0,'0'0'2824'0'0,"2"0"-2374"0"0,4-3-364 0 0,0 2 0 0 0,0 0 0 0 0,0 0 0 0 0,0 0 0 0 0,0 1 0 0 0,8 0 0 0 0,41 4-338 0 0,-31-2-20 0 0,180 6-3772 0 0,-167-9 2768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56 153 5983 0 0,'-4'-83'2506'0'0,"-2"30"6536"0"0,4 42-6736 0 0,1 6 964 0 0,2 13-1634 0 0,3 28-1676 0 0,-2 63-1 0 0,-11 36-96 0 0,2-24 94 0 0,5-87 85 0 0,1-7-21 0 0,0 0 0 0 0,3 31 0 0 0,-2-46-90 0 0,1-5-427 0 0,3-10 469 0 0,2-11 61 0 0,18-44 0 0 0,-17 54-34 0 0,-4 13 0 0 0,3-4 0 0 0,-5 4-5 0 0,0 1-1 0 0,0 0 0 0 0,1 0 1 0 0,-1 0-1 0 0,0 0 0 0 0,1 0 1 0 0,-2 1-1 0 0,2-1 1 0 0,-1 0-1 0 0,0 1 0 0 0,1-1 1 0 0,-2 1-1 0 0,2-1 0 0 0,-1 0 1 0 0,0 1-1 0 0,0 0 1 0 0,0 0-1 0 0,0-1 0 0 0,0 1 1 0 0,0 0-1 0 0,0 0 1 0 0,0-1-1 0 0,0 1 0 0 0,-1 0 1 0 0,1 0-1 0 0,0 0 0 0 0,0 1 1 0 0,3 4-14 0 0,-1-1 0 0 0,0 0 0 0 0,-1 0 0 0 0,3 7 0 0 0,-1-1 5 0 0,0 0 0 0 0,0 1 0 0 0,-1 0 0 0 0,-1 0 0 0 0,2 14 0 0 0,-4-9 17 0 0,-2-14-5 0 0,0 0-12 0 0,1 1 13 0 0,0 0 0 0 0,-1 0 0 0 0,0 0 0 0 0,1-1 0 0 0,-2 1 0 0 0,1 0 0 0 0,0 0 0 0 0,-1-1 0 0 0,0 0 0 0 0,1 0 0 0 0,-1 0 0 0 0,0 0 0 0 0,-1 0 0 0 0,1 0 0 0 0,-1 0 0 0 0,0-1 0 0 0,1 0 1 0 0,-1 0-1 0 0,0 0 0 0 0,0-1 0 0 0,1 1 0 0 0,-2-1 0 0 0,1 0 0 0 0,-5 1 0 0 0,6-1-148 0 0,0 0 0 0 0,-1 0 0 0 0,0-1 0 0 0,1 0 0 0 0,-1 0 0 0 0,1 0 1 0 0,-1 0-1 0 0,1 0 0 0 0,-1-1 0 0 0,0 0 0 0 0,1 0 0 0 0,0 1 0 0 0,0-2 0 0 0,-6-1 1 0 0,-2-6-1630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3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15719 0 0,'2'1'720'0'0,"22"4"238"0"0,-14-3-922 0 0,0 0 0 0 0,0 1 0 0 0,12 5 0 0 0,-10-3 353 0 0,-7-3-147 0 0,-1-1 1 0 0,1 2 0 0 0,-1-1-1 0 0,0 0 1 0 0,0 0 0 0 0,0 1-1 0 0,0 0 1 0 0,0 0 0 0 0,-1 0-1 0 0,0 0 1 0 0,1 0 0 0 0,3 6 0 0 0,-3-3 20 0 0,-1-1 0 0 0,0 0 0 0 0,3 10 0 0 0,-6-13-216 0 0,1 1 1 0 0,-1 0-1 0 0,1-1 0 0 0,-1 0 0 0 0,0 0 1 0 0,1 1-1 0 0,-1 0 0 0 0,-1-1 0 0 0,1 0 0 0 0,0 0 1 0 0,-1 1-1 0 0,0 3 0 0 0,-5 8 89 0 0,2-11-122 0 0,1-2 5 0 0,-2 4-54 0 0,-1-1 0 0 0,0-1 0 0 0,0 0 0 0 0,0 1 0 0 0,-1-1 0 0 0,-12 3 0 0 0,-42 9-840 0 0,41-11 529 0 0,12-3 243 0 0,0 1 0 0 0,-1-1 0 0 0,-11 0 0 0 0,22-1 614 0 0,20-3-208 0 0,1 2 1 0 0,-1 1 0 0 0,44 4 0 0 0,68 20-3147 0 0,-89-15-4387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1814 2539 1375 0 0,'-6'5'43'0'0,"1"0"-1"0"0,0 0 0 0 0,-1-1 0 0 0,1 1 0 0 0,-10 4 0 0 0,-32 16 1420 0 0,24-14-287 0 0,9-5-655 0 0,-1-2 1 0 0,0 1 0 0 0,0-1-1 0 0,0-1 1 0 0,-24 2-1 0 0,31-4-365 0 0,-40 2 999 0 0,0-1-1 0 0,-70-7 0 0 0,55 1-366 0 0,-213-33 1042 0 0,267 36-1802 0 0,-51-11 391 0 0,1-3 1 0 0,1-2-1 0 0,1-2 1 0 0,1-3-1 0 0,1-3 1 0 0,-103-62-1 0 0,124 64-195 0 0,1-2 1 0 0,1-1-1 0 0,1-2 0 0 0,-43-51 0 0 0,-92-138 323 0 0,163 212-537 0 0,-17-23 79 0 0,2-1 0 0 0,1-1 0 0 0,1 0 0 0 0,2-2 0 0 0,-19-59 0 0 0,26 66-97 0 0,1-1-1 0 0,2 1 0 0 0,0-1 1 0 0,2 0-1 0 0,1 0 0 0 0,0 0 1 0 0,3 0-1 0 0,4-35 0 0 0,9-11-240 0 0,3 2 0 0 0,3-1 0 0 0,49-109 0 0 0,22-11-410 0 0,-74 158 587 0 0,2 2-1 0 0,1 1 1 0 0,1 0-1 0 0,2 1 1 0 0,1 1-1 0 0,49-41 1 0 0,-73 68 71 0 0,63-55-176 0 0,86-55-1 0 0,122-42-136 0 0,-191 114 227 0 0,155-54-1 0 0,-56 40 59 0 0,3 9 0 0 0,0 7 0 0 0,3 8 0 0 0,1 9 0 0 0,192 3 0 0 0,-109 30-49 0 0,-200-4 49 0 0,125 31 0 0 0,-152-27 18 0 0,-2 1 0 0 0,1 3 0 0 0,43 24 0 0 0,-54-24-4 0 0,-1 2 0 0 0,-2 1 0 0 0,1 1 0 0 0,35 35 0 0 0,-47-38-5 0 0,-1 0 0 0 0,-1 1-1 0 0,0 0 1 0 0,-2 1 0 0 0,0 1-1 0 0,-2 0 1 0 0,11 24 0 0 0,-11-15-4 0 0,-1 0 0 0 0,-2 0 0 0 0,0 0 0 0 0,-2 0 0 0 0,2 33 0 0 0,-5-6 31 0 0,-2 2-1 0 0,-2-1 1 0 0,-4 1 0 0 0,-16 82-1 0 0,-1-41 25 0 0,-58 161 0 0 0,-85 154-8 0 0,80-224-272 0 0,-4-13-146 0 0,71-149 262 0 0,-34 44 0 0 0,-25 14 24 0 0,32-36 66 0 0,-39 43-22 0 0,-30 24 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40 682 4143 0 0,'-1'-2'191'0'0,"-1"0"-79"0"0,-1-2-18 0 0,-1 1-1 0 0,0 0 0 0 0,1 0 0 0 0,-16-10 11342 0 0,19 14-11114 0 0,-2 6-353 0 0,2 0 0 0 0,-1 0-1 0 0,0-1 1 0 0,1 2-1 0 0,0-1 1 0 0,2 8 0 0 0,10 43-52 0 0,-11-51 98 0 0,16 58 310 0 0,45 108 0 0 0,-56-158-188 0 0,1 0 0 0 0,0-2 0 0 0,14 19 0 0 0,-20-31-124 0 0,-1 0-1 0 0,1-1 1 0 0,-1 1 0 0 0,0-1-1 0 0,0 0 1 0 0,1 0-1 0 0,-1 1 1 0 0,1-1-1 0 0,-1 1 1 0 0,1-1 0 0 0,-1 1-1 0 0,0-1 1 0 0,1 0-1 0 0,0 0 1 0 0,0 0-1 0 0,1 1 28 0 0,-1 1 89 0 0,1-2 0 0 0,-1 0-98 0 0,-1 0-1 0 0,2 0 0 0 0,-1 0 1 0 0,-1 0-1 0 0,1 0 1 0 0,0-1-1 0 0,0 1 0 0 0,-1 0 1 0 0,2-1-1 0 0,-1 1 0 0 0,-1 0 1 0 0,1-1-1 0 0,0 1 1 0 0,0 0-1 0 0,-1-1 0 0 0,1 1 1 0 0,0-1-1 0 0,0 0 1 0 0,-1 1-1 0 0,0 0 0 0 0,1-1 1 0 0,0 0-1 0 0,0-1 1 0 0,2-3 68 0 0,0 0 0 0 0,0 0 1 0 0,0 0-1 0 0,-1-1 1 0 0,0 1-1 0 0,0 0 0 0 0,-1-1 1 0 0,1 1-1 0 0,-1-8 1 0 0,2-8 276 0 0,-1-23 0 0 0,-4-7-43 0 0,-2 1 0 0 0,-14-66 0 0 0,11 75-242 0 0,-52-305 104 0 0,48 284-35 0 0,-2-88 1 0 0,12 135-128 0 0,1 0 0 0 0,1 0 1 0 0,0 0-1 0 0,4-17 0 0 0,-1 22-32 0 0,-3 10-4 0 0,0-2-1 0 0,0 1 1 0 0,0 0-1 0 0,0 0 1 0 0,-1 0-1 0 0,2 0 1 0 0,-1 0-1 0 0,0 0 1 0 0,0 1-1 0 0,0-1 1 0 0,0 0-1 0 0,1 0 1 0 0,-1 1 0 0 0,1-1-1 0 0,-2 0 1 0 0,2 1-1 0 0,-1-1 1 0 0,1 1-1 0 0,-1 0 1 0 0,0 0-1 0 0,1 0 1 0 0,-1 0-1 0 0,1 0 1 0 0,-1 0-1 0 0,3 0 1 0 0,3 1-28 0 0,1 1 0 0 0,-1 0 0 0 0,14 5 0 0 0,2-1-25 0 0,20 1 43 0 0,-1-2 0 0 0,1-1 1 0 0,1-2-1 0 0,-2-3 0 0 0,54-7 0 0 0,123-9 14 0 0,-35 4 0 0 0,242-8-59 0 0,-337 18 54 0 0,286 3 5 0 0,-271 0 0 0 0,68 3 10 0 0,150-2 60 0 0,125-5 298 0 0,-373 2-293 0 0,118 4 38 0 0,-159 1-102 0 0,59 12 1 0 0,-78-10 30 0 0,-13-4-41 0 0,0-1 0 0 0,-1 0-1 0 0,0 0 1 0 0,1 0 0 0 0,-1 0-1 0 0,1 1 1 0 0,0-1 0 0 0,-1 1-1 0 0,0-1 1 0 0,1 1 0 0 0,-1-1-1 0 0,1 0 1 0 0,-1 0 0 0 0,1 1-1 0 0,-1 0 1 0 0,0 0-8 0 0,0-1 0 0 0,0 0 0 0 0,0 0 0 0 0,0 1 0 0 0,0-1 0 0 0,0 1 0 0 0,0-1 0 0 0,-1 1 0 0 0,1-1 0 0 0,0 0 0 0 0,0 0 0 0 0,0 0 0 0 0,-1 1 0 0 0,1-1 0 0 0,0 1 0 0 0,-1-1 0 0 0,1 0 0 0 0,0 1 0 0 0,0-1 0 0 0,0 0 0 0 0,-1 0 0 0 0,1 0 0 0 0,0 0 0 0 0,-1 0 0 0 0,1 0 0 0 0,-1 1 0 0 0,1-1 0 0 0,-13 5-522 0 0,-38 9-1146 0 0,15-5 811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300 110 12319 0 0,'-1'-1'564'0'0,"-7"-11"335"0"0,-18-21-1 0 0,13 17 951 0 0,10 12-1433 0 0,0 0 1 0 0,-1 0 0 0 0,0 0-1 0 0,0 1 1 0 0,1 0 0 0 0,-2 0-1 0 0,-7-5 1 0 0,11 7-338 0 0,-2 1-1 0 0,2-1 1 0 0,-1 0 0 0 0,-1 0-1 0 0,2 1 1 0 0,-1 0 0 0 0,0 0-1 0 0,0 0 1 0 0,0-1 0 0 0,-1 1-1 0 0,2 0 1 0 0,-1 1 0 0 0,-1-1-1 0 0,2 0 1 0 0,-1 0 0 0 0,0 1-1 0 0,0 0 1 0 0,0-1 0 0 0,0 1-1 0 0,1 0 1 0 0,-2 0 0 0 0,-1 2-1 0 0,-7 4 11 0 0,2 0-1 0 0,-1 1 1 0 0,1 1-1 0 0,0-1 1 0 0,1 1-1 0 0,-11 15 1 0 0,5-4-103 0 0,0 0 0 0 0,-12 30-1 0 0,19-36 0 0 0,1 1-1 0 0,1 0 0 0 0,0 1 0 0 0,1-1 0 0 0,-4 31 0 0 0,7-33 43 0 0,0 0 0 0 0,1 0 0 0 0,0 1-1 0 0,1-1 1 0 0,1 1 0 0 0,0-1-1 0 0,6 18 1 0 0,-7-26-4 0 0,0-2 1 0 0,1 2-1 0 0,0-1 0 0 0,-1 0 0 0 0,2 0 1 0 0,-1 0-1 0 0,1-1 0 0 0,-1 1 1 0 0,1 0-1 0 0,0-1 0 0 0,6 6 0 0 0,-6-7-6 0 0,-1 0 0 0 0,1-1 0 0 0,0 1 0 0 0,0-1 0 0 0,0 0 0 0 0,0 0 0 0 0,0 0 0 0 0,0 0 0 0 0,0 0 0 0 0,0-1 0 0 0,0 0 0 0 0,0 1-1 0 0,0-1 1 0 0,0 0 0 0 0,0 0 0 0 0,0-1 0 0 0,7 0 0 0 0,-2-1 23 0 0,1-1 0 0 0,-1 1 0 0 0,0-1 0 0 0,0-1 0 0 0,0 1 0 0 0,-1-1-1 0 0,1-1 1 0 0,-1 0 0 0 0,0 1 0 0 0,0-2 0 0 0,0 0 0 0 0,-1 0 0 0 0,9-10 0 0 0,-3 0-1 0 0,0 0 0 0 0,-1-1 0 0 0,-1 1 0 0 0,16-37-1 0 0,-18 31-89 0 0,-1 0 0 0 0,0-1-1 0 0,-2 0 1 0 0,-1 0 0 0 0,-1 0-1 0 0,-1-1 1 0 0,-1 1 0 0 0,-1-1-1 0 0,-3-25 1 0 0,3 41 94 0 0,-2-1 1 0 0,1 0-1 0 0,-5-10 0 0 0,5 17 360 0 0,1 5-230 0 0,-1 37-156 0 0,1-1-1 0 0,2 1 1 0 0,3-1-1 0 0,0 0 1 0 0,21 72-1 0 0,-21-97-173 0 0,-1-1-1 0 0,2 1 0 0 0,0-1 1 0 0,1 0-1 0 0,16 22 1 0 0,-23-33-363 0 0,3-1-164 0 0,-3-1 594 0 0,1 0-150 0 0,1 0-1 0 0,-1 1 0 0 0,0 0 1 0 0,0-1-1 0 0,1 1 0 0 0,-1-1 1 0 0,1 0-1 0 0,-1 0 1 0 0,0 0-1 0 0,1 0 0 0 0,2 0 1 0 0,4-4-1450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15 5063 0 0,'0'0'232'0'0,"1"-1"-13"0"0,0-1-36 0 0,-1 2-1 0 0,1-1 1 0 0,0 0-1 0 0,0 0 1 0 0,0 0-1 0 0,0 0 1 0 0,0 0 0 0 0,0 1-1 0 0,0-1 1 0 0,0 0-1 0 0,0 1 1 0 0,1-1-1 0 0,-2 1 1 0 0,2 0 0 0 0,-1-1-1 0 0,0 1 1 0 0,1-1-1 0 0,-2 1 1 0 0,3 0-1 0 0,0 0 351 0 0,0 0-1 0 0,0 0 0 0 0,0 1 0 0 0,-1-1 0 0 0,1 1 1 0 0,-1-1-1 0 0,1 1 0 0 0,3 2 0 0 0,2 1 834 0 0,-1 0-1 0 0,12 8 1 0 0,-1 0-1427 0 0,-17-11-52 0 0,1 1 184 0 0,8 6 354 0 0,1 0-1 0 0,-1 1 0 0 0,16 17 0 0 0,-24-23-374 0 0,0 0-1 0 0,0 0 0 0 0,0 0 0 0 0,0 0 0 0 0,0 0 0 0 0,-1 0 1 0 0,0 0-1 0 0,1 0 0 0 0,-2 0 0 0 0,2 1 0 0 0,-1 0 0 0 0,-1-1 1 0 0,0 1-1 0 0,1-1 0 0 0,-1 0 0 0 0,0 1 0 0 0,0 0 0 0 0,-1-1 1 0 0,0 6-1 0 0,0-4-1 0 0,-1 1 0 0 0,0 0 0 0 0,0-1 0 0 0,0 1 0 0 0,-4 6 0 0 0,4-9-25 0 0,1 0 0 0 0,-1-1 0 0 0,0 0 0 0 0,0 0 0 0 0,0 0 0 0 0,0 0 0 0 0,0 0 0 0 0,0 0 0 0 0,-1-1 0 0 0,0 2 0 0 0,1-2 0 0 0,-5 2 0 0 0,-1 0 26 0 0,1 0 0 0 0,-2-1 0 0 0,2 1 1 0 0,-1-2-1 0 0,0 0 0 0 0,0 0 0 0 0,0-1 1 0 0,-1 1-1 0 0,1-2 0 0 0,1 1 1 0 0,-2 0-1 0 0,1-2 0 0 0,1 1 0 0 0,-2-2 1 0 0,2 1-1 0 0,-1 0 0 0 0,0-1 1 0 0,1 0-1 0 0,0-1 0 0 0,-1 0 0 0 0,2 0 1 0 0,-1-1-1 0 0,-7-5 0 0 0,-1-3 73 0 0,9 9 174 0 0,0-2 0 0 0,-7-7-1 0 0,12 11 240 0 0,9 2-461 0 0,0 0-35 0 0,-1 0 1 0 0,0 1 0 0 0,1 0-1 0 0,10 2 1 0 0,59 13-1192 0 0,117 8 0 0 0,-81-18-3453 0 0,-38-5-4663 0 0,-75-1 9278 0 0,0 0 0 0 0,0 0-1 0 0,0 0 1 0 0,0 0 0 0 0,0 0-1 0 0,0 0 1 0 0,1 0 0 0 0,-1 0 0 0 0,0 0-1 0 0,0 0 1 0 0,1-1 0 0 0,-1 1 0 0 0,0 0-1 0 0,0 0 1 0 0,0 0 0 0 0,0 0-1 0 0,1 0 1 0 0,-1 0 0 0 0,0 0 0 0 0,0 0-1 0 0,0 0 1 0 0,0 0 0 0 0,0 0 0 0 0,0 0-1 0 0,0 0 1 0 0,0-1 0 0 0,0 1-1 0 0,0 0 1 0 0,0 0 0 0 0,0 0 0 0 0,1-1-1 0 0,-1 1 1 0 0,0 0 0 0 0,0 0 0 0 0,0 0-1 0 0,0-1 1 0 0,0 1 0 0 0,0 0-1 0 0,0 0 1 0 0,0 0 0 0 0,0 0 0 0 0,0 0-1 0 0,0 0 1 0 0,0 0 0 0 0,0-1 0 0 0,0 1-1 0 0,-1 0 1 0 0,1 0 0 0 0,0 0-1 0 0,0-1 1 0 0,0 1 0 0 0,0 0 0 0 0,0 0-1 0 0,0 0 1 0 0,0 0 0 0 0,0-1 0 0 0,0 1-1 0 0,0 0 1 0 0,0 0 0 0 0,0 0-1 0 0,0 0 1 0 0,-1 0 0 0 0,-7-9 4914 0 0,6 7-4538 0 0,1 1 0 0 0,-1 0 0 0 0,1-1 0 0 0,-1 2 0 0 0,1-1 1 0 0,-2-1-1 0 0,2 2 0 0 0,-1-1 0 0 0,0 1 0 0 0,1-1 0 0 0,-2 0 0 0 0,2 1 0 0 0,-1 0 0 0 0,-3 0 0 0 0,4 0-255 0 0,0 0-1 0 0,0 0 1 0 0,0 1 0 0 0,0 0 0 0 0,-1 0-1 0 0,2-1 1 0 0,-1 1 0 0 0,0 0 0 0 0,0 0-1 0 0,0-1 1 0 0,0 1 0 0 0,0 0-1 0 0,1 0 1 0 0,-1 0 0 0 0,0 0 0 0 0,0 0-1 0 0,1 2 1 0 0,-3 1 30 0 0,1 1-1 0 0,0 1 0 0 0,0-2 1 0 0,0 1-1 0 0,1 1 0 0 0,-1 6 1 0 0,-2 35 50 0 0,2-25-53 0 0,-2 37 57 0 0,6 96 1 0 0,-1-142-303 0 0,8 81-760 0 0,-9-93-220 0 0,-9-4-2220 0 0,-72-43-757 0 0,3 6 3500 0 0,64 32 2829 0 0,-21-18 2091 0 0,37 25-3721 0 0,3-1-460 0 0,0 0-1 0 0,-1 0 1 0 0,2 1 0 0 0,-1-1-1 0 0,-1 1 1 0 0,11-1 0 0 0,35 0-194 0 0,-37 2 75 0 0,60-1 36 0 0,70-2-1335 0 0,-96 0-1078 0 0,48-9 1 0 0,-60 4 737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2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11 15519 0 0,'-1'0'148'0'0,"0"-2"0"0"0,-1 1 0 0 0,2 0 0 0 0,-2 0 0 0 0,1 0 0 0 0,0 1 0 0 0,-1-1 0 0 0,1 0 0 0 0,-1 0 0 0 0,1 1 0 0 0,-4-1 0 0 0,5 0 347 0 0,-1 3 156 0 0,-1 0-477 0 0,0 1 1 0 0,1 0 0 0 0,-1 0 0 0 0,1 0 0 0 0,0 0 0 0 0,-1 0 0 0 0,2 0-1 0 0,-2 6 1 0 0,-2 28-356 0 0,2-22 295 0 0,-5 84 575 0 0,4 0-1 0 0,11 125 0 0 0,-3-170-604 0 0,6 107 70 0 0,-11-148-126 0 0,0 0-33 0 0,0-1 0 0 0,-4 18 0 0 0,4-29-198 0 0,-2-2-433 0 0,1 1 516 0 0,-1-1 1 0 0,1 0 0 0 0,-1 0-1 0 0,2 1 1 0 0,-2-2-1 0 0,1 1 1 0 0,0 1 0 0 0,-1-2-1 0 0,2 1 1 0 0,-2 0-1 0 0,1-1 1 0 0,1 1 0 0 0,-3-2-1 0 0,2 1-27 0 0,-4-5-378 0 0,1-1 0 0 0,-1 0 1 0 0,2 1-1 0 0,-1-2 0 0 0,-3-9 1 0 0,-9-44-2696 0 0,12 46 2637 0 0,-6-31-1200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11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21 3223 0 0,'0'0'143'0'0,"-1"-1"-3"0"0,1 0 1 0 0,0 0-1 0 0,-15-14 17171 0 0,14 14-17026 0 0,-1 1-53 0 0,2-1 1 0 0,-1 1 0 0 0,0 0-1 0 0,0 0 1 0 0,1 0-1 0 0,-2 0 1 0 0,1 0 0 0 0,1 0-1 0 0,-1 0 1 0 0,-1 0-1 0 0,2 0 1 0 0,-1 0 0 0 0,-1 1-1 0 0,1 0-226 0 0,0-1 0 0 0,0 0-1 0 0,1 1 1 0 0,-1 0 0 0 0,-1 0 0 0 0,2-1-1 0 0,-1 2 1 0 0,0-1 0 0 0,1-1 0 0 0,-1 1-1 0 0,1 0 1 0 0,-1 0 0 0 0,0 0 0 0 0,1 0-1 0 0,-1 2 1 0 0,0 1-2 0 0,0-3-4 0 0,0 1 0 0 0,1 0 0 0 0,-1 0 0 0 0,0 0 0 0 0,1 0 0 0 0,-1 0 0 0 0,1 0 0 0 0,0 0 0 0 0,0 0 0 0 0,0 0 0 0 0,0 2 0 0 0,0 2 0 0 0,0-2 0 0 0,-1-3 0 0 0,1 0 0 0 0,0 0 0 0 0,0 0 0 0 0,0 0 0 0 0,0 1 0 0 0,0-2 0 0 0,0 2 0 0 0,0-1 0 0 0,1 0 0 0 0,-1 1 0 0 0,0-2 0 0 0,0 2 0 0 0,2 0 0 0 0,1 9 0 0 0,4 15 11 0 0,-6-25 485 0 0,0 4-422 0 0,-3-4 240 0 0,-5-3 1636 0 0,7 2-1949 0 0,0 0-1 0 0,-1-1 0 0 0,1 1 0 0 0,0 0 1 0 0,-1 0-1 0 0,1 0 0 0 0,0 0 0 0 0,0 0 0 0 0,0 0 1 0 0,0 0-1 0 0,-1 0 0 0 0,1 0 0 0 0,0 0 1 0 0,-1 0-1 0 0,1 0 0 0 0,-1 0 0 0 0,1 0 1 0 0,0 0-1 0 0,0 0 0 0 0,0 0 0 0 0,0 0 0 0 0,-1 0 1 0 0,1 0-1 0 0,0 0 0 0 0,-1 0 0 0 0,1 0 1 0 0,0 0-1 0 0,-1 0 0 0 0,1 0 0 0 0,0 0 1 0 0,0 0-1 0 0,0 1 0 0 0,0-1 0 0 0,-1 0 0 0 0,1 0 1 0 0,0 1-1 0 0,0-1 0 0 0,0 0 0 0 0,-1 0 1 0 0,1 1-1 0 0,0-1 0 0 0,0 0 0 0 0,0 0 1 0 0,-1 0-1 0 0,1 0 0 0 0,0 1 0 0 0,0 0 0 0 0,0-1 0 0 0,-3 5-4 0 0,1 0 1 0 0,0 1-1 0 0,0-1 0 0 0,0 1 1 0 0,1-1-1 0 0,-2 9 0 0 0,-1 36-44 0 0,2-37 37 0 0,-4 96-61 0 0,-7 82 77 0 0,2-50-5 0 0,9-130 0 0 0,2-10 1 0 0,0-1-1 0 0,0 0 1 0 0,0 0 0 0 0,0 1-1 0 0,0 0 1 0 0,-1-1-1 0 0,1 1 1 0 0,0-1 0 0 0,0 0-1 0 0,0 0 1 0 0,0 1 0 0 0,0-1-1 0 0,0 1 1 0 0,-1-1-1 0 0,1 1 1 0 0,-1-1 0 0 0,0 0 3 0 0,1 0 0 0 0,-1 0 0 0 0,0 0 0 0 0,0 0 0 0 0,0 0 0 0 0,0 0 0 0 0,0 0 0 0 0,1 0 0 0 0,-1 0 0 0 0,0 0 0 0 0,0 0 0 0 0,1 0 0 0 0,-1-1 0 0 0,0 1 0 0 0,0-1 0 0 0,1 1 0 0 0,-1-1 0 0 0,0 1 0 0 0,0 0 0 0 0,0-2 0 0 0,-14-11 56 0 0,13 10-52 0 0,-1 0 1 0 0,2 1-1 0 0,-1-1 1 0 0,0 0-1 0 0,1 0 1 0 0,-1 0-1 0 0,1 0 1 0 0,0 0-1 0 0,0 0 1 0 0,0 0-1 0 0,1 0 1 0 0,-1 0-1 0 0,0-1 1 0 0,1-4 0 0 0,0 4-12 0 0,0-1 1 0 0,1 1 0 0 0,0 0 0 0 0,-1-1 0 0 0,2 1-1 0 0,-1 0 1 0 0,1 0 0 0 0,-1 0 0 0 0,1-1 0 0 0,2-2 0 0 0,-1 2-15 0 0,1-1 1 0 0,-1 2-1 0 0,1-1 1 0 0,0 1-1 0 0,0-1 1 0 0,1 1-1 0 0,-1 0 1 0 0,1 0-1 0 0,-1 1 1 0 0,1 0 0 0 0,0 0-1 0 0,0 0 1 0 0,0 0-1 0 0,1 0 1 0 0,0 1-1 0 0,7-2 1 0 0,-2 2-17 0 0,-1 1 0 0 0,1 0 0 0 0,-1 0 0 0 0,22 2 0 0 0,-27 0 20 0 0,-1-1 1 0 0,0 0-1 0 0,1 1 1 0 0,-1 1-1 0 0,0-1 1 0 0,0 0-1 0 0,0 1 1 0 0,0 0 0 0 0,0 0-1 0 0,0-1 1 0 0,0 2-1 0 0,0 0 1 0 0,-1-1-1 0 0,6 6 1 0 0,-7-6 10 0 0,-1 1 0 0 0,2-2 0 0 0,-2 1-1 0 0,1 1 1 0 0,-2 0 0 0 0,2-1 0 0 0,-1 0 0 0 0,0 1 0 0 0,0-1 0 0 0,0 1 0 0 0,-1 0 0 0 0,1 0 0 0 0,0 0 0 0 0,-1-1 0 0 0,1 5 0 0 0,-2-4-3 0 0,1 1 0 0 0,-1 0 0 0 0,0-1 1 0 0,1 1-1 0 0,-1-1 0 0 0,-1 0 0 0 0,1 1 1 0 0,-1-1-1 0 0,1 0 0 0 0,-4 5 0 0 0,-1 0-2 0 0,0-1-1 0 0,0 0 0 0 0,0 0 1 0 0,0-1-1 0 0,-2 1 0 0 0,1-2 0 0 0,0 1 1 0 0,-12 5-1 0 0,15-9-17 0 0,-2 1 0 0 0,1 0 0 0 0,0-1 0 0 0,0-1 0 0 0,-1 2 0 0 0,1-3 0 0 0,-1 2 0 0 0,1-1 0 0 0,-1-1 0 0 0,1 1 0 0 0,-1-1 0 0 0,0 0 0 0 0,0 0 0 0 0,1-1 0 0 0,-10-2 0 0 0,-5-3-1544 0 0,12 2-22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82 207 11807 0 0,'-31'-139'1330'0'0,"12"81"3359"0"0,15 49 713 0 0,4 12-5210 0 0,5 84 125 0 0,-2-28-372 0 0,1 12 44 0 0,0 89 22 0 0,-37 176 581 0 0,22-282 156 0 0,51-185-379 0 0,-32 114-417 0 0,-1 0 1 0 0,12-16-1 0 0,-2 3-22 0 0,-16 27 68 0 0,1 0 0 0 0,0 0 0 0 0,0 0 0 0 0,0 1 0 0 0,0-1 0 0 0,1 1 0 0 0,-1 0 0 0 0,0-1-1 0 0,6-2 1 0 0,-7 4-2 0 0,-1 1 0 0 0,2 0-1 0 0,-1-1 1 0 0,0 0 0 0 0,1 0 0 0 0,-2 1-1 0 0,2 0 1 0 0,-1 0 0 0 0,0-1-1 0 0,1 1 1 0 0,-1 0 0 0 0,0 0-1 0 0,0 0 1 0 0,1 0 0 0 0,-1 0-1 0 0,0 0 1 0 0,1 0 0 0 0,-1 0-1 0 0,0 1 1 0 0,0-1 0 0 0,1 0-1 0 0,-1 0 1 0 0,0 1 0 0 0,0-1-1 0 0,0 1 1 0 0,0 0 0 0 0,1 0-1 0 0,4 4-11 0 0,0 0-1 0 0,-1 0 0 0 0,-1 1 0 0 0,2-1 0 0 0,-2 1 0 0 0,0 0 0 0 0,0 1 0 0 0,-1-1 0 0 0,1 1 0 0 0,-1 0 1 0 0,-1-1-1 0 0,1 1 0 0 0,2 10 0 0 0,-2-1-27 0 0,0 1 1 0 0,-1-1 0 0 0,0 1-1 0 0,-2 31 1 0 0,0-37 45 0 0,-1 0-1 0 0,-1 0 1 0 0,1 0-1 0 0,-1 0 1 0 0,-1 0-1 0 0,-6 18 1 0 0,3-20 51 0 0,5-8-50 0 0,-1 0 0 0 0,1 0 0 0 0,-1 0 0 0 0,1 0 0 0 0,-1 0 0 0 0,1 0-1 0 0,-1-1 1 0 0,1 0 0 0 0,-1 1 0 0 0,0 0 0 0 0,1-1 0 0 0,-1 1 0 0 0,0-1 0 0 0,0 0 0 0 0,0 0-1 0 0,1 0 1 0 0,-1 0 0 0 0,0 0 0 0 0,0 0 0 0 0,1 0 0 0 0,-1-1 0 0 0,0 0 0 0 0,-2 0 0 0 0,-4-2-103 0 0,1 1 0 0 0,-2-2 1 0 0,-9-5-1 0 0,7 3-882 0 0,-14-11 0 0 0,4 1-189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 5063 0 0,'1'-1'232'0'0,"2"-2"-191"0"0,1 1 0 0 0,-1-1 0 0 0,0 1 0 0 0,1 0 0 0 0,-1 0 0 0 0,0 0 0 0 0,6-2 0 0 0,-7 4 383 0 0,0 0-1 0 0,0-1 1 0 0,1 1 0 0 0,-1-1-1 0 0,1 1 1 0 0,-1 0 0 0 0,0 0-1 0 0,1 1 1 0 0,-1-1 0 0 0,0 1-1 0 0,0-1 1 0 0,1 0 0 0 0,-1 1-1 0 0,4 1 1 0 0,-2 0 618 0 0,-1 0 1 0 0,1 0-1 0 0,0 1 0 0 0,0-1 1 0 0,-1 1-1 0 0,5 3 0 0 0,-3-1-386 0 0,0 1 0 0 0,0-1-1 0 0,5 9 1 0 0,-4-4-359 0 0,-1-1-1 0 0,0 1 1 0 0,0 1 0 0 0,5 17-1 0 0,-8-23-244 0 0,-2 0-1 0 0,1-1 0 0 0,0 2 0 0 0,-1-2 1 0 0,0 1-1 0 0,0 0 0 0 0,-1-1 0 0 0,1 2 1 0 0,-1-2-1 0 0,0 1 0 0 0,0 0 0 0 0,0-1 1 0 0,-1 1-1 0 0,0-1 0 0 0,0 1 0 0 0,0-1 1 0 0,-1 1-1 0 0,1-1 0 0 0,-1-1 0 0 0,0 2 1 0 0,0-1-1 0 0,-5 5 0 0 0,5-7-35 0 0,-1 1-1 0 0,1-1 0 0 0,0 0 1 0 0,-1 0-1 0 0,0 0 1 0 0,1 0-1 0 0,0-1 0 0 0,-1 1 1 0 0,0-2-1 0 0,0 2 1 0 0,1-1-1 0 0,-2-1 0 0 0,1 0 1 0 0,1 1-1 0 0,-1-1 1 0 0,-7 0-1 0 0,5-1 1 0 0,0 1 0 0 0,1-1 1 0 0,0 0-1 0 0,0 0 0 0 0,0 0 0 0 0,0-1 0 0 0,0 0 0 0 0,0 0 1 0 0,0 0-1 0 0,0-1 0 0 0,1 0 0 0 0,-5-3 0 0 0,6 4-15 0 0,0-1 0 0 0,1 0 0 0 0,-1 0 0 0 0,0 0 0 0 0,0-1 0 0 0,1 1 0 0 0,0 0 0 0 0,0 0-1 0 0,0-1 1 0 0,1 0 0 0 0,-1 0 0 0 0,-1-5 0 0 0,3 3 66 0 0,0 5 35 0 0,2-1-3 0 0,1 1-81 0 0,1-1-1 0 0,0 1 1 0 0,0 0-1 0 0,0 0 1 0 0,0 0-1 0 0,0 1 1 0 0,0-1-1 0 0,0 0 1 0 0,0 1 0 0 0,0 0-1 0 0,8 2 1 0 0,7 1-40 0 0,24 7 1 0 0,-11-2-47 0 0,95 14-1324 0 0,-41-9-5509 0 0,-34-7-474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3223 0 0,'2'-3'139'0'0,"1"-2"-1"0"0,-1 1 0 0 0,0 0 1 0 0,0 0-1 0 0,-1 0 0 0 0,1-1 0 0 0,-1 1 1 0 0,0-1-1 0 0,1-8 0 0 0,0-4 3662 0 0,-2-22-1 0 0,-1 18 4955 0 0,2 23-8182 0 0,2 7-351 0 0,0 0 1 0 0,0 0-1 0 0,-1 0 0 0 0,0 0 1 0 0,0 17-1 0 0,-1 52-113 0 0,-1-44 48 0 0,-11 249 1031 0 0,8-233-1045 0 0,3 62 0 0 0,7-43-6914 0 0,0-30-875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149 206 4143 0 0,'0'0'319'0'0,"2"0"-210"0"0,13 9 769 0 0,4 2 5891 0 0,-10-9-5341 0 0,-7-2-728 0 0,6-4 971 0 0,-6 2-1411 0 0,0 1 0 0 0,-1-2 0 0 0,1 2 0 0 0,-1-1 0 0 0,1 0 0 0 0,-1 1 0 0 0,1-2 0 0 0,-1 1 0 0 0,0 1 0 0 0,1-2 0 0 0,-2 1 0 0 0,1 0 0 0 0,1-4 0 0 0,-1 1-29 0 0,0 2 0 0 0,0-1 0 0 0,-1 0 0 0 0,0 0 0 0 0,0 0 0 0 0,0 0 0 0 0,-2-6 0 0 0,0 1-17 0 0,0 0-1 0 0,-1 0 1 0 0,0 1-1 0 0,0 1 0 0 0,-1-2 1 0 0,-8-12-1 0 0,10 18-160 0 0,-30-42 382 0 0,29 42-417 0 0,0 0 0 0 0,-1-1 0 0 0,1 1 0 0 0,0-1-1 0 0,-1 2 1 0 0,-1-1 0 0 0,2 0 0 0 0,-1 1 0 0 0,-5-3 0 0 0,7 4-14 0 0,1 1 0 0 0,-1 0-1 0 0,1 0 1 0 0,-1-1 0 0 0,1 1 0 0 0,-1 0 0 0 0,1 0 0 0 0,-1-1 0 0 0,1 2-1 0 0,-1-1 1 0 0,1 0 0 0 0,-1 0 0 0 0,1 1 0 0 0,-1-1 0 0 0,1 0 0 0 0,-1 0-1 0 0,1 1 1 0 0,-1 0 0 0 0,1 0 0 0 0,0-1 0 0 0,0 1 0 0 0,-1 0 0 0 0,1 0-1 0 0,0-1 1 0 0,-1 2 0 0 0,2-1 0 0 0,-2 0 0 0 0,1 0 0 0 0,1 0 0 0 0,-3 2-1 0 0,-1 3-15 0 0,0 1 0 0 0,0 1 0 0 0,1-2-1 0 0,-5 13 1 0 0,5-11-14 0 0,-6 16-55 0 0,1 2 1 0 0,-9 50 0 0 0,2 53 30 0 0,14-117 43 0 0,0 1 1 0 0,2-1-1 0 0,0 0 0 0 0,-1 0 1 0 0,3 0-1 0 0,-1 0 0 0 0,4 12 1 0 0,-5-22 5 0 0,-1 1 0 0 0,1-1 1 0 0,0-1-1 0 0,0 2 0 0 0,0-2 1 0 0,1 1-1 0 0,-2 0 0 0 0,2 0 0 0 0,-1 0 1 0 0,1-1-1 0 0,-1 1 0 0 0,1-1 1 0 0,-1 1-1 0 0,5 1 0 0 0,3 2 1 0 0,-7-5 5 0 0,0 0-1 0 0,0 1 0 0 0,0-1 1 0 0,0 0-1 0 0,0 0 0 0 0,0-1 1 0 0,0 1-1 0 0,0-1 0 0 0,0 1 1 0 0,0-1-1 0 0,0 1 1 0 0,0-1-1 0 0,-1 0 0 0 0,2 0 1 0 0,-2 1-1 0 0,1-2 0 0 0,0 1 1 0 0,2-2-1 0 0,3-3 38 0 0,0-1-1 0 0,10-12 1 0 0,-11 12-26 0 0,-1 1-6 0 0,0 0 1 0 0,-1 0-1 0 0,1-1 0 0 0,-1 0 1 0 0,-1 0-1 0 0,6-14 0 0 0,9-46 57 0 0,-15 47-62 0 0,3-10 43 0 0,3-60 0 0 0,-6 50 0 0 0,7 95 460 0 0,-5-12-720 0 0,-2-16 419 0 0,0 0-1 0 0,12 44 0 0 0,-12-63-478 0 0,0 0 0 0 0,0 0 1 0 0,0-1-1 0 0,0 0 0 0 0,1 0 0 0 0,1 0 0 0 0,-1 0 1 0 0,1 0-1 0 0,1-1 0 0 0,-1 0 0 0 0,1 0 0 0 0,0 0 0 0 0,9 6 1 0 0,-3-5-1575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69 8751 0 0,'0'-3'399'0'0,"1"0"-324"0"0,-1-2 0 0 0,1 1 0 0 0,0 1 0 0 0,0-1 0 0 0,0 0 0 0 0,1 0 0 0 0,-1 1 0 0 0,1-1 0 0 0,0 0 0 0 0,3-4 0 0 0,-3 6 401 0 0,-1 1-1 0 0,1-1 0 0 0,-1 0 1 0 0,1 1-1 0 0,0-1 0 0 0,0 1 1 0 0,2-2-1 0 0,-3 2-27 0 0,1 0 0 0 0,-1 1 0 0 0,2-1 0 0 0,-2 1-1 0 0,1-1 1 0 0,-1 1 0 0 0,1 0 0 0 0,-1-1 0 0 0,1 1 0 0 0,2 0 0 0 0,-2 0-222 0 0,1 0 1 0 0,0 1 0 0 0,0 0-1 0 0,-1-1 1 0 0,1 0 0 0 0,1 3-1 0 0,1-2-130 0 0,-1 1 0 0 0,0 1 0 0 0,1-1-1 0 0,-2 1 1 0 0,1-1 0 0 0,5 6 0 0 0,-2-1-57 0 0,0 1-1 0 0,-1-1 1 0 0,-1 1-1 0 0,0 1 1 0 0,0-1 0 0 0,0 0-1 0 0,-1 1 1 0 0,0 0 0 0 0,-1 0-1 0 0,0 1 1 0 0,0-1 0 0 0,-1 1-1 0 0,0-1 1 0 0,-1 1 0 0 0,0 0-1 0 0,0 0 1 0 0,-1 10 0 0 0,-1-11 16 0 0,0-1-1 0 0,0 0 1 0 0,-1 1 0 0 0,1 0 0 0 0,-2-1-1 0 0,1 0 1 0 0,-1 0 0 0 0,-8 13 0 0 0,8-15-5 0 0,-1 0 1 0 0,1-1-1 0 0,-2 0 1 0 0,1 0-1 0 0,0 0 1 0 0,-1-1-1 0 0,0 1 1 0 0,0-1-1 0 0,0 0 1 0 0,-1 0-1 0 0,0 0 1 0 0,-5 2-1 0 0,2-3 22 0 0,0 1-1 0 0,1-1 0 0 0,-2 0 1 0 0,1-1-1 0 0,0 1 0 0 0,0-2 1 0 0,-1 0-1 0 0,1 0 1 0 0,0-1-1 0 0,-1 0 0 0 0,1 0 1 0 0,-14-3-1 0 0,21 3-140 0 0,0-1 0 0 0,0 1 0 0 0,1-1 0 0 0,-1 0 0 0 0,0 1 0 0 0,1 0 0 0 0,-1-1 0 0 0,1-1 0 0 0,-1 2 0 0 0,1-1 0 0 0,-1-1 0 0 0,1 2 0 0 0,-3-4 0 0 0,3 3-14 0 0,0 0-1 0 0,1 0 1 0 0,-1 0 0 0 0,0 0 0 0 0,0 0 0 0 0,1-1-1 0 0,0 1 1 0 0,0 0 0 0 0,-1 0 0 0 0,1-1-1 0 0,-1 1 1 0 0,1 0 0 0 0,0-1 0 0 0,0 1 0 0 0,0-1-1 0 0,0 2 1 0 0,0-2 0 0 0,0 1 0 0 0,1-2 0 0 0,4-18-1327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4607 0 0,'0'2'6152'0'0,"-4"34"161"0"0,-3 1-4628 0 0,-4 34-1152 0 0,8-48-220 0 0,-10 127 1491 0 0,12-120-1497 0 0,2-1 0 0 0,0 0 0 0 0,8 34 0 0 0,-8-57-263 0 0,1 1-1 0 0,-1-1 1 0 0,1 0-1 0 0,1 0 1 0 0,0 0-1 0 0,0 0 1 0 0,0 0-1 0 0,8 11 1 0 0,-10-16-101 0 0,1 1 1 0 0,-1 0 0 0 0,1-1-1 0 0,0 2 1 0 0,0-2-1 0 0,-1 1 1 0 0,1-1-1 0 0,1 0 1 0 0,-2 0 0 0 0,1 1-1 0 0,1-1 1 0 0,-1-1-1 0 0,0 1 1 0 0,0 1 0 0 0,1-2-1 0 0,-1 0 1 0 0,0 1-1 0 0,1-1 1 0 0,-1 1-1 0 0,1-1 1 0 0,-1 0 0 0 0,0 0-1 0 0,1 0 1 0 0,-1-1-1 0 0,1 1 1 0 0,-1-1 0 0 0,4 0-1 0 0,3-3-899 0 0,1-1 0 0 0,-1 0 0 0 0,0 0-1 0 0,-1-1 1 0 0,11-8 0 0 0,-5 2-4947 0 0</inkml:trace>
  <inkml:trace contextRef="#ctx0" brushRef="#br0" timeOffset="1">219 370 4607 0 0,'-1'-1'354'0'0,"-14"-24"7440"0"0,7 15-317 0 0,9 15-7096 0 0,3 28 269 0 0,7 87 1126 0 0,-11-97-1577 0 0,0-16-300 0 0,0-1 0 0 0,0 0 0 0 0,0 1 1 0 0,1-1-1 0 0,-1 1 0 0 0,2-1 1 0 0,-1 1-1 0 0,1-1 0 0 0,0 0 1 0 0,3 6-1 0 0,-4-9-1918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4143 0 0,'0'0'15607'0'0,"-1"2"-15168"0"0,-2 5-315 0 0,1 1 1 0 0,-1 0 0 0 0,1-1 0 0 0,-1 17 0 0 0,-1 35-93 0 0,4-31 90 0 0,-3 31 40 0 0,-2 170 343 0 0,6-221-487 0 0,-1-4-45 0 0,1 1-1 0 0,-1-1 1 0 0,0 0 0 0 0,2 0-1 0 0,-1 0 1 0 0,2 6 0 0 0,-3-8-865 0 0</inkml:trace>
  <inkml:trace contextRef="#ctx0" brushRef="#br0" timeOffset="1">31 244 1839 0 0,'-22'-17'160'0'0,"15"11"-144"0"0,6-3 8945 0 0,8 10-7439 0 0,-5-1-417 0 0,9 2 209 0 0,-1 1-1 0 0,11 3 1 0 0,12 4-131 0 0,5-4-1424 0 0,72 3 0 0 0,-76-9-1045 0 0,2-3-426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20 15983 0 0,'0'-2'730'0'0,"-12"-16"2670"0"0,8 28-2342 0 0,2 1-997 0 0,0 0-1 0 0,1 1 1 0 0,1-1-1 0 0,0 14 1 0 0,0 5 84 0 0,-31 383 1536 0 0,29-375-1483 0 0,2-36 113 0 0,0-3-102 0 0,0-11-8 0 0,0-18 7 0 0,3 12-179 0 0,9-26-1 0 0,-10 38-24 0 0,0 0 0 0 0,1-1 0 0 0,0 0 0 0 0,1 1-1 0 0,0 0 1 0 0,7-10 0 0 0,-10 15-11 0 0,0-1 1 0 0,1 2-1 0 0,-2-2 0 0 0,2 1 0 0 0,-1 0 0 0 0,1-1 0 0 0,-1 2 1 0 0,1-1-1 0 0,0 0 0 0 0,0 0 0 0 0,-1 1 0 0 0,1-1 1 0 0,0 0-1 0 0,-1 1 0 0 0,1-1 0 0 0,0 1 0 0 0,0 0 1 0 0,0 0-1 0 0,-1 0 0 0 0,2 0 0 0 0,-2 0 0 0 0,1 0 1 0 0,0 0-1 0 0,-1 0 0 0 0,5 2 0 0 0,-4-1-5 0 0,1-1 0 0 0,-1 2 0 0 0,0-1-1 0 0,1 0 1 0 0,0 1 0 0 0,-1-1 0 0 0,0 1 0 0 0,0 0-1 0 0,1-1 1 0 0,-2 2 0 0 0,1-1 0 0 0,1-1 0 0 0,-2 2 0 0 0,1-1-1 0 0,2 5 1 0 0,-2-1 14 0 0,1 0 0 0 0,0 1 0 0 0,-2-1-1 0 0,1 1 1 0 0,-1 0 0 0 0,1-1 0 0 0,-2 1-1 0 0,0-1 1 0 0,1 1 0 0 0,-1 0 0 0 0,-1-1 0 0 0,1 1-1 0 0,-1 0 1 0 0,-1 0 0 0 0,1-1 0 0 0,-1 1 0 0 0,0-1-1 0 0,0 0 1 0 0,-1 1 0 0 0,0-1 0 0 0,0 0 0 0 0,-1-1-1 0 0,0 1 1 0 0,1-1 0 0 0,-9 9 0 0 0,9-11 63 0 0,-1 1 1 0 0,-1-1 0 0 0,2 0-1 0 0,-2-1 1 0 0,1 1-1 0 0,-1-1 1 0 0,1 0 0 0 0,-1 0-1 0 0,0-1 1 0 0,0 1-1 0 0,-10 2 1 0 0,12-4-242 0 0,-1 0 0 0 0,-1 0 0 0 0,2 0 0 0 0,-1 0 0 0 0,-1 0 0 0 0,-6-2 0 0 0,8 1-448 0 0,1 1-1 0 0,-1-1 0 0 0,1 0 0 0 0,-1 0 0 0 0,0-1 1 0 0,1 1-1 0 0,0 0 0 0 0,0-1 0 0 0,-1 1 0 0 0,-2-4 1 0 0,-4-6-6638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99 15263 0 0,'0'0'1379'0'0,"0"2"-1136"0"0,3 4-122 0 0,-2 1 0 0 0,1-1 0 0 0,-1 0 0 0 0,0 1 0 0 0,0 0 0 0 0,-1 0 0 0 0,0-1 0 0 0,0 0 0 0 0,0 1 0 0 0,-3 7 1 0 0,-6 42 938 0 0,-6 48 973 0 0,15-99-1932 0 0,0 0 0 0 0,0 0 0 0 0,0 0 0 0 0,0 1 1 0 0,0-1-1 0 0,2 0 0 0 0,-1 0 0 0 0,0 0 0 0 0,1 0 0 0 0,-1 0 0 0 0,1 0 1 0 0,1-1-1 0 0,3 8 0 0 0,-6-12-36 0 0,3 0-34 0 0,0 0-1 0 0,0 0 1 0 0,-1-1-1 0 0,0 0 1 0 0,1 0 0 0 0,-1 1-1 0 0,1-1 1 0 0,-1-1-1 0 0,1 2 1 0 0,-1-2-1 0 0,0 1 1 0 0,3-3-1 0 0,-1 2 19 0 0,-1-1-1 0 0,0 0 1 0 0,0 0-1 0 0,0-1 0 0 0,0 1 1 0 0,3-7-1 0 0,6-12 2 0 0,18-47-1 0 0,2-28 43 0 0,-10 29-67 0 0,-9 24-25 0 0,9-21 0 0 0,-18 57 11 0 0,-4 6 46 0 0,2 3 12 0 0,-1 0-67 0 0,0 2-1 0 0,0-2 1 0 0,0 1 0 0 0,0 0-1 0 0,0-1 1 0 0,0 1-1 0 0,-1 0 1 0 0,1 0-1 0 0,0 0 1 0 0,0 0-1 0 0,-1 3 1 0 0,3 26-5 0 0,-3-22 2 0 0,2 62-3 0 0,-13 111 0 0 0,1-38 19 0 0,12-67 181 0 0,0 2-63 0 0,-4-61-129 0 0,1-17 5 0 0,1 0 2 0 0,0 1 1 0 0,-1-2-1 0 0,0 1 0 0 0,1 1 0 0 0,-1-2 0 0 0,1 1 0 0 0,-1 0 0 0 0,0 0 0 0 0,0-1 0 0 0,1 1 0 0 0,-1 0 0 0 0,0 0 0 0 0,0-1 0 0 0,1 1 0 0 0,-1 0 0 0 0,-1-1 0 0 0,2 1 0 0 0,-1-1 0 0 0,-1 0 0 0 0,2 1 0 0 0,-1-1 0 0 0,-1 1 0 0 0,2-1 0 0 0,-3 0 0 0 0,-3 1 71 0 0,2-1-1 0 0,-1 1 1 0 0,-8-2-1 0 0,11 1-64 0 0,-16 0 78 0 0,0-3-1 0 0,0 1 1 0 0,0-2-1 0 0,0 0 0 0 0,1-1 1 0 0,-21-9-1 0 0,32 11-529 0 0,0 0-1 0 0,0-1 1 0 0,0 1-1 0 0,0-1 1 0 0,1-1-1 0 0,-1 1 1 0 0,-4-7 0 0 0,0 1-7583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16615 0 0,'0'0'1506'0'0,"2"1"-1154"0"0,-1 0-236 0 0,0-1 1 0 0,0 1 0 0 0,1 0-1 0 0,-1 0 1 0 0,1-1 0 0 0,-1 1-1 0 0,0 1 1 0 0,0-2 0 0 0,0 2-1 0 0,0-1 1 0 0,0 0 0 0 0,0 0-1 0 0,0 0 1 0 0,0 1 0 0 0,0-1-1 0 0,-1 0 1 0 0,1 1 0 0 0,0-1 0 0 0,-1 1-1 0 0,1-1 1 0 0,-1 1 0 0 0,0-1-1 0 0,0 1 1 0 0,1 2 0 0 0,0 5 303 0 0,0 1-1 0 0,-1 16 1 0 0,0-24-403 0 0,-6 61 688 0 0,3-44-414 0 0,2 0 0 0 0,0 0 0 0 0,3 32 0 0 0,-1-36-313 0 0,0-7-87 0 0,0-1-1 0 0,0 1 0 0 0,4 10 0 0 0,-5-17-7 0 0,0-1 1 0 0,0 1-1 0 0,0 0 1 0 0,0-1-1 0 0,1 1 0 0 0,-1-1 1 0 0,1 1-1 0 0,-1-1 1 0 0,1 1-1 0 0,-1 0 1 0 0,0-1-1 0 0,1 0 1 0 0,-1 1-1 0 0,1-1 0 0 0,0 1 1 0 0,1 0-708 0 0,7 4-6946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12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12 12439 0 0,'-9'-11'15097'0'0,"9"11"-14849"0"0,-5 5-1820 0 0,1 1 1715 0 0,-2 1 0 0 0,3 1 0 0 0,-2-1 0 0 0,2 1 0 0 0,-1-1 0 0 0,1 1-1 0 0,-2 8 1 0 0,-4 9-3 0 0,-13 30-175 0 0,-32 87-169 0 0,47-106-2138 0 0,7-34 1099 0 0</inkml:trace>
  <inkml:trace contextRef="#ctx0" brushRef="#br0" timeOffset="1">29 172 9215 0 0,'-29'-54'13663'0'0,"37"50"-12496"0"0,-4 1-950 0 0,1 2-91 0 0,1-1 0 0 0,-1 0-1 0 0,1 1 1 0 0,-1 0 0 0 0,11-1 0 0 0,30 2-193 0 0,-28 1 108 0 0,124-3-1133 0 0,-80 0-5810 0 0,-29 1-424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4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14279 0 0,'0'0'7411'0'0,"0"2"-6753"0"0,4 15-383 0 0,-1 1-1 0 0,-1 0 0 0 0,1 18 0 0 0,-6 56-49 0 0,3-75-103 0 0,-8 85 346 0 0,4-59-375 0 0,-1 15-44 0 0,5-51 3 0 0</inkml:trace>
  <inkml:trace contextRef="#ctx0" brushRef="#br0" timeOffset="1">11 213 12895 0 0,'-3'-3'373'0'0,"-4"-12"3101"0"0,8 15-3309 0 0,0-1-1 0 0,0 0 1 0 0,0 0 0 0 0,0 0-1 0 0,0 0 1 0 0,1 0 0 0 0,-1 1-1 0 0,0 0 1 0 0,0-1 0 0 0,1 0-1 0 0,-1 1 1 0 0,0-1 0 0 0,1 1-1 0 0,-1 0 1 0 0,1 0 0 0 0,-1 0-1 0 0,1 0 1 0 0,29 1-271 0 0,-18 1 217 0 0,83 6-786 0 0,83 4-3399 0 0,-144-13 2381 0 0,-1 0-17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5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305 390 15487 0 0,'0'-1'712'0'0,"-1"-1"-568"0"0,-1-1 0 0 0,2 0 0 0 0,-1 1 0 0 0,-1 0 0 0 0,1 0 0 0 0,-1-1 0 0 0,1 2 0 0 0,-1-1 0 0 0,1-1 0 0 0,-1 2 0 0 0,0-1 0 0 0,1 0-1 0 0,-2 1 1 0 0,1-1 0 0 0,0 1 0 0 0,0-1 0 0 0,0 1 0 0 0,0 0 0 0 0,-1 0 0 0 0,1 0 0 0 0,-1 0 0 0 0,-3-1 0 0 0,-3 1 144 0 0,1 0 1 0 0,0 0 0 0 0,0 1-1 0 0,0 0 1 0 0,0 0-1 0 0,0 0 1 0 0,0 2-1 0 0,0-1 1 0 0,0 1 0 0 0,0 0-1 0 0,1 0 1 0 0,-2 1-1 0 0,2 0 1 0 0,0 0-1 0 0,0 1 1 0 0,-13 8 0 0 0,10-5-251 0 0,1 0 1 0 0,0 1-1 0 0,0 0 1 0 0,0 0-1 0 0,0 1 1 0 0,2 0-1 0 0,-1 0 1 0 0,2 1-1 0 0,-1 1 1 0 0,-10 18-1 0 0,14-22-22 0 0,1-1 0 0 0,0 0 0 0 0,0 1-1 0 0,1 0 1 0 0,-1 0 0 0 0,2-1 0 0 0,-1 1 0 0 0,0 1 0 0 0,1-2-1 0 0,2 13 1 0 0,-2-15-12 0 0,1 0 0 0 0,0 1 0 0 0,0-1 0 0 0,1 0 0 0 0,-1 1 0 0 0,1-2 0 0 0,0 1 0 0 0,0 0 0 0 0,1 0 0 0 0,-1-1 0 0 0,0 1 0 0 0,1 0 0 0 0,0-1 0 0 0,0 0 0 0 0,0 0 0 0 0,1 0-1 0 0,6 4 1 0 0,-2-1 11 0 0,1-2-1 0 0,0 0 0 0 0,0 0 0 0 0,0-1 0 0 0,0 0 0 0 0,1 0 0 0 0,-1-1 0 0 0,1-1 0 0 0,14 2 0 0 0,-5-3-235 0 0,0 0-1 0 0,-1 0 1 0 0,38-7-1 0 0,-44 4-845 0 0,0 1-1 0 0,13-7 1 0 0,-4 0-6671 0 0</inkml:trace>
  <inkml:trace contextRef="#ctx0" brushRef="#br0" timeOffset="1">584 1 19063 0 0,'0'0'1727'0'0,"0"2"-1423"0"0,3 11-165 0 0,0 1-1 0 0,0 0 1 0 0,-1 20 0 0 0,-1 47 1332 0 0,-2-57-1184 0 0,-2 90 1419 0 0,1 86 464 0 0,27 283-574 0 0,-17-327-1999 0 0,-5-68 134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5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35 118 2303 0 0,'-35'-38'10381'0'0,"37"32"-7076"0"0,-2 4-2693 0 0,2 1-1 0 0,-1-2 1 0 0,-1 2 0 0 0,2-1 0 0 0,-1 1 0 0 0,0-1 0 0 0,0 1 0 0 0,3-3 0 0 0,15-8 907 0 0,-9 8-1368 0 0,0 0-1 0 0,11-3 0 0 0,4 0 124 0 0,-1 2 1 0 0,36-2 0 0 0,50 1 18 0 0,-50 3-229 0 0,-56 3-94 0 0,97-2 260 0 0,-85 3-629 0 0,1 0 1 0 0,-1 2-1 0 0,33 6 0 0 0,-31-1-1271 0 0,-2 2-89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5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 17967 0 0,'-11'-4'1600'0'0,"3"2"336"0"0,22-2-1376 0 0,5 0-560 0 0,9 2-96 0 0,6-1-24 0 0,13 2-8 0 0,13 1-848 0 0,8 0-176 0 0,6-1-32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5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1801 10591 0 0,'0'0'488'0'0,"0"-1"-12"0"0,0-13-1033 0 0,1 0 3397 0 0,-4-18 0 0 0,3 26-1998 0 0,-1 1 0 0 0,-1-1 1 0 0,1 1-1 0 0,-1 0 0 0 0,1-1 1 0 0,-6-7-1 0 0,4 7-564 0 0,0 0 1 0 0,-1 0-1 0 0,1 1 1 0 0,-1-1 0 0 0,-1 1-1 0 0,1 0 1 0 0,-1 0-1 0 0,1 0 1 0 0,-1 1-1 0 0,-7-5 1 0 0,-9-3-16 0 0,1 2 1 0 0,-41-16-1 0 0,-46-7-177 0 0,80 26-62 0 0,10 2-16 0 0,-1 0 1 0 0,1 2 0 0 0,-37-2-1 0 0,45 4-6 0 0,0 2 0 0 0,0-1 0 0 0,1 1-1 0 0,-1 1 1 0 0,0-1 0 0 0,1 2-1 0 0,0-1 1 0 0,-1 1 0 0 0,1 0-1 0 0,-9 5 1 0 0,-6 6-2 0 0,2 1 0 0 0,-36 31 0 0 0,39-29 0 0 0,7-9-4 0 0,1 1-1 0 0,1 0 0 0 0,0 1 1 0 0,0-1-1 0 0,1 2 1 0 0,-13 20-1 0 0,20-27 4 0 0,-2 0 0 0 0,2-1 0 0 0,-1 1 0 0 0,2-1-1 0 0,-2 1 1 0 0,1 1 0 0 0,1-2 0 0 0,-1 1 0 0 0,0 0 0 0 0,1 0 0 0 0,0 0-1 0 0,0 0 1 0 0,0 0 0 0 0,1 0 0 0 0,-1 0 0 0 0,1 0 0 0 0,0-1 0 0 0,0 1-1 0 0,0 0 1 0 0,0 0 0 0 0,1-1 0 0 0,0 1 0 0 0,-1 0 0 0 0,2-1 0 0 0,-1 1-1 0 0,0-1 1 0 0,3 3 0 0 0,1 0 1 0 0,-1-1 0 0 0,0 0 0 0 0,1 0 0 0 0,0 0 0 0 0,0-1 0 0 0,0 0 0 0 0,1 0 0 0 0,0 0 0 0 0,-1-1 0 0 0,1 0 0 0 0,0 0 0 0 0,12 2 0 0 0,-10-3 0 0 0,2 0 0 0 0,-1-2 0 0 0,-1 1 0 0 0,1-1 0 0 0,1 0 0 0 0,-2-1 0 0 0,1 1 0 0 0,0-2 0 0 0,11-3 0 0 0,147-54 159 0 0,-145 50-142 0 0,-1 0-12 0 0,-1 0 0 0 0,0-1 0 0 0,32-22 1 0 0,-42 24-36 0 0,-2 0 0 0 0,1 0 0 0 0,-1-1 0 0 0,-1 0 0 0 0,1 0 1 0 0,-1-1-1 0 0,-1 0 0 0 0,10-17 0 0 0,-6 5-20 0 0,-1-1 1 0 0,-1 1-1 0 0,7-32 0 0 0,11-72-97 0 0,-24 114 134 0 0,24-209-189 0 0,-18-5-22 0 0,-18-242-280 0 0,1 384 808 0 0,-2 0 1 0 0,-5 2-1 0 0,-39-130 0 0 0,44 186 136 0 0,9 26-432 0 0,0 1 0 0 0,1-1 0 0 0,0 1 0 0 0,-1-1 0 0 0,1 0 0 0 0,-1 0 0 0 0,1 1 0 0 0,-1 0 0 0 0,1-1 0 0 0,0 1 0 0 0,0-1 0 0 0,-1 1 0 0 0,1-1 0 0 0,0 1 0 0 0,-1 1 0 0 0,-3 10 7 0 0,1 1 0 0 0,1 0 1 0 0,0-1-1 0 0,0 16 0 0 0,1-10-11 0 0,-14 396-97 0 0,14-371 90 0 0,19 1002 1395 0 0,-12-936-1200 0 0,8 283 84 0 0,-14-361-405 0 0,-1 48-7648 0 0,2-30-1193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5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1661 3633 15119 0 0,'-2'0'694'0'0,"-12"6"-181"0"0,-23 12 1 0 0,23-11-493 0 0,0 0 0 0 0,-17 6 0 0 0,15-9 162 0 0,-2 0 0 0 0,0-1 0 0 0,1-1 0 0 0,-1 0-1 0 0,1-2 1 0 0,-1 0 0 0 0,1 0 0 0 0,-22-5 0 0 0,0-2 394 0 0,-1-2-1 0 0,-55-20 1 0 0,67 19-269 0 0,-1-2-1 0 0,-38-24 0 0 0,-49-40 323 0 0,23 11-192 0 0,-75-57 246 0 0,133 94-468 0 0,1-3-1 0 0,-48-54 0 0 0,37 26 125 0 0,-47-78 0 0 0,56 80-183 0 0,-9-15-41 0 0,3-1-1 0 0,-42-105 0 0 0,56 103-91 0 0,3-1 0 0 0,4-2 0 0 0,-13-92 0 0 0,20 64-27 0 0,-1-192-1 0 0,19 212-24 0 0,3-1 1 0 0,4 1-1 0 0,3 1 0 0 0,36-116 0 0 0,-21 115-10 0 0,50-102 0 0 0,-50 122 37 0 0,59-113-39 0 0,-61 132 20 0 0,57-74 0 0 0,-40 67-16 0 0,2 3 0 0 0,3 1 0 0 0,1 3 0 0 0,3 2 0 0 0,105-69 0 0 0,-108 84 5 0 0,2 2 0 0 0,1 3 0 0 0,1 1 0 0 0,0 3 0 0 0,1 3 0 0 0,1 3 0 0 0,82-14 0 0 0,79 9-28 0 0,-176 19 57 0 0,1 2 1 0 0,0 2 0 0 0,59 12 0 0 0,-50-2 2 0 0,-1 1 0 0 0,0 3 0 0 0,-2 3 0 0 0,0 1 0 0 0,-1 2-1 0 0,80 55 1 0 0,-67-35-17 0 0,-3 2 0 0 0,-2 3 1 0 0,-2 2-1 0 0,61 75 0 0 0,-78-81-11 0 0,-4 1 1 0 0,-1 2 0 0 0,-2 1-1 0 0,-3 1 1 0 0,30 77 0 0 0,-33-64 6 0 0,-4 2 0 0 0,-1 1 0 0 0,-4 0 0 0 0,7 83 0 0 0,-14-33 10 0 0,-4 0-1 0 0,-5 0 0 0 0,-5 0 1 0 0,-38 194-1 0 0,28-231 20 0 0,-3-1 0 0 0,-4-1 1 0 0,-3-1-1 0 0,-3-2 0 0 0,-3 0 0 0 0,-65 102 0 0 0,-39 14 11 0 0,97-142 51 0 0,-77 72-1 0 0,66-75 151 0 0,-3-3-1 0 0,-61 37 0 0 0,74-54-22 0 0,-1-2 1 0 0,0-1-1 0 0,-84 25 1 0 0,60-29-52 0 0,0-2 0 0 0,-2-4 1 0 0,1-2-1 0 0,-2-4 0 0 0,2-3 0 0 0,-1-2 0 0 0,-112-15 0 0 0,123 6-41 0 0,2-3-1 0 0,0-2 0 0 0,-94-37 1 0 0,108 34-73 0 0,2-3 1 0 0,0-1-1 0 0,2-1 1 0 0,0-2 0 0 0,-46-41-1 0 0,27 14 20 0 0,3-3 1 0 0,-67-88-1 0 0,71 74-12 0 0,3-2 1 0 0,-55-114-1 0 0,71 120-12 0 0,2-1 0 0 0,-33-126 0 0 0,42 107-6 0 0,-17-167-1 0 0,31 49-58 0 0,7 155 24 0 0,4-1 0 0 0,12-59 0 0 0,-8 67 8 0 0,2 1 0 0 0,2 0 0 0 0,29-60 0 0 0,-11 39-38 0 0,4 2 1 0 0,1 1-1 0 0,72-84 0 0 0,-45 71 2 0 0,2 3-1 0 0,78-62 1 0 0,-14 32-24 0 0,-16 23-14 0 0,182-88 0 0 0,-159 100-29 0 0,178-55-1 0 0,-233 92 80 0 0,140-22-1 0 0,-160 40 5 0 0,0 1-1 0 0,123 6 1 0 0,-137 5 9 0 0,0 2 0 0 0,0 2 0 0 0,0 2 0 0 0,-2 2 0 0 0,1 2 1 0 0,48 24-1 0 0,-64-25 7 0 0,-1 2 1 0 0,0 0 0 0 0,-1 3-1 0 0,-1 0 1 0 0,-1 2-1 0 0,-1 0 1 0 0,-1 2 0 0 0,35 41-1 0 0,-18-10-8 0 0,-3 3 0 0 0,-2 2 0 0 0,41 88 0 0 0,-54-94 16 0 0,-2 1 0 0 0,-3 1 0 0 0,-1 0 0 0 0,-4 2 0 0 0,-2 0 0 0 0,-2 0 0 0 0,-3 0 0 0 0,-2 2 0 0 0,-6 98 0 0 0,-9-49-16 0 0,-40 179 0 0 0,-54 103-16 0 0,-76 127 85 0 0,-85 23-42 0 0,52-172-1846 0 0,96-178-6954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0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 2759 0 0,'-35'3'17354'0'0,"37"-3"-17254"0"0,0 0 0 0 0,-1 0 0 0 0,1 0 0 0 0,-1 0 0 0 0,1 1 0 0 0,-1 0 0 0 0,3 0 0 0 0,6 2 97 0 0,56 5 660 0 0,-35-7-406 0 0,40-5 1 0 0,-10-4-208 0 0,21-2 58 0 0,-68 9-493 0 0,1 1 1 0 0,-1 1-1 0 0,25 3 1 0 0,-23 2-1732 0 0,-7-3-1961 0 0,2 3-2503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8:0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7 5063 0 0,'-12'3'438'0'0,"4"-1"-2"0"0,-1 0 0 0 0,0 0 0 0 0,1-1 0 0 0,0-1 0 0 0,-16 1 0 0 0,-8-2 8110 0 0,30 1-6954 0 0,1-2-93 0 0,-1-1 1946 0 0,46 4-2393 0 0,22 0-779 0 0,11-7 92 0 0,-3-1-1076 0 0,-24 6-5525 0 0,-13 4-1467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49:0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1476 3746 5527 0 0,'-48'-12'89'0'0,"2"-2"3369"0"0,20 5-331 0 0,0 1-1 0 0,-29-3 1 0 0,-126-21-1547 0 0,158 28-1504 0 0,-133-35 316 0 0,125 28-340 0 0,0-1-1 0 0,-55-29 1 0 0,71 33-8 0 0,-113-69 271 0 0,88 51-166 0 0,-41-35 0 0 0,59 40-61 0 0,1 0 1 0 0,1 0-1 0 0,-21-29 1 0 0,-44-80 142 0 0,61 85-204 0 0,-35-83-1 0 0,-5-53 25 0 0,45 122-47 0 0,-63-235-100 0 0,23-93 248 0 0,54 318-114 0 0,4 1 0 0 0,2-1 0 0 0,18-116 0 0 0,-2 88-17 0 0,6 1 1 0 0,35-96-1 0 0,11 2-20 0 0,13 6-16 0 0,-62 149-7 0 0,1 1 1 0 0,2 0 0 0 0,1 2 0 0 0,1 0 0 0 0,52-47 0 0 0,74-59-43 0 0,-41 38 21 0 0,-76 71 20 0 0,50-31 1 0 0,-4 15-37 0 0,98-40 1 0 0,-156 75 42 0 0,30-13 3 0 0,94-28 0 0 0,73-3-47 0 0,-157 38 36 0 0,0 3 0 0 0,114-8 0 0 0,-105 19-17 0 0,-1 3-1 0 0,127 19 0 0 0,-139-9 15 0 0,0 2 1 0 0,0 3-1 0 0,91 38 0 0 0,-109-35 15 0 0,-1 2-1 0 0,-1 1 0 0 0,-1 2 1 0 0,47 39-1 0 0,118 130-49 0 0,-173-164 71 0 0,-2 2 1 0 0,0 1-1 0 0,-3 1 0 0 0,-1 2 1 0 0,20 39-1 0 0,-19-23-7 0 0,-3 1-1 0 0,-3 2 1 0 0,-1-1 0 0 0,16 99 0 0 0,-20-52 32 0 0,2 178 0 0 0,-17-184 54 0 0,-4-1 0 0 0,-4-1 0 0 0,-24 104 0 0 0,15-120-11 0 0,-3 0 0 0 0,-4-1 0 0 0,-2-2-1 0 0,-41 72 1 0 0,-48 68 105 0 0,47-89-77 0 0,-133 204 157 0 0,74-160-131 0 0,-36 52-158 0 0,104-131-871 0 0,-3 8-337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12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33 3679 0 0,'0'-1'7964'0'0,"-4"-15"677"0"0,-1 0-1289 0 0,-9 80-7247 0 0,-2 0-32 0 0,-8 83 0 0 0,23-138-32 0 0,0 0 0 0 0,1 0 0 0 0,0 0 1 0 0,0 0-1 0 0,1 0 0 0 0,3 12 0 0 0,-1-15-14 0 0,-1-3 15 0 0,5 2-31 0 0,-4-5-9 0 0,-2 0 1 0 0,1 0-1 0 0,0 0 1 0 0,-1 0-1 0 0,2-1 0 0 0,-2 1 1 0 0,1-1-1 0 0,0 1 0 0 0,-1 0 1 0 0,1-1-1 0 0,-1 0 1 0 0,1 0-1 0 0,2-1 0 0 0,20-14 48 0 0,-15 8-31 0 0,0 1 1 0 0,0-2 0 0 0,-2 0-1 0 0,1 1 1 0 0,10-17-1 0 0,-7 7 30 0 0,-2 0 0 0 0,14-37 0 0 0,-22 53 4 0 0,-1 15-39 0 0,4 16 0 0 0,-1 7-42 0 0,-2-28 15 0 0,0-1 0 0 0,0 1 1 0 0,0 0-1 0 0,4 12 0 0 0,3-5 13 0 0,-3-12 0 0 0,-2-2 0 0 0,-1 0 0 0 0,0-1 0 0 0,-1 1 0 0 0,2-1 0 0 0,-2 0 0 0 0,1 0 0 0 0,0 0 0 0 0,0 0 0 0 0,0 0 0 0 0,-1 0 0 0 0,1-1 0 0 0,0 1 0 0 0,0-1-1 0 0,0 0 1 0 0,-1 1 0 0 0,1-1 0 0 0,0 0 0 0 0,-1 0 0 0 0,1 1 0 0 0,-1-1 0 0 0,1-1 0 0 0,-1 2 0 0 0,2-3 0 0 0,3-1 2 0 0,-1-1 0 0 0,-1 1 1 0 0,1-1-1 0 0,-1 0 0 0 0,5-6 0 0 0,-3 0 23 0 0,1-1 1 0 0,-1 0-1 0 0,-1 0 0 0 0,0-1 1 0 0,-1 0-1 0 0,0 0 0 0 0,-1 0 1 0 0,0-1-1 0 0,-1 2 0 0 0,1-16 1 0 0,-3 20 28 0 0,0 2 12 0 0,0 2-183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12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76 5063 0 0,'0'-2'390'0'0,"1"-1"-180"0"0,-1 0 0 0 0,1 1 0 0 0,0-1 0 0 0,0 0 0 0 0,-1 1 0 0 0,2-1 0 0 0,2-4 0 0 0,11-18 7819 0 0,-13 22-7530 0 0,-1 2 1 0 0,0-1-1 0 0,1 1 0 0 0,-1-1 1 0 0,1 1-1 0 0,-1-1 0 0 0,1 2 1 0 0,0-2-1 0 0,-1 1 0 0 0,2 0 1 0 0,-2 0-1 0 0,4-1 0 0 0,-2 1-144 0 0,0 0-1 0 0,0 1 1 0 0,0-1 0 0 0,0 1-1 0 0,0 0 1 0 0,0-1-1 0 0,6 2 1 0 0,-3 0-251 0 0,-2-1 0 0 0,1 1 0 0 0,0 1-1 0 0,-1-1 1 0 0,1 1 0 0 0,-1-1 0 0 0,1 1 0 0 0,-1 1 0 0 0,1-1 0 0 0,5 5-1 0 0,-3-1-84 0 0,1 0 14 0 0,-1 0 0 0 0,1 0-1 0 0,-2 2 1 0 0,9 8 0 0 0,-13-14-23 0 0,-1-1 1 0 0,0 2 0 0 0,0-2-1 0 0,0 1 1 0 0,0 0-1 0 0,0-1 1 0 0,0 2-1 0 0,-1-2 1 0 0,1 1 0 0 0,-1 1-1 0 0,1-2 1 0 0,-1 1-1 0 0,1 1 1 0 0,-1-1 0 0 0,0-1-1 0 0,0 2 1 0 0,0-1-1 0 0,0 0 1 0 0,-1 0-1 0 0,1 0 1 0 0,-1 0 0 0 0,0 0-1 0 0,1 0 1 0 0,0-1-1 0 0,-1 2 1 0 0,-2 2-1 0 0,-5 6 45 0 0,0 0 0 0 0,0 1-1 0 0,-1-2 1 0 0,-1 0 0 0 0,-10 9-1 0 0,-1-3 98 0 0,-38 22 0 0 0,47-32-157 0 0,11-4 8 0 0,-5 2-96 0 0,0-1 0 0 0,0 0 1 0 0,-11 4-1 0 0,16-6 38 0 0,1-1-1 0 0,0 0 1 0 0,-1 0 0 0 0,1 0-1 0 0,0 0 1 0 0,-1 0 0 0 0,1 0-1 0 0,0 0 1 0 0,0 0 0 0 0,0 0-1 0 0,-1 0 1 0 0,1 0 0 0 0,0-1-1 0 0,-1 1 1 0 0,1 0 0 0 0,-1 0-1 0 0,1 0 1 0 0,0 0-1 0 0,0-1 1 0 0,0 1 0 0 0,0 0-1 0 0,0 0 1 0 0,-1 0 0 0 0,1 0-1 0 0,0 0 1 0 0,0 0 0 0 0,-1-1-1 0 0,1 1 1 0 0,0 0 0 0 0,0 0-1 0 0,0-1 1 0 0,-1 1 0 0 0,1-1-1 0 0,-2-7-1705 0 0,4-5-52 0 0,1-3-11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13.3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9 3223 0 0,'1'-8'19323'0'0,"-28"57"-15132"0"0,12-27-3450 0 0,-9 25-1 0 0,21-40-656 0 0,0 0 0 0 0,0 0 0 0 0,1 0 0 0 0,1 1 0 0 0,-1-1 0 0 0,1 0 0 0 0,0 1 0 0 0,0 9 0 0 0,1-14-72 0 0,1 1 0 0 0,-1-1 0 0 0,1 0 0 0 0,-1 0 0 0 0,1 0 0 0 0,0 1 0 0 0,0-1 1 0 0,1 0-1 0 0,-1 0 0 0 0,0 0 0 0 0,1 0 0 0 0,0 0 0 0 0,0 0 0 0 0,0-1 0 0 0,0 1 0 0 0,0 0 0 0 0,0-1 0 0 0,1 0 1 0 0,0 0-1 0 0,0 1 0 0 0,-1-2 0 0 0,1 1 0 0 0,0 0 0 0 0,4 2 0 0 0,-2-3-265 0 0,0 1 0 0 0,0 0 0 0 0,0-1 0 0 0,0 1 0 0 0,0-1 0 0 0,1-1 0 0 0,-1 1 0 0 0,0-1 0 0 0,0 0 0 0 0,1 0 0 0 0,0-1 0 0 0,-1 1 0 0 0,0-1-1 0 0,9-3 1 0 0,8-4-8980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32 19351 0 0,'-7'-8'734'0'0,"5"5"-488"0"0,0 0 1 0 0,-1 1-1 0 0,0-1 0 0 0,0 1 1 0 0,-5-4-1 0 0,7 5 254 0 0,-5-1 1629 0 0,2 0-2134 0 0,2 2-146 0 0,1 1 98 0 0,0 0 0 0 0,0-1 0 0 0,-1 0 0 0 0,1 1 0 0 0,0 1 0 0 0,-1-2 0 0 0,2 1 0 0 0,-2 0 0 0 0,1 0 0 0 0,0 0 0 0 0,-1 2 0 0 0,-2 1-243 0 0,-1 1-744 0 0,-1 0 0 0 0,-8 10-1 0 0,2 3-791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3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10591 0 0,'0'0'2824'0'0,"12"0"-1896"0"0</inkml:trace>
  <inkml:trace contextRef="#ctx0" brushRef="#br0" timeOffset="1">330 7 11055 0 0,'0'0'8296'0'0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85 4607 0 0,'0'0'354'0'0,"0"-1"-233"0"0,10-43 3981 0 0,-3 13 1632 0 0,-6 22 4152 0 0,-12 47-9804 0 0,-10 64 0 0 0,2 43 42 0 0,17-122-121 0 0,-6 40 24 0 0,2 103-1 0 0,7-146-19 0 0,0 0 0 0 0,2 0 0 0 0,0 0 1 0 0,1 0-1 0 0,1-1 0 0 0,1 0 0 0 0,1 1 0 0 0,1-2 0 0 0,13 26 0 0 0,-18-38-2 0 0,2 0 0 0 0,-1-1 0 0 0,0 1 0 0 0,1-1 1 0 0,0 1-1 0 0,0-1 0 0 0,0-1 0 0 0,10 7 0 0 0,-12-9 4 0 0,0 0 1 0 0,1 0-1 0 0,0 0 1 0 0,0 0 0 0 0,-1-2-1 0 0,1 2 1 0 0,0-1-1 0 0,0 0 1 0 0,0 0-1 0 0,0-1 1 0 0,0 1-1 0 0,0-1 1 0 0,0 0-1 0 0,0 0 1 0 0,0-1 0 0 0,6-1-1 0 0,-3 0 24 0 0,1 0 0 0 0,0-1-1 0 0,0 0 1 0 0,-2 0 0 0 0,2-1-1 0 0,-1 0 1 0 0,0-1 0 0 0,0 1 0 0 0,-1-2-1 0 0,0 1 1 0 0,0 0 0 0 0,0-1-1 0 0,7-8 1 0 0,0-4 137 0 0,0 0 0 0 0,-1-1 1 0 0,16-34-1 0 0,-21 35-43 0 0,0 0-1 0 0,-1 0 1 0 0,0 0 0 0 0,-2 0 0 0 0,0 0-1 0 0,-1-2 1 0 0,-1 1 0 0 0,0-23 0 0 0,-4 13 115 0 0,1 0 0 0 0,-3 0 0 0 0,0-1 1 0 0,-14-45-1 0 0,14 65-172 0 0,0-1 0 0 0,0 1 1 0 0,-1 0-1 0 0,1 0 0 0 0,-2 1 1 0 0,0-1-1 0 0,0 1 0 0 0,-1 0 1 0 0,-1 1-1 0 0,-11-13 0 0 0,8 12-28 0 0,2 1 1 0 0,-3 1-1 0 0,2-1 0 0 0,-2 1 0 0 0,1 1 0 0 0,-1 0 1 0 0,0 1-1 0 0,-21-5 0 0 0,27 7-105 0 0,-28-5 198 0 0,32 8-224 0 0,-1 0 0 0 0,0-1 1 0 0,0 1-1 0 0,0 1 0 0 0,1-1 0 0 0,-1 0 0 0 0,1 1 0 0 0,-1 0 0 0 0,1-1 1 0 0,-5 3-1 0 0,2-1-271 0 0,-7 3-2072 0 0,0 5-4301 0 0,3 2-1733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1 919 0 0,'0'0'15756'0'0,"1"1"-14136"0"0,1 2-1403 0 0,0-1-1 0 0,0 0 1 0 0,0 1-1 0 0,0 0 1 0 0,1-2-1 0 0,-1 1 1 0 0,0 1-1 0 0,0-2 1 0 0,1 1-1 0 0,0 0 1 0 0,0-1-1 0 0,0 0 1 0 0,0 1-1 0 0,0-1 1 0 0,3 1-1 0 0,8 1 196 0 0,0 0 0 0 0,18 1-1 0 0,-10-1-303 0 0,91 16-3105 0 0,-80-16-4317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22 15199 0 0,'-4'-6'8519'0'0,"15"4"-7703"0"0,4-1-700 0 0,-1 0-13 0 0,-1 0 1 0 0,1 1-1 0 0,24-1 0 0 0,-10 4-287 0 0,-10-2-339 0 0,0 2 0 0 0,-1 0 0 0 0,1 1 0 0 0,25 6 0 0 0,-28-3-1006 0 0</inkml:trace>
  <inkml:trace contextRef="#ctx0" brushRef="#br0" timeOffset="1">81 147 14279 0 0,'-9'-2'1272'0'0,"-7"-2"7760"0"0,27 2-8760 0 0,9 2-16 0 0,11 3-440 0 0,4 1-88 0 0,2 1-16 0 0,1-2-9496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2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12 116 9671 0 0,'1'0'748'0'0,"1"-6"-236"0"0,0 0 0 0 0,1 1 0 0 0,0-1 0 0 0,0 1 0 0 0,0 0 0 0 0,1 0 0 0 0,0 1 0 0 0,0-1 0 0 0,-1 1 0 0 0,2-1 0 0 0,-1 1 0 0 0,1 1 0 0 0,0-1 0 0 0,10-6 0 0 0,-1 3 12 0 0,1 1-1 0 0,0 0 0 0 0,0 1 1 0 0,0 1-1 0 0,27-5 0 0 0,-33 9-420 0 0,-1-1 1 0 0,0 0-1 0 0,0 1 0 0 0,1 1 0 0 0,7 0 0 0 0,-12 0-96 0 0,0 0-1 0 0,0 0 1 0 0,0 0-1 0 0,0 1 1 0 0,-1-1-1 0 0,1 1 1 0 0,0 0 0 0 0,-1 0-1 0 0,1 0 1 0 0,-1 1-1 0 0,0-1 1 0 0,4 4-1 0 0,-6-5-7 0 0,0 1-1 0 0,0-1 1 0 0,0 2 0 0 0,0-2-1 0 0,-1 1 1 0 0,1 0-1 0 0,0-1 1 0 0,0 2 0 0 0,-1-2-1 0 0,0 1 1 0 0,1 0-1 0 0,-1 0 1 0 0,0 0 0 0 0,0 0-1 0 0,0-1 1 0 0,0 2 0 0 0,0-2-1 0 0,0 1 1 0 0,-1 0-1 0 0,1 0 1 0 0,0 0 0 0 0,-2 1-1 0 0,-1 6-6 0 0,0 0 0 0 0,0-1 0 0 0,-7 11 0 0 0,6-11 24 0 0,-2-1 0 0 0,1 2 1 0 0,-1-2-1 0 0,-1 1 0 0 0,-10 9 0 0 0,-41 29 94 0 0,53-42-109 0 0,5-4-1 0 0,-6 4 8 0 0,0 0 1 0 0,1 0-1 0 0,0 0 0 0 0,0 1 1 0 0,0 0-1 0 0,1 0 0 0 0,0 0 1 0 0,-7 10-1 0 0,11-14-5 0 0,0 0-1 0 0,0 0 1 0 0,0 0 0 0 0,0 0-1 0 0,0-1 1 0 0,0 1 0 0 0,0 0 0 0 0,0 0-1 0 0,0 0 1 0 0,0 0 0 0 0,0 0-1 0 0,1-1 1 0 0,-1 1 0 0 0,1 0 0 0 0,-1 0-1 0 0,1-1 1 0 0,0 2 0 0 0,0-1 1 0 0,0 2-4 0 0,1 0 0 0 0,0 0 0 0 0,0-1 0 0 0,0 1 0 0 0,0-1 0 0 0,0 0-1 0 0,1 1 1 0 0,0-2 0 0 0,3 4 0 0 0,30 13-59 0 0,-5-2 39 0 0,-16-5 41 0 0,0-1-1 0 0,16 16 1 0 0,-24-20-18 0 0,-1 1 0 0 0,1 1 0 0 0,-1-1 0 0 0,0 1 0 0 0,9 15 0 0 0,-11-16 3 0 0,-1 0-1 0 0,0 1 1 0 0,0-2 0 0 0,2 10-1 0 0,-5-12 13 0 0,1-1 0 0 0,0 1-1 0 0,-1-1 1 0 0,0 0 0 0 0,0 1-1 0 0,0-1 1 0 0,-1 1 0 0 0,1-1-1 0 0,-1 1 1 0 0,0-1 0 0 0,-2 6-1 0 0,-1 2 162 0 0,-1-1 0 0 0,0 1 0 0 0,-1-1 0 0 0,0-1 1 0 0,-1 1-1 0 0,1-1 0 0 0,-2 0 0 0 0,1-1 0 0 0,-1 1 0 0 0,-1-1 0 0 0,1-1 0 0 0,-13 9 0 0 0,-65 39 506 0 0,-52 40-1734 0 0,112-74-411 0 0</inkml:trace>
  <inkml:trace contextRef="#ctx0" brushRef="#br0" timeOffset="1">517 909 17047 0 0,'0'0'8400'0'0,"-4"10"-8240"0"0,-2-3-784 0 0,0-1-208 0 0,-4 3-128 0 0,-5 3-16 0 0,-5 5-8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59 10591 0 0,'-2'-5'227'0'0,"-1"2"1"0"0,0-2-1 0 0,0 1 0 0 0,0 1 0 0 0,-1-1 0 0 0,1 1 0 0 0,-1 0 0 0 0,0 0 0 0 0,0 0 0 0 0,0 0 1 0 0,0 1-1 0 0,0-1 0 0 0,-1 1 0 0 0,1 0 0 0 0,-1 0 0 0 0,1 1 0 0 0,-2-1 0 0 0,2 1 0 0 0,-1 0 1 0 0,-7 0-1 0 0,6 0 170 0 0,-2 0 0 0 0,1 1 0 0 0,1 0 1 0 0,-1 0-1 0 0,0 1 0 0 0,0 0 0 0 0,1 0 1 0 0,-1 1-1 0 0,0 0 0 0 0,0 0 0 0 0,1 0 0 0 0,0 1 1 0 0,0 0-1 0 0,-8 4 0 0 0,1 4-273 0 0,1-1-1 0 0,0 1 1 0 0,1 1 0 0 0,1 0-1 0 0,-1 0 1 0 0,1 1-1 0 0,1 1 1 0 0,0-1 0 0 0,2 1-1 0 0,-1 1 1 0 0,-4 15-1 0 0,-3 9-67 0 0,3 1-1 0 0,1 0 0 0 0,-5 46 0 0 0,11-57 15 0 0,2 0 0 0 0,0 44 0 0 0,4-58-55 0 0,0-1 1 0 0,1 0-1 0 0,0 0 1 0 0,1 0-1 0 0,1 0 1 0 0,0 0-1 0 0,7 14 0 0 0,-8-21-89 0 0,1 0 0 0 0,-1-1 0 0 0,1 0 0 0 0,1 1 0 0 0,-1-1-1 0 0,1 0 1 0 0,1-1 0 0 0,-1 1 0 0 0,1-1 0 0 0,0 0 0 0 0,0 0-1 0 0,0-1 1 0 0,1 1 0 0 0,-1-2 0 0 0,1 0 0 0 0,0 1 0 0 0,0-1-1 0 0,0-1 1 0 0,1 1 0 0 0,-2-1 0 0 0,2-1 0 0 0,-1 1 0 0 0,2-1-1 0 0,-2-1 1 0 0,1 0 0 0 0,9 0 0 0 0,-1-2-1280 0 0,-1 0 1 0 0,0-1-1 0 0,0-1 1 0 0,21-8-1 0 0,7-6-4945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10 18143 0 0,'0'-2'828'0'0,"-3"-6"2004"0"0,3 10-1907 0 0,-6 4-625 0 0,1 2-1 0 0,1-1 0 0 0,-1 1 0 0 0,-4 11 1 0 0,-12 37-219 0 0,13-31 151 0 0,-52 113 594 0 0,39-92-663 0 0,-90 175-43 0 0,99-203-637 0 0,10-16-635 0 0</inkml:trace>
  <inkml:trace contextRef="#ctx0" brushRef="#br0" timeOffset="1">0 287 3223 0 0,'0'-124'274'0'0,"4"71"9807"0"0,2 52-5504 0 0,-5 1-4537 0 0,-1 0-1 0 0,0 0 1 0 0,1 0 0 0 0,-1 0-1 0 0,1 0 1 0 0,-1 0 0 0 0,1 0-1 0 0,-1 0 1 0 0,0 0-1 0 0,1 0 1 0 0,-1 0 0 0 0,1 0-1 0 0,-1 0 1 0 0,1 0-1 0 0,-1 0 1 0 0,0 1 0 0 0,1-1-1 0 0,-1 0 1 0 0,1 0 0 0 0,-1 0-1 0 0,1 0 1 0 0,-1 0-1 0 0,0 1 1 0 0,0-1 0 0 0,1 1-1 0 0,-1-1 1 0 0,1 1 0 0 0,5 6 242 0 0,0 1 0 0 0,0 0 0 0 0,-1 0 0 0 0,0 1 0 0 0,0-1 0 0 0,4 13 0 0 0,-2-5-93 0 0,26 55 452 0 0,44 83 301 0 0,-68-139-884 0 0,0-1 1 0 0,22 25-1 0 0,-25-33-180 0 0,1 0 1 0 0,0 0-1 0 0,0 0 1 0 0,0 0-1 0 0,1 0 1 0 0,16 7-1 0 0,-22-12-333 0 0,0 0-1 0 0,1 0 1 0 0,0 0-1 0 0,-1 0 1 0 0,1-1 0 0 0,6 2-1 0 0,4-3-6588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19319 0 0,'0'0'1751'0'0,"2"0"-1430"0"0,124 16-169 0 0,-116-16-128 0 0,-1 0 0 0 0,1 0 0 0 0,0-1 0 0 0,17-4 0 0 0,37-13-579 0 0,-51 14 134 0 0,6-1-4037 0 0</inkml:trace>
  <inkml:trace contextRef="#ctx0" brushRef="#br0" timeOffset="1">195 36 5063 0 0,'0'0'390'0'0,"-1"0"-252"0"0,-5 0 318 0 0,6 0-64 0 0,-1 0 0 0 0,0 0 0 0 0,1 0 0 0 0,-1 0 0 0 0,1 0-1 0 0,0 0 1 0 0,-1 0 0 0 0,1 0 0 0 0,-1 0 0 0 0,1 0 0 0 0,-1 0-1 0 0,1 0 1 0 0,0 1 0 0 0,-1-1 0 0 0,1 0 0 0 0,-1 1-1 0 0,1-1 1 0 0,-1 1 0 0 0,1-1 0 0 0,0 0 0 0 0,0 0 0 0 0,0 1-1 0 0,-1-1 1 0 0,1 1 0 0 0,0-1 0 0 0,-1 1 0 0 0,1-1 0 0 0,-1 1-1 0 0,-3 13 5260 0 0,3-11-6781 0 0,0 4 1318 0 0,0 0 1 0 0,-1 0-1 0 0,2 0 0 0 0,0 0 0 0 0,0 8 0 0 0,6 37 244 0 0,-1-19-244 0 0,1 25-347 0 0,-2-19-6164 0 0,-2-10-1052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5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16583 0 0,'0'0'6376'0'0,"-9"2"-4288"0"0,4 4-1744 0 0,0 5-208 0 0,1 1-648 0 0,4 1-128 0 0,3 0-24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6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401 100 16583 0 0,'-2'-1'1276'0'0,"-1"-1"-849"0"0,0 1-1 0 0,0-1 0 0 0,0 1 0 0 0,0-1 1 0 0,-1 1-1 0 0,-3-1 0 0 0,6 2-181 0 0,-2 0-1 0 0,2 0 1 0 0,-1 0-1 0 0,1 0 1 0 0,-1 0-1 0 0,1 0 1 0 0,-1 0-1 0 0,0 1 1 0 0,1-1-1 0 0,-1 1 1 0 0,1-1-1 0 0,-1 0 1 0 0,1 1-1 0 0,-1 0 1 0 0,1 0-1 0 0,0-1 1 0 0,-3 3-1 0 0,-1 2-81 0 0,0 0-1 0 0,-1 0 0 0 0,2 0 0 0 0,0 0 0 0 0,-4 7 0 0 0,-18 32 265 0 0,22-37-383 0 0,-4 7-14 0 0,-105 169 435 0 0,99-162-487 0 0,0 0 0 0 0,-17 40-1 0 0,21-41-139 0 0,6-12-538 0 0,1-1 1 0 0,-4 12-1 0 0,6-17-173 0 0,-8-3-4239 0 0,2-4-1903 0 0</inkml:trace>
  <inkml:trace contextRef="#ctx0" brushRef="#br0" timeOffset="1">1 1 18111 0 0,'0'0'1639'0'0,"2"2"-1350"0"0,25 28 193 0 0,0 3 0 0 0,-3 0-1 0 0,33 57 1 0 0,-24-37 337 0 0,17 29 175 0 0,16 22-704 0 0,-65-103-288 0 0,8 12 24 0 0,18 19-1 0 0,1-5-2973 0 0,-18-20 1211 0 0,0-3-21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14279 0 0,'-5'-9'1103'0'0,"3"-1"715"0"0,6 6 151 0 0,6 4 499 0 0,-9 0-2471 0 0,8 2 327 0 0,0 1 0 0 0,0 0 0 0 0,0 0 0 0 0,0 0 0 0 0,-1 1 0 0 0,1 1 0 0 0,0-1 0 0 0,-2 1 0 0 0,1 1 0 0 0,0-1 0 0 0,-1 1 0 0 0,8 9 0 0 0,-1 0-24 0 0,-2 0 0 0 0,0 1 0 0 0,-2 0 1 0 0,12 22-1 0 0,-9-13-41 0 0,-2 1 0 0 0,12 36 0 0 0,-17-38-158 0 0,0 0-1 0 0,-1 0 0 0 0,2 37 1 0 0,-7-46-57 0 0,0 1 1 0 0,0-1 0 0 0,-1 1 0 0 0,-1-1 0 0 0,-1 0-1 0 0,-8 28 1 0 0,6-29-354 0 0,0-1-1 0 0,-1 0 0 0 0,0 1 1 0 0,-1-2-1 0 0,-1 1 1 0 0,1-1-1 0 0,-2-1 1 0 0,0 1-1 0 0,0-1 1 0 0,-2-1-1 0 0,1 1 1 0 0,-21 14-1 0 0,-8-1-8722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7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 14279 0 0,'-1'-1'1103'0'0,"0"-1"-717"0"0,0 0-881 0 0,-10-4 7275 0 0,16 8-6685 0 0,1 0 1 0 0,0-1 0 0 0,0 0 0 0 0,0 0 0 0 0,0 0 0 0 0,0-1 0 0 0,0 0 0 0 0,9-1-1 0 0,-4 0-3 0 0,176 1-2952 0 0,-174 0 1557 0 0,1 0-1 0 0,19-4 1 0 0,-6-1-711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7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54 919 0 0,'-14'-17'-305'0'0,"3"-2"6372"0"0,2 2 12120 0 0,3 25-16987 0 0,4-3-1147 0 0,1-1 0 0 0,-1-1-1 0 0,1 2 1 0 0,0-1-1 0 0,0 0 1 0 0,0 1-1 0 0,0 4 1 0 0,1 32 17 0 0,0-14-75 0 0,1 7-353 0 0,2 2 0 0 0,1-2 0 0 0,10 44 0 0 0,-13-77 306 0 0,2 15-1344 0 0,6 14 0 0 0,0-9-75 0 0</inkml:trace>
  <inkml:trace contextRef="#ctx0" brushRef="#br0" timeOffset="1">72 728 13823 0 0,'0'0'1472'0'0,"-6"8"96"0"0,3 0 256 0 0,-1 0 3128 0 0,0 0-4536 0 0,3 0 0 0 0,1 4-240 0 0,1-3-48 0 0,1 2 0 0 0,1-1-6752 0 0,0 1-1352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7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5 14743 0 0,'-3'-1'218'0'0,"-1"0"-1"0"0,-1 1 0 0 0,2-1 1 0 0,-1 0-1 0 0,0 1 1 0 0,0 0-1 0 0,0 0 0 0 0,0 0 1 0 0,0 0-1 0 0,1 1 1 0 0,-1 0-1 0 0,-4 1 0 0 0,3-1 86 0 0,1 2 0 0 0,-1-1 0 0 0,1 0 0 0 0,0 1 0 0 0,0-1-1 0 0,0 1 1 0 0,0 0 0 0 0,0 1 0 0 0,-3 4 0 0 0,-6 6 80 0 0,1 1 0 0 0,1 0 0 0 0,-1 1 0 0 0,3 0 0 0 0,0 1 0 0 0,0 0 0 0 0,1 1 0 0 0,-10 32 0 0 0,10-18-154 0 0,0-1 0 0 0,3 1 0 0 0,1 0 0 0 0,-1 46 0 0 0,5-65-157 0 0,1 0 1 0 0,0 1-1 0 0,1-2 1 0 0,0 1-1 0 0,1 1 0 0 0,0-2 1 0 0,2 0-1 0 0,-1 1 1 0 0,1-1-1 0 0,9 16 1 0 0,-11-23-241 0 0,1 1 1 0 0,0-1 0 0 0,1 1 0 0 0,-1-1 0 0 0,1-1 0 0 0,-1 2 0 0 0,1-2 0 0 0,1 0-1 0 0,8 6 1 0 0,-10-8-434 0 0,2 0-1 0 0,-1 0 1 0 0,0 1-1 0 0,0-1 1 0 0,1-1-1 0 0,0 0 1 0 0,0 1-1 0 0,-1-2 0 0 0,1 1 1 0 0,-1-1-1 0 0,1 0 1 0 0,8-1-1 0 0,18-4-6518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8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11 13359 0 0,'0'0'612'0'0,"-2"-1"-14"0"0,-5-9 4462 0 0,6 11-4627 0 0,-1 0 1 0 0,2-1 0 0 0,-2 1-1 0 0,1 0 1 0 0,-1 0 0 0 0,1-1-1 0 0,0 2 1 0 0,-1-1 0 0 0,0 1-1 0 0,-16 23 1556 0 0,9-11-1741 0 0,-109 175 1328 0 0,67-103-1366 0 0,29-50-201 0 0,0-1-98 0 0,1 1-1 0 0,-16 42 0 0 0,27-58-2142 0 0,-1-22 318 0 0,9 1 1709 0 0,1 0 0 0 0,-1 0 1 0 0,1 1-1 0 0,-1-2 0 0 0,1 1 0 0 0,-1 0 0 0 0,1-1 1 0 0,-1 2-1 0 0,1-2 0 0 0,-1 1 0 0 0,1-1 1 0 0,0 1-1 0 0,0-1 0 0 0,0 0 0 0 0,0 0 1 0 0,-1-2-1 0 0,-1-4-662 0 0,0-1 1 0 0,-3-10 0 0 0,5 15 602 0 0,-9-40-4049 0 0,-6-75 0 0 0,8 47 2860 0 0,-6-25 799 0 0,3 33 4186 0 0,9 54 4056 0 0,4 10-6314 0 0,7 8-578 0 0,1 0-1 0 0,-1 0 0 0 0,0 1 0 0 0,8 9 1 0 0,3 4-261 0 0,26 30 162 0 0,-2 1 1 0 0,39 65-1 0 0,-70-99-567 0 0,30 41 90 0 0,-37-51-131 0 0,1-2 1 0 0,1 1-1 0 0,0 0 1 0 0,14 10-1 0 0,-20-17-220 0 0,10 6-225 0 0,-3-6-2792 0 0,0-3-4366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 2303 0 0,'0'0'102'0'0,"-1"-1"-1"0"0,-3-2 330 0 0,4 3-151 0 0,-1 0 0 0 0,1-1 0 0 0,0 1 0 0 0,0 0 1 0 0,-1 0-1 0 0,1 0 0 0 0,-1-1 0 0 0,1 1 0 0 0,-1 0 0 0 0,1 0 1 0 0,0 0-1 0 0,0 0 0 0 0,-1 0 0 0 0,0 0 0 0 0,1 0 0 0 0,-1 0 1 0 0,1 0-1 0 0,0 1 0 0 0,0-1 0 0 0,-1 0 0 0 0,1 0 0 0 0,-1 0 1 0 0,1 0-1 0 0,-1 1 0 0 0,1-1 0 0 0,0 0 0 0 0,0 0 0 0 0,-1 0 1 0 0,1 0-1 0 0,-1 1 0 0 0,1-1 0 0 0,0 1 0 0 0,-1 0 0 0 0,-8 10 2911 0 0,8-8-3130 0 0,-1 1-1 0 0,1-1 1 0 0,0 2 0 0 0,0-1 0 0 0,1-1 0 0 0,-1 6 0 0 0,1 1-49 0 0,4-1 36 0 0,0-1 1502 0 0,-3-10-1166 0 0,0 1-215 0 0,0-2 1 0 0,1 1 0 0 0,-2 0 0 0 0,2 0 0 0 0,-1-1 0 0 0,-1 1-1 0 0,1 0 1 0 0,-1 0 0 0 0,1-1 0 0 0,-1 1 0 0 0,1 0 0 0 0,-1 0-1 0 0,0-1 1 0 0,0 0 0 0 0,-1-2 0 0 0,1 4 87 0 0,-2-1 10 0 0,-7-10 714 0 0,7 11-334 0 0,1 1-342 0 0,1 0-232 0 0,0 0-47 0 0,-1 0-1 0 0,1 0 1 0 0,-1 0-1 0 0,1-1 1 0 0,-1 1-1 0 0,1 0 1 0 0,0 0 0 0 0,0 0-1 0 0,0 0 1 0 0,-1 0-1 0 0,1 0 1 0 0,-1 0 0 0 0,1 0-1 0 0,-1 1 1 0 0,1-1-1 0 0,0 0 1 0 0,0 0 0 0 0,0 0-1 0 0,-1 0 1 0 0,1 0-1 0 0,-1 0 1 0 0,1 1-1 0 0,-6 4-14 0 0,1 4-11 0 0,2-2-15 0 0,2-5-61 0 0,2 0-18 0 0,4 9-1147 0 0,-4-9 495 0 0,0-2 1 0 0,-1 1-1 0 0,2 1 1 0 0,-1-2-1 0 0,-1 1 1 0 0,2 0-1 0 0,-1 0 1 0 0,2 1-1 0 0,7 2-6054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8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8287 0 0,'0'-2'639'0'0,"-1"-7"5420"0"0,1 7-5616 0 0,1 2 1 0 0,-1-1-1 0 0,1 0 1 0 0,-1 0-1 0 0,0 0 1 0 0,1 0-1 0 0,0 0 1 0 0,0 1-1 0 0,-1-1 1 0 0,1 0-1 0 0,0 0 1 0 0,0 1-1 0 0,-1-1 1 0 0,1 0-1 0 0,1 0 1 0 0,1-1-147 0 0,0 1-1 0 0,0-1 1 0 0,0 1 0 0 0,0 0 0 0 0,3-1 0 0 0,3 1-237 0 0,-1-1 0 0 0,1 2 0 0 0,10-1 0 0 0,-13 1-52 0 0,38-1-357 0 0,81 11 0 0 0,-104-7-3386 0 0</inkml:trace>
  <inkml:trace contextRef="#ctx0" brushRef="#br0" timeOffset="0.01">102 16 12895 0 0,'-1'1'6480'0'0,"-1"2"-6120"0"0,0 0-1 0 0,0 0 1 0 0,0 0 0 0 0,1 0-1 0 0,-2 0 1 0 0,2 0-1 0 0,0 0 1 0 0,0 0 0 0 0,0 0-1 0 0,-1 1 1 0 0,1 6 0 0 0,-1 5-12 0 0,0 22 0 0 0,1-21-3 0 0,1 12-9 0 0,0 0 0 0 0,4 32-1 0 0,-2-42-1026 0 0,2-1 0 0 0,0 0 0 0 0,1 0 0 0 0,10 24 0 0 0,-6-19-7402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8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14 11975 0 0,'0'0'923'0'0,"-2"-1"-602"0"0,-11-11 13543 0 0,13 14-13521 0 0,-1 0-347 0 0,1 1 1 0 0,0-1-1 0 0,-1 1 1 0 0,1-1 0 0 0,1 1-1 0 0,-1 0 1 0 0,0 0-1 0 0,1-1 1 0 0,-1 1-1 0 0,1-1 1 0 0,0 0 0 0 0,0 1-1 0 0,-1 0 1 0 0,2-1-1 0 0,-1 0 1 0 0,0 0-1 0 0,1 1 1 0 0,-1-1 0 0 0,2 2-1 0 0,2 2-421 0 0,-1-1 0 0 0,1 0 0 0 0,1 0 0 0 0,-1 0 0 0 0,0-1 0 0 0,9 5 0 0 0,7 2-1694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9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20 19463 0 0,'-14'-18'1766'0'0,"13"16"-1386"0"0,0 4 1 0 0,-1-2-291 0 0,1 2 1 0 0,-1 0-1 0 0,1 0 1 0 0,-1-1-1 0 0,1 1 1 0 0,-1 0-1 0 0,2-1 1 0 0,-2 2-1 0 0,1-1 0 0 0,1-1 1 0 0,-1 2-1 0 0,0-1 1 0 0,0 0-1 0 0,0 4 1 0 0,1-2-56 0 0,-1 0 1 0 0,1 0-1 0 0,0 1 1 0 0,1-2 0 0 0,-1 2-1 0 0,1-1 1 0 0,1 6-1 0 0,1-1-37 0 0,0 0 0 0 0,1-1-1 0 0,0 1 1 0 0,0 0 0 0 0,1-2-1 0 0,9 13 1 0 0,-9-14-379 0 0,-1 0 0 0 0,2 0 0 0 0,0-2-1 0 0,0 1 1 0 0,0 0 0 0 0,0-1 0 0 0,0 0 0 0 0,0 1 0 0 0,1-2-1 0 0,0 0 1 0 0,0 0 0 0 0,0 0 0 0 0,0-1 0 0 0,0 0-1 0 0,14 2 1 0 0,-6-3-722 0 0,-1 0 0 0 0,1-1-1 0 0,0 0 1 0 0,-1-1 0 0 0,1-1 0 0 0,-1 0-1 0 0,17-6 1 0 0,-6 1 756 0 0,-18 2 599 0 0,-7 2 131 0 0,1 2 0 0 0,0-1 0 0 0,0 0-1 0 0,-1 0 1 0 0,0 0 0 0 0,0 0 0 0 0,1 0 0 0 0,-1 0-1 0 0,0-1 1 0 0,0 2 0 0 0,0-1 0 0 0,-1-1-1 0 0,1 1 1 0 0,0 1 0 0 0,0-2 0 0 0,-1 1-1 0 0,0 1 1 0 0,0-2 0 0 0,1 2 0 0 0,-1-1 0 0 0,-2-4-1 0 0,1 2 184 0 0,-1-1-1 0 0,0 1 0 0 0,0 0 1 0 0,0 0-1 0 0,-1 0 0 0 0,0 0 1 0 0,-6-6-1 0 0,7 9-486 0 0,1-1 0 0 0,-1 0 0 0 0,1 1 1 0 0,-1 0-1 0 0,0-1 0 0 0,1 2 0 0 0,-1-1 0 0 0,0 0 0 0 0,0 0 0 0 0,0 1 0 0 0,0-1 0 0 0,0 1 0 0 0,0 0 0 0 0,0 0 1 0 0,0 0-1 0 0,0 0 0 0 0,0 1 0 0 0,0-1 0 0 0,0 0 0 0 0,0 1 0 0 0,0 0 0 0 0,0 0 0 0 0,0 0 0 0 0,1 1 1 0 0,-1-1-1 0 0,1 1 0 0 0,-4 1 0 0 0,-1 2-16 0 0,0-1 0 0 0,1 2 0 0 0,0-1 0 0 0,0 1-1 0 0,1 0 1 0 0,0 0 0 0 0,0 0 0 0 0,0 1 0 0 0,-7 13 0 0 0,2 3 153 0 0,1 0-1 0 0,1 1 1 0 0,1 0-1 0 0,1 0 1 0 0,-3 26 0 0 0,5-11 43 0 0,1 0 0 0 0,4 58 0 0 0,0-65-320 0 0,3-1 0 0 0,0 1-1 0 0,3-1 1 0 0,0-1 0 0 0,15 39 0 0 0,-21-68-959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29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1839 0 0,'2'-2'134'0'0,"1"-4"-239"0"0,0 3 247 0 0,-1 0 0 0 0,0 0 0 0 0,0-1 0 0 0,1 1 0 0 0,3-3 1 0 0,-4 4 360 0 0,0 2 1 0 0,0-2-1 0 0,-1 1 0 0 0,1 1 1 0 0,0-2-1 0 0,0 1 1 0 0,0 1-1 0 0,0 0 1 0 0,-1-1-1 0 0,2 1 1 0 0,-1-1-1 0 0,-1 1 1 0 0,2 0-1 0 0,1 0 1 0 0,3 0 885 0 0,-1 0 1 0 0,0 1 0 0 0,1 0 0 0 0,-1 0 0 0 0,0 1-1 0 0,6 2 1 0 0,-3 0-579 0 0,0 0 0 0 0,0 0-1 0 0,10 8 1 0 0,2 4-155 0 0,-1 0-1 0 0,19 21 1 0 0,-18-16-149 0 0,0 1 0 0 0,-2 1 0 0 0,0 0-1 0 0,-2 2 1 0 0,0 1 0 0 0,25 53 0 0 0,-36-65-403 0 0,-1 2-1 0 0,-1-1 1 0 0,1 1 0 0 0,-2 0-1 0 0,0-1 1 0 0,0 21 0 0 0,-3-23-33 0 0,0 0 1 0 0,-2 0-1 0 0,1-1 1 0 0,-1 1-1 0 0,-1-1 1 0 0,0 1-1 0 0,0-1 1 0 0,-9 19-1 0 0,-7 5 53 0 0,-1-2 0 0 0,-2 0-1 0 0,-26 31 1 0 0,10-13-80 0 0,-18 27-313 0 0,27-36-2091 0 0,0 0-3399 0 0,-15 15-3809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32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47 3223 0 0,'-41'-16'12636'0'0,"41"16"-12571"0"0,1 0 0 0 0,0-1 0 0 0,-1 1 0 0 0,1 0-1 0 0,0-1 1 0 0,0 1 0 0 0,-1 0 0 0 0,1 0 0 0 0,-1-1 0 0 0,1 0 0 0 0,0 0-1 0 0,3-2 64 0 0,4 0-47 0 0,1-1 0 0 0,-2 1 0 0 0,2 1 0 0 0,-1-1 0 0 0,1 2 0 0 0,10-2 0 0 0,54-1 26 0 0,-56 4-104 0 0,16 1 26 0 0,60 8 0 0 0,32 15-38 0 0,-59-11 13 0 0,354 50-4 0 0,-103-45 0 0 0,-54-6 0 0 0,-120-8 0 0 0,-15 2-14 0 0,179 4-44 0 0,107-23 73 0 0,58-1 230 0 0,381 10-110 0 0,-620 18 180 0 0,-215-11-290 0 0,1 1-1 0 0,30 10 1 0 0,-14 0-4857 0 0,-16-6-912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32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76 19807 0 0,'-24'-34'1760'0'0,"10"16"-1408"0"0,-2 3-280 0 0,3 8-72 0 0,3 6 1192 0 0,2 7 224 0 0,0 5 48 0 0,0-1 8 0 0,-1 0-2232 0 0,0 2-440 0 0,1-2-88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3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16 13823 0 0,'-17'-6'1224'0'0,"1"1"-976"0"0,4 2-248 0 0,0 1 0 0 0,1 4 296 0 0,2 4 16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0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33 1839 0 0,'-1'0'83'0'0,"-3"0"59"0"0,2 1-37 0 0,0 0 0 0 0,-1 0 1 0 0,0-1-1 0 0,1 0 0 0 0,-1 0 0 0 0,1 0 1 0 0,-1 0-1 0 0,1 0 0 0 0,-1 0 0 0 0,0-1 1 0 0,1 0-1 0 0,-1 0 0 0 0,1 1 0 0 0,0-1 1 0 0,-1 0-1 0 0,1 0 0 0 0,0 0 0 0 0,-3-2 0 0 0,-12-15 10991 0 0,12 11-7689 0 0,7 7-1641 0 0,11 5-651 0 0,-4 0-856 0 0,1-2-1 0 0,11 4 1 0 0,-19-7-155 0 0,8 4 53 0 0,-6-2-135 0 0,-2-1 967 0 0,-3-2-936 0 0,-4-5-42 0 0,1 2-11 0 0,-3 4 0 0 0,4 0-3 0 0,4 0 9 0 0,-2 1-12 0 0,0 1-1 0 0,0-1 0 0 0,-1 1 1 0 0,1-1-1 0 0,-1 1 0 0 0,2-1 0 0 0,-2 0 1 0 0,1 1-1 0 0,-3 0 0 0 0,-3 1 7 0 0,1-1 0 0 0,0-1 0 0 0,0 1 0 0 0,2 3 0 0 0,1 0 0 0 0,-2-6 0 0 0,-1 3 0 0 0,0 0 0 0 0,3-1 815 0 0,11-1-494 0 0,21 2-393 0 0,-9-1 157 0 0,6-1-26 0 0,47-5-1 0 0,-62 4-44 0 0,-1-1-37 0 0,-7 1-450 0 0,4 1-215 0 0,-3 9-5546 0 0,-6 2 4668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0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69 4143 0 0,'0'0'319'0'0,"0"-1"90"0"0,1-6 2020 0 0,1 1-1 0 0,-2 0 1 0 0,5-8-1 0 0,-5 12-2179 0 0,1 0-1 0 0,-1 1 0 0 0,1-1 0 0 0,0 1 1 0 0,0-1-1 0 0,0 1 0 0 0,0-1 0 0 0,0 1 1 0 0,0-1-1 0 0,1 1 0 0 0,-1 0 0 0 0,0-1 1 0 0,0 1-1 0 0,1 0 0 0 0,-1 0 0 0 0,1 0 1 0 0,1-1-1 0 0,16-5 1788 0 0,-19 7-1979 0 0,1-1-1 0 0,0 1 1 0 0,0 0 0 0 0,0 0 0 0 0,0 0-1 0 0,0 0 1 0 0,-1 0 0 0 0,2 0 0 0 0,-1 0-1 0 0,-1 0 1 0 0,1 1 0 0 0,0-1 0 0 0,0 0-1 0 0,0 1 1 0 0,1-1 0 0 0,0 1 81 0 0,-1 0 12 0 0,2 3-111 0 0,1-1 1 0 0,-1 1 0 0 0,0 1-1 0 0,0-1 1 0 0,0 1-1 0 0,-1-1 1 0 0,1 1-1 0 0,-1 0 1 0 0,0-1 0 0 0,0 2-1 0 0,-1-2 1 0 0,1 1-1 0 0,-2 1 1 0 0,1-1 0 0 0,1 10-1 0 0,-2-14-36 0 0,0 0-1 0 0,0 1 0 0 0,0-2 1 0 0,0 2-1 0 0,0-1 1 0 0,0 0-1 0 0,0 1 0 0 0,0-2 1 0 0,0 2-1 0 0,0-1 1 0 0,0 0-1 0 0,-1 0 1 0 0,1 0-1 0 0,-1 0 0 0 0,1 0 1 0 0,-1 0-1 0 0,0 2 1 0 0,-1 0 32 0 0,-1 3-10 0 0,0-1 1 0 0,0 0 0 0 0,0 0-1 0 0,-1 0 1 0 0,0-1 0 0 0,0 1-1 0 0,-5 4 1 0 0,7-7-21 0 0,-4 3 7 0 0,1-1 0 0 0,0 1-1 0 0,-1 0 1 0 0,2 0 0 0 0,-1 1-1 0 0,1-1 1 0 0,0 1 0 0 0,0 0-1 0 0,1 1 1 0 0,0-1 0 0 0,-5 11-1 0 0,7-8 122 0 0,2-7-111 0 0,1 8 43 0 0,2 1 7 0 0,13 15 111 0 0,-14-21-162 0 0,0 0-1 0 0,0 0 1 0 0,0 0-1 0 0,0 1 1 0 0,0-1 0 0 0,-1 1-1 0 0,0-1 1 0 0,0 1 0 0 0,-1-1-1 0 0,2 11 1 0 0,-3-11 16 0 0,0 1 0 0 0,0-2 0 0 0,0 1 1 0 0,-1 0-1 0 0,1 0 0 0 0,-2 0 0 0 0,1 0 0 0 0,0-1 1 0 0,-1 2-1 0 0,0-2 0 0 0,0 1 0 0 0,0-1 0 0 0,-1 1 1 0 0,1-2-1 0 0,-1 2 0 0 0,0-1 0 0 0,0-1 1 0 0,-1 1-1 0 0,1 0 0 0 0,-5 3 0 0 0,-5 6 87 0 0,-2-1 0 0 0,1 0-1 0 0,-1-1 1 0 0,-22 11 0 0 0,20-14-443 0 0,2 0-29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2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26 1375 0 0,'0'0'107'0'0,"-23"-5"21353"0"0,38-5-20788 0 0,-10 8-652 0 0,1 2 1 0 0,0-1-1 0 0,0 0 1 0 0,0 0-1 0 0,0 1 0 0 0,8 1 1 0 0,3 0-11 0 0,9-1-113 0 0,24 1-1309 0 0,62-9-1 0 0,-110 8-51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 12895 0 0,'0'-5'9785'0'0,"0"12"-6729"0"0,-2 21-4402 0 0,1-11 1971 0 0,-9 198-605 0 0,2-20-24 0 0,5-89-317 0 0,3-104 43 0 0,-6-12-3945 0 0,3 5 3597 0 0,2 1 0 0 0,-1-1 0 0 0,-2-8 0 0 0,2-7-3794 0 0,0-3-1322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2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38 3223 0 0,'0'0'143'0'0,"-1"-2"-3"0"0,0-1-72 0 0,3-30 16490 0 0,4 51-9611 0 0,-3-5-6947 0 0,0 0 0 0 0,-2 0 0 0 0,1 1 0 0 0,-2-2 0 0 0,0 16 0 0 0,0 2 0 0 0,-1 77-3528 0 0,2-74-5024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5.1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58 15551 0 0,'-2'-3'166'0'0,"0"1"0"0"0,0-1 1 0 0,1 0-1 0 0,-2 0 0 0 0,2 0 0 0 0,-1 0 0 0 0,2 0 0 0 0,-2 0 0 0 0,0-5 0 0 0,-3-16 5062 0 0,6 26-4534 0 0,3 15-393 0 0,-1-1 0 0 0,-1 0 0 0 0,0 1 0 0 0,-1-1-1 0 0,-2 18 1 0 0,-13 85-689 0 0,7-72-1014 0 0,4-17-4602 0 0,1-3-1382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5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40 13879 0 0,'0'0'631'0'0,"-6"-3"217"0"0,1 1-656 0 0,4 2 671 0 0,8-12 2630 0 0,-2 9-3238 0 0,-1 0 1 0 0,0 1 0 0 0,1 0-1 0 0,-1 0 1 0 0,1 0-1 0 0,-1 0 1 0 0,1 0-1 0 0,0 2 1 0 0,-1-2-1 0 0,11 1 1 0 0,-6 0-106 0 0,0 0 1 0 0,0 1-1 0 0,0 1 0 0 0,0 0 1 0 0,10 2-1 0 0,-15-3-139 0 0,0 2 0 0 0,0-1 0 0 0,0 0 0 0 0,0 0 0 0 0,-1 1 0 0 0,1 0 0 0 0,0-1-1 0 0,0 1 1 0 0,-1 1 0 0 0,0-1 0 0 0,0 0 0 0 0,1 1 0 0 0,-1 0 0 0 0,0 0 0 0 0,2 4 0 0 0,-4-7-9 0 0,0 1 0 0 0,0-1 0 0 0,-1 1 0 0 0,0 0 0 0 0,0 0 0 0 0,1-1 0 0 0,-1 1 1 0 0,1 0-1 0 0,-1 0 0 0 0,1-1 0 0 0,-1 1 0 0 0,0 0 0 0 0,0 0 0 0 0,0-1 0 0 0,0 1 0 0 0,0 0 0 0 0,0 0 0 0 0,0-1 1 0 0,0 1-1 0 0,0 0 0 0 0,0 0 0 0 0,0-1 0 0 0,0 1 0 0 0,-1 1 0 0 0,0 1 10 0 0,0 2-15 0 0,0-1 0 0 0,-1 2 0 0 0,0-3 0 0 0,0 2 0 0 0,0-1-1 0 0,-1 1 1 0 0,1-1 0 0 0,-1-1 0 0 0,-5 8 0 0 0,-5 2-31 0 0,-17 15-1 0 0,9-9 20 0 0,-55 51 15 0 0,76-70 2 0 0,-1 1 1 0 0,1 0-1 0 0,-1-1 0 0 0,1 1 0 0 0,0-1 0 0 0,-1 0 1 0 0,1 0-1 0 0,0 1 0 0 0,0 0 0 0 0,0-1 0 0 0,0 1 1 0 0,-1-1-1 0 0,1 0 0 0 0,0 1 0 0 0,0 0 0 0 0,0 0 1 0 0,0-1-1 0 0,0 0 0 0 0,0 1 0 0 0,0-1 0 0 0,0 1 1 0 0,0 0-1 0 0,0-1 0 0 0,0 1 0 0 0,1 1 11 0 0,-1-1 0 0 0,1 0-1 0 0,0 0 1 0 0,0 0 0 0 0,-1 1-1 0 0,1-1 1 0 0,0 0 0 0 0,0 0 0 0 0,1 2-1 0 0,4 1 70 0 0,0 1 0 0 0,12 7 0 0 0,-13-9-65 0 0,-5-3-16 0 0,43 30 108 0 0,-40-27-99 0 0,1 0 1 0 0,-1 0-1 0 0,0 0 0 0 0,0 0 1 0 0,0 1-1 0 0,0 0 0 0 0,0 0 1 0 0,3 8-1 0 0,-5-12-8 0 0,-1 2 0 0 0,0-1 1 0 0,0-1-1 0 0,1 2 0 0 0,-1-1 0 0 0,0 0 0 0 0,0 0 1 0 0,0 0-1 0 0,0 0 0 0 0,-1 0 0 0 0,1 0 0 0 0,0 0 0 0 0,-1 0 1 0 0,1 0-1 0 0,0 0 0 0 0,0 0 0 0 0,-1 0 0 0 0,1 0 1 0 0,-1 0-1 0 0,0 0 0 0 0,1-1 0 0 0,0 1 0 0 0,-1 0 0 0 0,-1 1 1 0 0,-2 2 20 0 0,0 0 0 0 0,0-1 0 0 0,-6 5 1 0 0,8-7-15 0 0,-13 8 28 0 0,2-1-1 0 0,-2-1 0 0 0,1 0 1 0 0,-22 7-1 0 0,4-3-160 0 0,16-4-262 0 0,-35 12 123 0 0,12-5-6200 0 0,13-7-1056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6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650 1 11375 0 0,'-1'2'522'0'0,"-12"9"-165"0"0,2 0 1 0 0,-18 24 0 0 0,-18 31 564 0 0,16-21-655 0 0,-14 17 201 0 0,-85 91 0 0 0,65-86 88 0 0,-63 85-1 0 0,90-97-406 0 0,14-19-482 0 0,-41 47 0 0 0,53-71-3477 0 0,1-5-1294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6.7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519 10 7831 0 0,'0'0'603'0'0,"0"-1"-396"0"0,0-7 6774 0 0,-4 8-2292 0 0,-1 2-6297 0 0,1 1 1696 0 0,0 0-1 0 0,1 0 1 0 0,-1 1 0 0 0,1-1-1 0 0,0 1 1 0 0,1 0 0 0 0,-1-1-1 0 0,1 1 1 0 0,0 1 0 0 0,-2 3-1 0 0,-7 11 11 0 0,-15 22 51 0 0,-44 65-77 0 0,51-80-115 0 0,-1-1 0 0 0,-25 23 1 0 0,-13 7-262 0 0,16-17-128 0 0,-37 44 0 0 0,6 13-1655 0 0,41-54 883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7.0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643 1 5527 0 0,'0'0'250'0'0,"-1"1"-2"0"0,-9 6 141 0 0,0 1-1 0 0,0 0 1 0 0,1 1 0 0 0,1 0 0 0 0,0 0 0 0 0,0 1 0 0 0,-8 13-1 0 0,-6 12 474 0 0,-1 0 1 0 0,-3-1-1 0 0,0-1 0 0 0,-37 34 0 0 0,15-20-771 0 0,2 2-1 0 0,3 3 1 0 0,1 0 0 0 0,-41 71-1 0 0,-40 94-246 0 0,106-188-4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47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603 1 7367 0 0,'-10'8'656'0'0,"3"1"-528"0"0,-3 4-128 0 0,0 8 0 0 0,-4 7 1344 0 0,-2 6 232 0 0,-4 4 56 0 0,-6 6 0 0 0,-3 5-1112 0 0,-9 12-224 0 0,-13 7-40 0 0,-3-1-16 0 0,0-5-48 0 0,0 2-16 0 0,3 3 0 0 0,0 8 0 0 0,0 8-176 0 0,-5 3 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 5527 0 0,'0'0'423'0'0,"-1"0"-278"0"0,-27-7 6195 0 0,27 6-5589 0 0,-7 1 5400 0 0,10 0-5873 0 0,3 3-153 0 0,0-1-1 0 0,0-1 0 0 0,1 2 1 0 0,-1-2-1 0 0,0 0 0 0 0,0 0 1 0 0,1-1-1 0 0,0 1 0 0 0,-1-1 1 0 0,9 0-1 0 0,64-7 666 0 0,81-3-65 0 0,-144 10-614 0 0,30-1-2430 0 0,-47 3 1227 0 0,-6 4 297 0 0,1-1 0 0 0,-1 0 1 0 0,0 0-1 0 0,0 0 0 0 0,-1-1 0 0 0,1-1 0 0 0,-13 5 1 0 0,-66 14-2406 0 0,78-20 3055 0 0,-33 4-663 0 0,28-5 900 0 0,1 2 0 0 0,-21 5 2206 0 0,26-5 1323 0 0,6-2-3452 0 0,1 2-1 0 0,-1-2 1 0 0,1 1 0 0 0,0 0 0 0 0,-1 0-1 0 0,2 0 1 0 0,-1 0 0 0 0,-1 0 0 0 0,2 0-1 0 0,0 1 1 0 0,-1-1 0 0 0,0 0 0 0 0,0 3-1 0 0,-2 36 808 0 0,3-33-751 0 0,-21 279 2878 0 0,1 14-1825 0 0,20 198 555 0 0,1-433-1467 0 0,9 132 519 0 0,-9-186-861 0 0,0-7 2 0 0,-1 0-1 0 0,1 1 1 0 0,-1-1-1 0 0,3 5 1 0 0,-3-7 30 0 0,2-3-38 0 0,-1 2 0 0 0,0-1 0 0 0,1 0 0 0 0,-1 1-1 0 0,1-2 1 0 0,-1 1 0 0 0,1 1 0 0 0,1-1 0 0 0,-2-1-9 0 0,1 1 1 0 0,-1 0 0 0 0,1-1 0 0 0,-1 0 0 0 0,1 1 0 0 0,-1-1 0 0 0,1 0 0 0 0,-1 0 0 0 0,1 0 0 0 0,1 0 0 0 0,4 0 24 0 0,7 2-104 0 0,19 3-1028 0 0,-10-1-5119 0 0,0 2-1929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15175 0 0,'0'0'2296'0'0,"-8"5"-1544"0"0,0-2 1752 0 0,0 3-1616 0 0,6 4-2280 0 0,2 0 560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9215 0 0,'0'0'896'0'0,"-2"11"-800"0"0,2 1-96 0 0,2 0 0 0 0,-4 0 264 0 0,0 0 32 0 0,0-2 8 0 0,0-2-4704 0 0</inkml:trace>
  <inkml:trace contextRef="#ctx0" brushRef="#br0" timeOffset="1">49 290 11519 0 0,'0'0'1040'0'0,"0"1"-853"0"0,-3 14 5596 0 0,1-3-2674 0 0,2-6-4200 0 0,-1-4-401 0 0</inkml:trace>
  <inkml:trace contextRef="#ctx0" brushRef="#br0" timeOffset="2">119 554 16583 0 0,'0'0'4424'0'0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5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307 59 12439 0 0,'-1'-6'358'0'0,"1"5"-254"0"0,-1-1 0 0 0,1 0-1 0 0,0 0 1 0 0,-1 0-1 0 0,0 1 1 0 0,0-1 0 0 0,1 0-1 0 0,-3-1 1 0 0,3 1 46 0 0,-2 0 0 0 0,1-1 0 0 0,-1 1-1 0 0,1 1 1 0 0,-1-2 0 0 0,1 2 0 0 0,-1-1 0 0 0,0 0 0 0 0,0 1 0 0 0,0-1-1 0 0,0 1 1 0 0,-4-3 0 0 0,2 2-70 0 0,0 1-1 0 0,0-1 1 0 0,0 1-1 0 0,0 0 1 0 0,0 0 0 0 0,-9-1-1 0 0,-1 2-128 0 0,-1 1-1 0 0,1 0 1 0 0,-22 4-1 0 0,29-4 114 0 0,-10 2-84 0 0,-41 7-159 0 0,50-8 148 0 0,-1 1 1 0 0,0-1-1 0 0,1 2 0 0 0,-12 5 1 0 0,18-9 18 0 0,1 2-1 0 0,-1-1 1 0 0,1-1 0 0 0,-1 2 0 0 0,1-1 0 0 0,-1 0 0 0 0,1 1 0 0 0,-1-1 0 0 0,2 1 0 0 0,-2-1 0 0 0,1 1 0 0 0,1-1 0 0 0,-2 1 0 0 0,1 1 0 0 0,1-1-26 0 0,-1-1 0 0 0,1 0 0 0 0,0 1 0 0 0,-1-2 0 0 0,1 2 0 0 0,0-1 0 0 0,0 0 0 0 0,0 1 0 0 0,0-2 0 0 0,1 2 0 0 0,-1-1 0 0 0,0 0 0 0 0,1 1 0 0 0,-1-2 0 0 0,0 2 0 0 0,1-1 0 0 0,-1 0 0 0 0,1 0 0 0 0,0 0 0 0 0,-1 0 0 0 0,1 0 0 0 0,1 1 0 0 0,6 7-295 0 0,1-1 0 0 0,0 1 0 0 0,0-2 0 0 0,1 1-1 0 0,20 10 1 0 0,119 51-1096 0 0,-128-61 1075 0 0,1-1-1 0 0,23 5 1 0 0,-4-5-2544 0 0,-13-5-256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68 2759 0 0,'0'-2'207'0'0,"-1"-7"1284"0"0,0 6-167 0 0,2 2 1 0 0,-1-1-1 0 0,0 0 0 0 0,0 0 1 0 0,1 0-1 0 0,-1 0 0 0 0,0 1 1 0 0,1-1-1 0 0,0 1 0 0 0,0-2 1 0 0,1 0-1 0 0,2-3 554 0 0,2 0-4215 0 0,-2 3 2487 0 0,1 0-1 0 0,-2 1 1 0 0,1 0 0 0 0,1 0 0 0 0,-1 0 0 0 0,1 1 0 0 0,-1 0-1 0 0,1-1 1 0 0,-1 2 0 0 0,1-1 0 0 0,-1 0 0 0 0,1 1 0 0 0,4 0-1 0 0,3 0 30 0 0,0 1-1 0 0,0 0 0 0 0,22 7 0 0 0,-31-7-176 0 0,0-1 0 0 0,0 2 0 0 0,0-1 0 0 0,0 0-1 0 0,2 2 1 0 0,3 4-2 0 0,-7-6 3 0 0,-1-1 0 0 0,1 2 0 0 0,0-1 0 0 0,0 0 0 0 0,-1 1 0 0 0,0-2 0 0 0,1 2 0 0 0,0-1 0 0 0,-1 0 0 0 0,0 1 0 0 0,1-1 1 0 0,-1 0-1 0 0,0 0 0 0 0,0 1 0 0 0,0-1 0 0 0,0 2 0 0 0,0 0 11 0 0,-1 0 1 0 0,0-1-1 0 0,0 1 1 0 0,1-1-1 0 0,-1 1 1 0 0,0-1 0 0 0,-2 4-1 0 0,-1 0 19 0 0,1 0 1 0 0,-2 0-1 0 0,1 0 0 0 0,-1-1 1 0 0,-7 7-1 0 0,0-2 21 0 0,-19 17 191 0 0,31-25-217 0 0,0-1-44 0 0,0 2 0 0 0,0-1 0 0 0,1 0 0 0 0,-1 0 0 0 0,1 0 0 0 0,0-1 0 0 0,-1 2 0 0 0,2-2 0 0 0,-1 1 0 0 0,-1 0 1 0 0,2-1-1 0 0,-1 2 0 0 0,0-2 0 0 0,1 1 0 0 0,1 1 0 0 0,4 4-72 0 0,1-1 0 0 0,7 5 0 0 0,-9-7 59 0 0,7 6 6 0 0,1 0 0 0 0,-2 1 0 0 0,14 14 0 0 0,-23-22 20 0 0,0 0-1 0 0,0 1 1 0 0,-1 0-1 0 0,1-1 1 0 0,-1 1-1 0 0,0-1 1 0 0,0 2-1 0 0,0-1 1 0 0,-1-1-1 0 0,1 2 1 0 0,-1-1-1 0 0,0 0 1 0 0,0 0-1 0 0,0 0 1 0 0,-1 1-1 0 0,1-1 1 0 0,-1 8-1 0 0,-1-10 9 0 0,0 1-1 0 0,1-1 0 0 0,-2 1 1 0 0,1-1-1 0 0,0 1 0 0 0,-1 0 1 0 0,2-1-1 0 0,-3 0 0 0 0,2 1 1 0 0,-4 2-1 0 0,-21 21 81 0 0,25-25-82 0 0,-22 17 214 0 0,-1 0 0 0 0,-1-2 0 0 0,1-1 0 0 0,-45 19 0 0 0,58-30-599 0 0,4-1 119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19 919 0 0,'-1'-1'67'0'0,"-7"-5"-47"0"0,6 4 61 0 0,0 0 0 0 0,-1 0-1 0 0,0 1 1 0 0,1-1 0 0 0,-4-1-1 0 0,5 3 625 0 0,0 1 0 0 0,0-1 0 0 0,0 0-1 0 0,0 1 1 0 0,0-1 0 0 0,0 0 0 0 0,1 1 0 0 0,-1-1-1 0 0,-1 1 1 0 0,2 0 0 0 0,-1-1 0 0 0,0 0 0 0 0,0 1-1 0 0,1 0 1 0 0,-2 1 0 0 0,-11 12 2406 0 0,9-8-2736 0 0,-1 2 0 0 0,1-1 0 0 0,0 2 1 0 0,-5 11-1 0 0,-9 37 702 0 0,14-44-830 0 0,1 1-19 0 0,-33 121 1427 0 0,30-107-1397 0 0,1-1-1 0 0,-1 55 1 0 0,6-70-244 0 0,2 0 1 0 0,-1-1-1 0 0,1 1 0 0 0,1 0 1 0 0,0 0-1 0 0,1-1 0 0 0,0 0 1 0 0,6 12-1 0 0,-9-21-291 0 0,0 0 1 0 0,0 0-1 0 0,0 1 0 0 0,1-1 0 0 0,-1-1 1 0 0,0 2-1 0 0,0-2 0 0 0,1 1 0 0 0,0 0 1 0 0,0-1-1 0 0,-1 1 0 0 0,1-1 0 0 0,0 1 1 0 0,0-1-1 0 0,0 1 0 0 0,0-1 0 0 0,0 0 1 0 0,0 0-1 0 0,1 0 0 0 0,-1-1 0 0 0,0 1 1 0 0,0 0-1 0 0,1-1 0 0 0,-1 1 0 0 0,0-1 0 0 0,0 0 1 0 0,4 0-1 0 0,9-2-5814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5527 0 0,'0'0'423'0'0,"1"-1"-278"0"0,2-4 1093 0 0,0 2-1 0 0,0-2 0 0 0,1 1 0 0 0,-1 0 0 0 0,0 0 1 0 0,2 0-1 0 0,4-2 0 0 0,-7 4-941 0 0,0 1 0 0 0,1-1 0 0 0,0 1 0 0 0,0 0-1 0 0,-1 0 1 0 0,1 0 0 0 0,0 1 0 0 0,-1-1 0 0 0,1 0 0 0 0,0 1 0 0 0,0 0 0 0 0,-1 0 0 0 0,1 0-1 0 0,0 0 1 0 0,6 1 0 0 0,5 3-99 0 0,0-1-1 0 0,0 2 1 0 0,0 0-1 0 0,-1 1 1 0 0,1 0 0 0 0,21 15-1 0 0,-30-18-187 0 0,0 0-1 0 0,-1 1 1 0 0,0 0-1 0 0,1-1 1 0 0,-2 1 0 0 0,1 1-1 0 0,0-1 1 0 0,5 8-1 0 0,-8-10 0 0 0,0 0-1 0 0,0 0 1 0 0,0 0-1 0 0,-1 1 0 0 0,1-1 1 0 0,0 0-1 0 0,0 0 1 0 0,-1 0-1 0 0,0 0 0 0 0,0 0 1 0 0,0 1-1 0 0,0 0 1 0 0,0-1-1 0 0,0 0 1 0 0,0 0-1 0 0,0 1 0 0 0,-1-1 1 0 0,0-1-1 0 0,0 2 1 0 0,1-1-1 0 0,-1 0 1 0 0,0 0-1 0 0,0 0 0 0 0,-2 2 1 0 0,-9 14 158 0 0,-2 0 1 0 0,-1-2 0 0 0,0 0-1 0 0,-19 16 1 0 0,-20 10 249 0 0,-6 7-40 0 0,60-48-372 0 0,-3 2-5 0 0,0-1-1 0 0,0 1 1 0 0,-1-1-1 0 0,1 0 1 0 0,-1 1-1 0 0,0-1 1 0 0,-5 2-1 0 0,7-4-458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12895 0 0,'0'0'1566'0'0,"-1"1"-358"0"0,-3 3-488 0 0,-1 1 1 0 0,1-1 0 0 0,0 1 0 0 0,0 0 0 0 0,0 0 0 0 0,1 1 0 0 0,-3 6-1 0 0,-17 42-281 0 0,22-48-231 0 0,-5 10-44 0 0,0 1 1 0 0,3-1-1 0 0,-1 1 0 0 0,1 0 1 0 0,1 0-1 0 0,0 24 0 0 0,2-28-145 0 0,1-1-1 0 0,0 0 0 0 0,1 0 0 0 0,0 0 1 0 0,1-1-1 0 0,1 1 0 0 0,0 0 1 0 0,0 0-1 0 0,11 18 0 0 0,-10-21-40 0 0,1 0 0 0 0,1 0-1 0 0,8 9 1 0 0,-11-14-217 0 0,0 1-1 0 0,1-2 1 0 0,-1 1 0 0 0,1-1-1 0 0,0 1 1 0 0,0-1 0 0 0,8 3-1 0 0,-11-5-191 0 0,0-1-1 0 0,-1 1 1 0 0,2 0-1 0 0,-1-1 0 0 0,0 1 1 0 0,0-1-1 0 0,0 0 1 0 0,3 0-1 0 0,6-1-6120 0 0</inkml:trace>
  <inkml:trace contextRef="#ctx0" brushRef="#br0" timeOffset="1">269 284 9671 0 0,'0'0'10424'0'0,"-1"2"-9037"0"0,-4 9-733 0 0,0-1 1 0 0,-1 1 0 0 0,-1-2-1 0 0,-10 14 1 0 0,-19 29-204 0 0,-6 6-407 0 0,42-57-115 0 0,1 0-253 0 0,10-1 310 0 0,-2 2 1 0 0,1-2-1 0 0,1 0 0 0 0,11-2 0 0 0,40-7-5189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0,'0'0'11504'0'0,"0"2"-10834"0"0,3 13-152 0 0,-1 0 1 0 0,1 30-1 0 0,-6 33-214 0 0,-1-4-2367 0 0,4-70 853 0 0,-1 5-6 0 0</inkml:trace>
  <inkml:trace contextRef="#ctx0" brushRef="#br0" timeOffset="1">285 177 13967 0 0,'0'0'638'0'0,"2"0"-14"0"0,-1 1-457 0 0,15 6-172 0 0,-15-6 74 0 0,0-1 0 0 0,0 0-1 0 0,0 1 1 0 0,0 0 0 0 0,-1 0 0 0 0,2-1-1 0 0,-1 1 1 0 0,-1 0 0 0 0,1 0 0 0 0,-1 0-1 0 0,1 0 1 0 0,0 0 0 0 0,-1 0 0 0 0,1 0-1 0 0,0 1 1 0 0,0 2 186 0 0,-1 0 0 0 0,1-1-1 0 0,-1 2 1 0 0,1-1 0 0 0,-1-1-1 0 0,0 1 1 0 0,-1 1 0 0 0,1-2-1 0 0,-1 1 1 0 0,1 0 0 0 0,-1 0-1 0 0,-1-1 1 0 0,1 1 0 0 0,-1 0-1 0 0,1 0 1 0 0,-1-1 0 0 0,0 0-1 0 0,1 0 1 0 0,-2 1-1 0 0,-2 3 1 0 0,-2 3-275 0 0,-1-1 0 0 0,0 0 0 0 0,-1 0 0 0 0,-18 15 0 0 0,16-16-520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 6911 0 0,'0'-1'528'0'0,"0"-1"-423"0"0,0 2-77 0 0,0 0 0 0 0,0-1 0 0 0,0 0 0 0 0,-7-8 10078 0 0,1 10-8574 0 0,5 0-1392 0 0,-1-1 1 0 0,1 0-1 0 0,-1 1 1 0 0,1 0-1 0 0,-1 0 0 0 0,1-1 1 0 0,0 1-1 0 0,-1 0 1 0 0,1 0-1 0 0,0 0 0 0 0,0 0 1 0 0,0 0-1 0 0,-1 0 1 0 0,2 1-1 0 0,-1-2 1 0 0,0 2-1 0 0,0-1 0 0 0,-1 2 1 0 0,-2 4 26 0 0,1 1-1 0 0,-3 9 1 0 0,3-9 7 0 0,-3 3-120 0 0,3 1-1 0 0,-1 0 0 0 0,1 1 1 0 0,1-1-1 0 0,-1 1 0 0 0,1 23 1 0 0,2-32-40 0 0,0 2 0 0 0,0-2 0 0 0,1 1 0 0 0,0 0 0 0 0,-1 0 0 0 0,2 0 0 0 0,-1-1 0 0 0,1 1 0 0 0,-1 0-1 0 0,2-1 1 0 0,-1 0 0 0 0,0 1 0 0 0,0-1 0 0 0,1 0 0 0 0,0 0 0 0 0,0 0 0 0 0,0 0 0 0 0,1-1 0 0 0,0 1 0 0 0,6 3 0 0 0,-7-5-12 0 0,0-1 0 0 0,0 1-1 0 0,0-1 1 0 0,0 0 0 0 0,0 0 0 0 0,0-1 0 0 0,0 1-1 0 0,0 0 1 0 0,1-1 0 0 0,-1 0 0 0 0,1 0 0 0 0,-1 0-1 0 0,1 0 1 0 0,-1-1 0 0 0,0 1 0 0 0,0-1-1 0 0,0 1 1 0 0,0-2 0 0 0,6-1 0 0 0,0-1 0 0 0,-1 1 0 0 0,0-1 1 0 0,0-1-1 0 0,0 0 0 0 0,14-11 0 0 0,-15 10-25 0 0,1-1-1 0 0,-2-1 0 0 0,1 1 0 0 0,-1-1 0 0 0,0 0 0 0 0,0 0 0 0 0,-1-1 0 0 0,6-13 0 0 0,-7 11 39 0 0,1-1-1 0 0,-1 1 1 0 0,-1-1 0 0 0,-1 0 0 0 0,0 0 0 0 0,0-19-1 0 0,1 11 177 0 0,-3 19 1100 0 0,0 3-1149 0 0,3 21-92 0 0,-1 1-1 0 0,-1-1 1 0 0,-4 36-1 0 0,1-8-16 0 0,4 59-22 0 0,-5 76 31 0 0,2-180-32 0 0,0 0 0 0 0,0 0 0 0 0,-1 1 0 0 0,0-1 0 0 0,0 0 0 0 0,-1 0 0 0 0,1 0 0 0 0,-1 0 0 0 0,-1 0-1 0 0,1-1 1 0 0,0 1 0 0 0,-1-1 0 0 0,-1 0 0 0 0,1 0 0 0 0,-1 0 0 0 0,1-1 0 0 0,-1 1 0 0 0,0-1 0 0 0,0-1 0 0 0,-1 1-1 0 0,1-1 1 0 0,-1 0 0 0 0,0 0 0 0 0,0 0 0 0 0,0-1 0 0 0,0 0 0 0 0,-11 2 0 0 0,5-1-56 0 0,2-1 140 0 0,-23 3 1 0 0,30-5-177 0 0,0 0 1 0 0,0 0 0 0 0,0-1 0 0 0,-1 1-1 0 0,1 0 1 0 0,0-1 0 0 0,-1 0 0 0 0,1 0-1 0 0,0 1 1 0 0,0-2 0 0 0,-3-1 0 0 0,-1-3-895 0 0,1-3-43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 17015 0 0,'0'0'779'0'0,"1"-1"-15"0"0,5-3 3137 0 0,-6 6-3329 0 0,-2 4-391 0 0,0 0 0 0 0,-1-1 1 0 0,0 1-1 0 0,0-1 0 0 0,0 0 0 0 0,-1 1 0 0 0,0-1 0 0 0,1-1 0 0 0,-2 1 0 0 0,-5 5 1 0 0,3-2-63 0 0,0-1 1 0 0,-10 17 0 0 0,15-21-100 0 0,2-2-17 0 0,-1 0 0 0 0,1 0 0 0 0,-1 0 0 0 0,0 0 1 0 0,1 0-1 0 0,-1-1 0 0 0,0 1 0 0 0,0 0 0 0 0,1 0 0 0 0,-1-1 1 0 0,0 1-1 0 0,0 0 0 0 0,-1 0 0 0 0,-2 3-14 0 0,2-3-47 0 0,10 5-836 0 0,-6-4 848 0 0,3 1 19 0 0,0 0 1 0 0,0-1 0 0 0,0 1-1 0 0,0-1 1 0 0,1 0 0 0 0,-1 0-1 0 0,1-1 1 0 0,7 1 0 0 0,48 3-194 0 0,-40-4-2 0 0,-10-1-1050 0 0,-2-1 0 0 0,20-4 0 0 0,-8 2-2456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2759 0 0,'-2'1'11956'0'0,"0"0"-11580"0"0,0 0-1 0 0,0 1 0 0 0,0-2 0 0 0,1 2 1 0 0,-2-1-1 0 0,2 1 0 0 0,-1-1 0 0 0,1 1 1 0 0,-1 0-1 0 0,1 0 0 0 0,-1-1 1 0 0,1 1-1 0 0,-1 0 0 0 0,2 0 0 0 0,-1 0 1 0 0,-1 1-1 0 0,2-1 0 0 0,-1-1 0 0 0,-1 6 1 0 0,-1 5-352 0 0,2-1-1 0 0,-2 22 1 0 0,1-11 510 0 0,2-16-464 0 0,-4 38 317 0 0,3-40-391 0 0,2 1 1 0 0,-1-1-1 0 0,1 0 0 0 0,-1 0 0 0 0,1 1 0 0 0,0-1 0 0 0,2 6 0 0 0,-2-8-393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8751 0 0,'1'-1'674'0'0,"3"-5"-438"0"0,2 0 205 0 0,-4 5 22 0 0,0 1-1 0 0,0 0 1 0 0,1-1 0 0 0,-2 1 0 0 0,1-1-1 0 0,1 1 1 0 0,-1 0 0 0 0,0 0-1 0 0,0 0 1 0 0,1 1 0 0 0,-1-1 0 0 0,3 1-1 0 0,3 1 1139 0 0,-1 0 0 0 0,10 5 1 0 0,-6-3-1253 0 0,-1 2 0 0 0,-1 0 1 0 0,0 0-1 0 0,0 0 0 0 0,0 0 1 0 0,0 2-1 0 0,-1-1 0 0 0,-1 1 1 0 0,11 13-1 0 0,-9-9-157 0 0,0 1 1 0 0,-1 0-1 0 0,-1 1 0 0 0,0 0 0 0 0,-1 0 0 0 0,5 18 1 0 0,-3-3-94 0 0,-1 0 0 0 0,-3 1 1 0 0,1 0-1 0 0,-3 0 0 0 0,-1 1 1 0 0,-4 42-1 0 0,0-38-124 0 0,-3 0 1 0 0,0 0-1 0 0,-3-1 0 0 0,0 1 0 0 0,-3-2 1 0 0,-16 38-1 0 0,22-58-337 0 0,-15 32-1434 0 0,6-18-4353 0 0,1-5-1595 0 0</inkml:trace>
  <inkml:trace contextRef="#ctx0" brushRef="#br0" timeOffset="1">447 280 12895 0 0,'-2'-7'1331'0'0,"-2"-12"-1718"0"0,3 13 3486 0 0,2 0 3746 0 0,9 3-5776 0 0,-4 1-957 0 0,0 1-1 0 0,0 1 0 0 0,1 0 1 0 0,-1 0-1 0 0,0 0 0 0 0,0 0 1 0 0,8 3-1 0 0,12 0 13 0 0,-12-3-141 0 0,4 0-94 0 0,0 1 0 0 0,-1 1 0 0 0,1 1 0 0 0,31 8 0 0 0,-29-5-429 0 0,-15-5 135 0 0,0 1 1 0 0,0-1-1 0 0,-1 1 0 0 0,2 0 1 0 0,-2 0-1 0 0,1 1 0 0 0,6 3 1 0 0,-4 2-1867 0 0</inkml:trace>
  <inkml:trace contextRef="#ctx0" brushRef="#br0" timeOffset="2">534 447 5063 0 0,'0'0'15656'0'0,"13"5"-15440"0"0,4 0-120 0 0,2-1-32 0 0,3-1 16 0 0,2-1 0 0 0,0 1 0 0 0,0-2 0 0 0,0-1-968 0 0,-3 0-192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28 6911 0 0,'-1'-2'528'0'0,"-16"-21"54"0"0,17 22-221 0 0,-1 1 1 0 0,0 0 0 0 0,0 0 0 0 0,0-1-1 0 0,0 1 1 0 0,0 0 0 0 0,1-1 0 0 0,-1 1-1 0 0,-1 0 1 0 0,2 0 0 0 0,-1 0-1 0 0,0 0 1 0 0,0 0 0 0 0,0 0 0 0 0,0 1-1 0 0,0-1 1 0 0,0 0 0 0 0,0 1 0 0 0,0-1-1 0 0,1 0-319 0 0,-6 2 413 0 0,1 0 1 0 0,0 1-1 0 0,0-1 1 0 0,1 1 0 0 0,-1 0-1 0 0,1 0 1 0 0,-1 1-1 0 0,1 0 1 0 0,0 0 0 0 0,-6 7-1 0 0,-2 5-259 0 0,-18 26 1 0 0,12-11-124 0 0,1 1 1 0 0,1 1 0 0 0,-12 39 0 0 0,10-16-72 0 0,-13 68-1 0 0,15-24 16 0 0,15-86-148 0 0,0 1 0 0 0,1-1 0 0 0,0 0 0 0 0,5 28 0 0 0,-3-37-60 0 0,-1 1 0 0 0,1-2 1 0 0,-1 1-1 0 0,2 0 1 0 0,-1-1-1 0 0,0 2 0 0 0,6 5 1 0 0,-6-7-536 0 0,1-1 0 0 0,-1 0 0 0 0,1 0 0 0 0,0-1 0 0 0,0 1 0 0 0,5 2 0 0 0,18 9-5205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 3223 0 0,'10'-21'18222'0'0,"-7"22"-17997"0"0,2 1-202 0 0,-1 1 1 0 0,2 0 0 0 0,-2 0-1 0 0,1 1 1 0 0,-1 0-1 0 0,1-1 1 0 0,-1 1 0 0 0,0 1-1 0 0,0-2 1 0 0,-1 2 0 0 0,0 0-1 0 0,0 0 1 0 0,0 0-1 0 0,0-1 1 0 0,0 2 0 0 0,2 5-1 0 0,-5-8-21 0 0,1 0 0 0 0,-1-1 0 0 0,0 1 0 0 0,0 0 0 0 0,0-1 0 0 0,0 1 0 0 0,-1 0 0 0 0,0 0 0 0 0,1 0 0 0 0,-1-1 0 0 0,1 1 0 0 0,-2-1 0 0 0,1 0 0 0 0,0 1 0 0 0,0 0 0 0 0,0-1 0 0 0,-3 3 0 0 0,-2 4 10 0 0,-1-1 0 0 0,-15 16 0 0 0,-8-1-23 0 0,30-23 11 0 0,0 0-1 0 0,0 0 0 0 0,0 0 0 0 0,0 0 0 0 0,0 0 0 0 0,0 0 0 0 0,0 1 0 0 0,0-1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0 0 0,0 1 1 0 0,0-1-1 0 0,0 0 0 0 0,0 0 0 0 0,0 0 0 0 0,0 0 0 0 0,0 0 0 0 0,0 0 0 0 0,3 4-26 0 0,-1 0 0 0 0,0 0-1 0 0,1 0 1 0 0,-1-1 0 0 0,1 1 0 0 0,1-1 0 0 0,5 6 0 0 0,31 20-115 0 0,-31-23 138 0 0,1 0 0 0 0,-2 1 0 0 0,1 0 0 0 0,10 12 0 0 0,-15-14 4 0 0,0-1-1 0 0,0 2 1 0 0,-1-1-1 0 0,0 0 1 0 0,3 9-1 0 0,-5-12 5 0 0,1 0 1 0 0,-2 0-1 0 0,0 1 0 0 0,1-1 1 0 0,0 0-1 0 0,-1 0 0 0 0,0 1 1 0 0,0-1-1 0 0,0 1 0 0 0,0-1 1 0 0,0 0-1 0 0,0 1 0 0 0,-1-1 1 0 0,0 0-1 0 0,1 0 0 0 0,0 1 1 0 0,-3 2-1 0 0,0 1 77 0 0,0 0 0 0 0,-1 0 0 0 0,0 0 1 0 0,0-1-1 0 0,0 1 0 0 0,-1-1 0 0 0,0 0 1 0 0,0 0-1 0 0,0 0 0 0 0,-1-1 0 0 0,-11 7 0 0 0,-64 45 909 0 0,74-52-935 0 0,0 2 1 0 0,0-1 0 0 0,0 1 0 0 0,-7 8-1 0 0,-1 3-6773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1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1026 6679 0 0,'0'0'3775'0'0,"-2"0"-3091"0"0,1 1-515 0 0,-1 0 1 0 0,0 0-1 0 0,0-1 1 0 0,0 0-1 0 0,1 0 1 0 0,-1 0-1 0 0,0 0 1 0 0,0 0-1 0 0,0 0 0 0 0,0 0 1 0 0,1 0-1 0 0,-2 0 1 0 0,2-1-1 0 0,-1 1 1 0 0,-4-2-1 0 0,-3-2 768 0 0,-16-9 1 0 0,13 7-657 0 0,1 0-203 0 0,1 0 0 0 0,0-1 0 0 0,0 1 0 0 0,1-2 0 0 0,0 0 0 0 0,0 0 0 0 0,0-1 0 0 0,2 0 0 0 0,-1 0 0 0 0,1-1 0 0 0,0 0 0 0 0,1 0 0 0 0,0-1 0 0 0,-4-11 0 0 0,-8-23-307 0 0,3 0-1 0 0,-14-69 1 0 0,23 80-36 0 0,2-1-1 0 0,1 0 0 0 0,1 1 1 0 0,4-41-1 0 0,1 45 75 0 0,0 0 0 0 0,3 0 1 0 0,9-31-1 0 0,-11 47 202 0 0,1 2 0 0 0,0-2 1 0 0,1 2-1 0 0,0-1 1 0 0,1 1-1 0 0,0 1 1 0 0,1-1-1 0 0,1 2 1 0 0,11-14-1 0 0,5 3 91 0 0,1-1 0 0 0,1 2 0 0 0,1 2 0 0 0,45-24 1 0 0,-60 34-95 0 0,0 2 0 0 0,1 0 0 0 0,25-8 0 0 0,-34 13-20 0 0,0 0 1 0 0,0 0-1 0 0,0 0 0 0 0,0 1 1 0 0,0 0-1 0 0,0 0 1 0 0,0 0-1 0 0,1 1 1 0 0,-1 0-1 0 0,-1-1 1 0 0,2 2-1 0 0,-2-1 0 0 0,1 1 1 0 0,7 2-1 0 0,-6 0-34 0 0,1 0 1 0 0,-1 0-1 0 0,0 0 0 0 0,0 1 0 0 0,-1-1 1 0 0,1 1-1 0 0,9 12 0 0 0,-9-8 7 0 0,0 1 0 0 0,0-1 0 0 0,0 1 0 0 0,6 17 0 0 0,-4-5 53 0 0,-1 0 1 0 0,-1 0 0 0 0,-2 0 0 0 0,4 36-1 0 0,-5-23 109 0 0,-3-1-1 0 0,-1 2 0 0 0,-9 55 1 0 0,-30 101 404 0 0,19-102-312 0 0,-20 87-193 0 0,26-120-124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19295 0 0,'0'0'2248'0'0,"6"10"-1960"0"0,-1 2-144 0 0,0-1-16 0 0,-1 0-8 0 0,-1-1 0 0 0,-1 1 0 0 0,3 1-728 0 0,0 0 256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 8287 0 0,'-6'-6'16845'0'0,"18"12"-16464"0"0,-2-2-287 0 0,-8-3-94 0 0,55 42-15 0 0,-55-42 3 0 0,-1 0-1 0 0,1 1 1 0 0,-1-1-1 0 0,1 1 1 0 0,-1-1-1 0 0,0 1 0 0 0,0-1 1 0 0,0 1-1 0 0,0-1 1 0 0,0 2-1 0 0,0-2 0 0 0,-1 1 1 0 0,1 0-1 0 0,-1-1 1 0 0,1 2-1 0 0,-1-2 0 0 0,1 1 1 0 0,-1 1-1 0 0,0-2 1 0 0,0 1-1 0 0,0 0 1 0 0,0 0-1 0 0,0 0 0 0 0,-1 0 1 0 0,1 0-1 0 0,-1 0 1 0 0,1-1-1 0 0,-1 1 0 0 0,1 0 1 0 0,-3 3-1 0 0,0 0-9 0 0,0-1 0 0 0,1 0 0 0 0,-1 0-1 0 0,-1 0 1 0 0,1 0 0 0 0,0 0 0 0 0,-1-1-1 0 0,0 0 1 0 0,0 1 0 0 0,-6 3 0 0 0,-21 13-68 0 0,30-17 48 0 0,0 3 12 0 0,1-5 22 0 0,0 0 0 0 0,0-1-1 0 0,0 0 1 0 0,0 1-1 0 0,0-1 1 0 0,1 1 0 0 0,-1 0-1 0 0,0-1 1 0 0,0 0 0 0 0,0 1-1 0 0,0-1 1 0 0,1 1-1 0 0,-1 0 1 0 0,1-1 0 0 0,-1 0-1 0 0,1 0 1 0 0,-1 1-1 0 0,0 0 1 0 0,3 0-21 0 0,24 37-47 0 0,-16-26 26 0 0,-1 1 0 0 0,12 21 0 0 0,-20-31 45 0 0,0 1 0 0 0,-1 0-1 0 0,1-1 1 0 0,-1 1 0 0 0,1 0 0 0 0,-1 0-1 0 0,-1 0 1 0 0,1 0 0 0 0,0 0-1 0 0,-1 0 1 0 0,1 0 0 0 0,-1 0 0 0 0,-1 0-1 0 0,-1 7 1 0 0,1-5 13 0 0,-1-1 0 0 0,0-1 0 0 0,0 2 0 0 0,0-2 1 0 0,-1 1-1 0 0,0-1 0 0 0,-4 6 0 0 0,-3 2 34 0 0,-12 13 0 0 0,16-20-19 0 0,0-1 0 0 0,0 1 0 0 0,0-1 0 0 0,-1 0 0 0 0,0 1 0 0 0,0-2 0 0 0,-9 3 0 0 0,2 0-11 0 0,11-7-13 0 0,0 0 1 0 0,1 1-227 0 0,1-1 0 0 0,-1 1 1 0 0,1 0-1 0 0,-2 0 0 0 0,2-1 0 0 0,-1 0 0 0 0,-1-1 0 0 0,1 1-798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2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7831 0 0,'10'-2'320'0'0,"0"-1"-1"0"0,0 1 0 0 0,0 1 0 0 0,11-1 0 0 0,-17 2 305 0 0,1 1-1 0 0,0-1 0 0 0,-1 1 0 0 0,8 2 0 0 0,-9-3 297 0 0,0 2 1 0 0,1-1-1 0 0,-1 0 1 0 0,0 1-1 0 0,0 0 0 0 0,5 3 1 0 0,-2 0-382 0 0,-1-1 1 0 0,0 1-1 0 0,0 0 1 0 0,0 1-1 0 0,-1-1 1 0 0,0 0-1 0 0,0 1 1 0 0,0 0-1 0 0,5 13 0 0 0,-5-8-284 0 0,-1-2 0 0 0,0 2 0 0 0,-1-1 0 0 0,1 1 0 0 0,0 20 0 0 0,-3-4-148 0 0,-2-1-1 0 0,0 0 1 0 0,-2 0-1 0 0,-9 40 1 0 0,0-18 3 0 0,-2 0-1 0 0,-2 0 1 0 0,-34 65 0 0 0,-10-10-7479 0 0,15-36-1009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1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10135 0 0,'0'0'778'0'0,"0"2"-506"0"0,-2 23 4003 0 0,2-19-2448 0 0,0-1 0 0 0,-1 1 0 0 0,1 0 0 0 0,-3 6 0 0 0,-25 96-69 0 0,23-86-3211 0 0,0 30 0 0 0,6-40-7003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13991 0 0,'0'0'1268'0'0,"-3"0"-1041"0"0,0 2-6 0 0,-1 1-1 0 0,0-1 1 0 0,0 0-1 0 0,1 0 1 0 0,0 1 0 0 0,-1 0-1 0 0,1 0 1 0 0,-5 5 0 0 0,-22 32 1744 0 0,19-26-1509 0 0,-120 134 2956 0 0,41-50-2293 0 0,67-69-927 0 0,2 1 0 0 0,1 2 0 0 0,2-1-1 0 0,-25 61 1 0 0,38-80-469 0 0,-5 24 0 0 0,9-33-78 0 0,0-1-184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1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69 9415 0 0,'0'0'431'0'0,"0"-1"-10"0"0,0-1-294 0 0,-6-9-90 0 0,4 7 833 0 0,-1-2 0 0 0,1 1-1 0 0,-1 0 1 0 0,0-9-1 0 0,2 13 137 0 0,-1-10 4336 0 0,1 7-4311 0 0,0 0 2306 0 0,9 11-3218 0 0,-1 0-1 0 0,0 2 0 0 0,0-1 1 0 0,8 14-1 0 0,3 4 11 0 0,3-1 39 0 0,1 1 0 0 0,1-2 0 0 0,2-2 0 0 0,0 0-1 0 0,34 22 1 0 0,57 35 136 0 0,-102-67-268 0 0,-1 1 1 0 0,1 0-1 0 0,-1 2 0 0 0,11 15 0 0 0,-18-23-29 0 0,-3-3-10 0 0,0-1 1 0 0,-1 1-1 0 0,0-1 0 0 0,0 1 1 0 0,1 0-1 0 0,-2 0 0 0 0,2 5 1 0 0,-2-6-23 0 0,0-1 1 0 0,-1 1-1 0 0,1-1 0 0 0,0 1 1 0 0,-1 5-1 0 0,1 1-5774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1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17247 0 0,'0'0'1566'0'0,"-1"0"-1290"0"0,-3-3-91 0 0,4 2 615 0 0,-2-2 745 0 0,2 2-1430 0 0,0 1 0 0 0,-1 0 0 0 0,1-1 0 0 0,0 1 0 0 0,0 0 0 0 0,0 0 0 0 0,0 0 0 0 0,0 0 0 0 0,0-1 0 0 0,-1 1 0 0 0,1-1 0 0 0,0 1 0 0 0,0-1 0 0 0,0 1 0 0 0,0 0 0 0 0,0 0 0 0 0,-1 0 0 0 0,1-1 0 0 0,0 1 0 0 0,0-1 0 0 0,2-2-8 0 0,-2 1 1 0 0,2 0-1 0 0,-1 0 0 0 0,1 0 1 0 0,-1 0-1 0 0,1-1 1 0 0,-1 2-1 0 0,1-1 0 0 0,0 0 1 0 0,0 1-1 0 0,0-1 1 0 0,0 1-1 0 0,0-1 0 0 0,0 1 1 0 0,0-1-1 0 0,0 1 0 0 0,1 1 1 0 0,0-2-1 0 0,2 1 1 0 0,5-2-108 0 0,1 0 0 0 0,-1 0 1 0 0,16 0-1 0 0,-15 2-220 0 0,1 0-1 0 0,20 2 0 0 0,-13 2-2364 0 0,-2 1-3390 0 0,-7 0-1339 0 0</inkml:trace>
  <inkml:trace contextRef="#ctx0" brushRef="#br0" timeOffset="1">32 166 6447 0 0,'-4'-8'13640'0'0,"8"-3"-13000"0"0,6 5-24 0 0,2 3-456 0 0,5 0-88 0 0,1 0-72 0 0,6 3-5720 0 0,0 0-1192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1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78 5527 0 0,'-2'-1'423'0'0,"-9"-8"9"0"0,9 7-635 0 0,-8-7 7493 0 0,9 8-6178 0 0,-2-4 4212 0 0,13 2-5156 0 0,0 0 0 0 0,0 1 1 0 0,1 0-1 0 0,17-1 1 0 0,1 0 59 0 0,133-16 284 0 0,-65 8-720 0 0,-75 7-489 0 0,-21 3 118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1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10303 0 0,'0'0'1235'0'0,"-1"1"-526"0"0,-1 1-380 0 0,0 0 1 0 0,0 1-1 0 0,0 0 0 0 0,1-1 0 0 0,0 0 0 0 0,0 1 0 0 0,-1-1 0 0 0,1 1 1 0 0,1 0-1 0 0,-1 0 0 0 0,0 0 0 0 0,0 0 0 0 0,1 4 0 0 0,-1 5 210 0 0,2 24 0 0 0,0-22-114 0 0,-2 262 2725 0 0,-2-72-1563 0 0,6-38-757 0 0,0 165 996 0 0,-28-24-401 0 0,5-110-1142 0 0,7 8 65 0 0,5-111-130 0 0,-2 59 148 0 0,-14 65 101 0 0,24-215-411 0 0,0 3 22 0 0,0-5 945 0 0,-4-2-856 0 0,3 1-157 0 0,1-1 0 0 0,0 1 1 0 0,-1-1-1 0 0,0 0 1 0 0,0 1-1 0 0,0 0 1 0 0,0 0-1 0 0,0-1 1 0 0,1 1-1 0 0,-1-1 1 0 0,-1 0-1 0 0,-1 0 70 0 0,-3-5-23 0 0,0-1-46 0 0,2-1-11 0 0,3 7 0 0 0,0 0 0 0 0,1 1 0 0 0,-1-2 0 0 0,1 1 0 0 0,-1 1 0 0 0,1-1 0 0 0,-1-1 0 0 0,1 2 0 0 0,0-1 0 0 0,0-1 0 0 0,-1 2 0 0 0,1-1 0 0 0,0-2 0 0 0,0 0 0 0 0,-1-7 0 0 0,4 0 0 0 0,-1 7-6 0 0,0 0 0 0 0,-1 0 0 0 0,2 1 0 0 0,-1 0 0 0 0,0 0 0 0 0,0-1 0 0 0,1 1 1 0 0,0 1-1 0 0,-1-2 0 0 0,5-1 0 0 0,1-1-21 0 0,1 1-1 0 0,12-5 1 0 0,-11 7 17 0 0,-1-1 0 0 0,1 1 0 0 0,0 1 0 0 0,0-1-1 0 0,16 1 1 0 0,51 6-60 0 0,-74-5 63 0 0,77 10-673 0 0,-30-4-2588 0 0,-25-4-6243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2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81 12095 0 0,'-1'0'554'0'0,"-25"-9"196"0"0,26 9-628 0 0,-1 0 0 0 0,0 0-1 0 0,0 0 1 0 0,1-1 0 0 0,-1 1 0 0 0,0-1-1 0 0,0 1 1 0 0,1-1 0 0 0,-1 1-1 0 0,0 0 1 0 0,1-1 0 0 0,-1 1 0 0 0,1-1-1 0 0,-1 0 1 0 0,1 1 0 0 0,-1-1-1 0 0,1 0 1 0 0,-1 0 0 0 0,1 1 0 0 0,0 0-1 0 0,0-1 1 0 0,-1 0 0 0 0,1 0-1 0 0,0 1 1 0 0,-1-1 0 0 0,1 0 0 0 0,0-1-1 0 0,0 0 106 0 0,0 1 0 0 0,1 0 0 0 0,-1 0 0 0 0,1-1-1 0 0,-1 1 1 0 0,0 0 0 0 0,0-1 0 0 0,1 2 0 0 0,0-2-1 0 0,0 1 1 0 0,-1 0 0 0 0,1 0 0 0 0,0 0 0 0 0,0 0 0 0 0,-1 0-1 0 0,3-2 1 0 0,2-1-69 0 0,0 1-1 0 0,0 0 1 0 0,0 0-1 0 0,0 0 1 0 0,1 0-1 0 0,-1 0 1 0 0,1 1-1 0 0,0 1 1 0 0,0-1-1 0 0,0 1 1 0 0,0-1 0 0 0,7 1-1 0 0,1-1-80 0 0,-1 2 1 0 0,0 0-1 0 0,0 1 0 0 0,22 3 1 0 0,-26-2-53 0 0,1 0 1 0 0,-1 0-1 0 0,0 2 0 0 0,0-1 1 0 0,0 1-1 0 0,0 0 1 0 0,-1 1-1 0 0,0 0 1 0 0,12 9-1 0 0,-17-11-10 0 0,0-1-1 0 0,0 1 1 0 0,0 0 0 0 0,0 0-1 0 0,-1 0 1 0 0,1 0-1 0 0,-1 1 1 0 0,0-1 0 0 0,0 0-1 0 0,0 1 1 0 0,0 0 0 0 0,-1 0-1 0 0,1-1 1 0 0,-2 2 0 0 0,2-1-1 0 0,-1-1 1 0 0,-1 2-1 0 0,0-1 1 0 0,1 0 0 0 0,-1 0-1 0 0,0 0 1 0 0,-1 0 0 0 0,1 0-1 0 0,-2 7 1 0 0,0-3 3 0 0,0-2 1 0 0,-1 2-1 0 0,0-1 1 0 0,-1-1-1 0 0,0 1 1 0 0,0-1 0 0 0,0 0-1 0 0,-1 1 1 0 0,1-2-1 0 0,-1 1 1 0 0,-8 6-1 0 0,-7 5 63 0 0,-41 28 0 0 0,53-39-64 0 0,-16 9 35 0 0,0 0-1 0 0,-39 16 1 0 0,60-30-46 0 0,2 0 1 0 0,-1-1-1 0 0,-1 1 1 0 0,1 0-1 0 0,0 0 1 0 0,0-1-1 0 0,-1 0 1 0 0,2 0-1 0 0,-1 0 0 0 0,-1 0 1 0 0,1 0-1 0 0,0 0 1 0 0,-3-1-1 0 0,4 0-8 0 0,0 1 0 0 0,0-1 0 0 0,0 1-1 0 0,0 0 1 0 0,0-1 0 0 0,0 0 0 0 0,0 0-1 0 0,0 1 1 0 0,0-1 0 0 0,0 0 0 0 0,0 0 0 0 0,1 1-1 0 0,-1-1 1 0 0,0-1 0 0 0,1 2 0 0 0,-1-1-1 0 0,1-1 1 0 0,-1 2 0 0 0,1-1 0 0 0,-1-1-1 0 0,1 2 1 0 0,-1-2 0 0 0,1 1 0 0 0,0 0-1 0 0,0 0 1 0 0,0 0 0 0 0,0-2 0 0 0,0-4-420 0 0,0 0 0 0 0,0 0 0 0 0,2 1 0 0 0,2-13 0 0 0,5-13-1851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37.5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 18887 0 0,'0'0'2376'0'0,"1"1"-2046"0"0,1 0-424 0 0,1 2 0 0 0,-1-3 0 0 0,1 2 1 0 0,0-1-1 0 0,0 0 0 0 0,-1 1 0 0 0,1-2 1 0 0,0 1-1 0 0,-1-1 0 0 0,1 1 0 0 0,0 0 1 0 0,4-1-1 0 0,-6 0-345 0 0,2 0 99 0 0,-1-1 0 0 0,0 1 0 0 0,0-1-1 0 0,1 0 1 0 0,-1 1 0 0 0,2-2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2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5983 0 0,'-1'2'8396'0'0,"-27"114"-1545"0"0,-1-4-4674 0 0,24-85-1773 0 0,1 0-1 0 0,-1 35 1 0 0,5-43-351 0 0,1-1 0 0 0,0 1 1 0 0,1-1-1 0 0,1 1 0 0 0,1 0 1 0 0,6 18-1 0 0,-9-34-233 0 0,0 0-1 0 0,0-1 1 0 0,0 1-1 0 0,0 0 1 0 0,1 0-1 0 0,-1-1 1 0 0,2 0 0 0 0,-2 0-1 0 0,1 1 1 0 0,0-1-1 0 0,3 2 1 0 0,-2-2-2265 0 0,7-1-5073 0 0</inkml:trace>
  <inkml:trace contextRef="#ctx0" brushRef="#br0" timeOffset="1">180 347 12895 0 0,'0'1'9064'0'0,"-6"32"-6136"0"0,-2 14-1811 0 0,7 47-617 0 0,1-53-2156 0 0,0-26 687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2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74 6911 0 0,'-1'-2'528'0'0,"0"2"-169"0"0,0-2-1 0 0,-1 1 1 0 0,2 0-1 0 0,-1-1 0 0 0,0 2 1 0 0,0-2-1 0 0,1 1 1 0 0,-1-1-1 0 0,0 1 0 0 0,1-1 1 0 0,-1 1-1 0 0,1-1 1 0 0,0 1-1 0 0,0-1 0 0 0,-1 1 1 0 0,1-1-1 0 0,0 1 1 0 0,0-2-1 0 0,0 2 1 0 0,0-1-1 0 0,1 1 0 0 0,-1-2 1 0 0,1-2 1132 0 0,-1 4-71 0 0,2-1-415 0 0,1-1-875 0 0,0 1 1 0 0,0-1-1 0 0,0 1 0 0 0,0 0 0 0 0,1-1 1 0 0,0 1-1 0 0,0 0 0 0 0,-1 0 0 0 0,1 1 1 0 0,1-1-1 0 0,-2 1 0 0 0,1 0 0 0 0,1 0 1 0 0,-2 1-1 0 0,8-1 0 0 0,-1 0 100 0 0,-1 1 1 0 0,0 0-1 0 0,0 1 0 0 0,1 0 1 0 0,-1 1-1 0 0,11 2 0 0 0,-14-2-226 0 0,0 0 0 0 0,-1 0 0 0 0,0 0 0 0 0,0 1 0 0 0,1-1 0 0 0,-1 1 0 0 0,8 7 0 0 0,-11-9-1 0 0,0 2 0 0 0,0-2 0 0 0,0 1-1 0 0,-1 1 1 0 0,1-2 0 0 0,-1 1 0 0 0,1 1 0 0 0,-1 0-1 0 0,0-1 1 0 0,0 0 0 0 0,0 0 0 0 0,0 1 0 0 0,0 0-1 0 0,0-1 1 0 0,-1 1 0 0 0,0-1 0 0 0,0 1 0 0 0,0-1-1 0 0,0 4 1 0 0,0 0 16 0 0,-1 0 1 0 0,0 0-1 0 0,0 0 0 0 0,-1 0 0 0 0,0-1 0 0 0,0 0 1 0 0,-1 0-1 0 0,1 1 0 0 0,-1-1 0 0 0,0 0 0 0 0,0 0 1 0 0,-6 6-1 0 0,-5 5 180 0 0,-31 29 1 0 0,43-44-185 0 0,-113 96 1007 0 0,58-51-420 0 0,55-44-522 0 0,0-10-7765 0 0,2-2-86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2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9215 0 0,'0'0'10667'0'0,"-1"2"-9502"0"0,-11 22-769 0 0,1 1-1 0 0,2 1 0 0 0,0-1 1 0 0,2 1-1 0 0,0 0 1 0 0,-3 42-1 0 0,9-57-560 0 0,0-1 0 0 0,1 1 0 0 0,1-1 0 0 0,0 1-1 0 0,0-1 1 0 0,1 0 0 0 0,1 0 0 0 0,0 0 0 0 0,0 1 0 0 0,0-2-1 0 0,2 1 1 0 0,-1-1 0 0 0,1 1 0 0 0,8 10 0 0 0,-4-10-5128 0 0,3-3-1617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2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10591 0 0,'0'0'2767'0'0,"1"2"-940"0"0,3 3-689 0 0,-1-1 0 0 0,0 2 0 0 0,0-2 1 0 0,-1 1-1 0 0,0 1 0 0 0,3 6 0 0 0,-4-8-1023 0 0,0 1 0 0 0,0 0-1 0 0,-1 0 1 0 0,1 0-1 0 0,-1-1 1 0 0,0 1-1 0 0,-1 0 1 0 0,1 0 0 0 0,0 0-1 0 0,-1-1 1 0 0,-1 1-1 0 0,1 0 1 0 0,-2 5-1 0 0,1-4-249 0 0,-1-1 1 0 0,0 1-1 0 0,0 0 0 0 0,0-1 0 0 0,0 0 0 0 0,-1 1 0 0 0,0-1 0 0 0,-6 5 0 0 0,7-7-18 0 0,1 0-1 0 0,-1 0 1 0 0,0 0 0 0 0,-1 0 0 0 0,1-1-1 0 0,0 0 1 0 0,0 0 0 0 0,-1 1 0 0 0,0-2 0 0 0,0 1-1 0 0,-7 1 1 0 0,6 0-91 0 0,4-3 252 0 0,1 0-1 0 0,0 0 0 0 0,-1 0 1 0 0,1 0-1 0 0,0 0 0 0 0,0 0 1 0 0,0 0-1 0 0,0 0 1 0 0,-1 0-1 0 0,1 0 0 0 0,0 0 1 0 0,-1 0-1 0 0,1 0 0 0 0,-1 0 1 0 0,1 0-1 0 0,0 0 1 0 0,0 0-1 0 0,0 0 0 0 0,0 0 1 0 0,-1 0-1 0 0,1 0 0 0 0,0 0 1 0 0,-1 0-1 0 0,1 0 0 0 0,0 0 1 0 0,-1 0-1 0 0,1-1 1 0 0,0 1-1 0 0,0 0 0 0 0,0 0 1 0 0,-2-2 1936 0 0,12-4-1096 0 0,-7 6-814 0 0,0-1-1 0 0,0 0 0 0 0,0 0 0 0 0,0 1 0 0 0,0 0 0 0 0,0 0 0 0 0,0 0 0 0 0,4 0 1 0 0,25 6 23 0 0,-28-6-62 0 0,-1 2-173 0 0,0-1 0 0 0,0-1 0 0 0,0 2 0 0 0,0-1 0 0 0,0 1 1 0 0,0-1-1 0 0,0 2 0 0 0,0-2 0 0 0,0 1 0 0 0,0 1 0 0 0,0-1 0 0 0,2 4 0 0 0,2 0-2046 0 0,3 3-5247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2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 6447 0 0,'0'0'14087'0'0,"-1"-1"-12930"0"0,1 0-1050 0 0,0 1 0 0 0,0-1 0 0 0,0 0-1 0 0,-1 1 1 0 0,1 0 0 0 0,0-1 0 0 0,0 0 0 0 0,0 0-1 0 0,1 1 1 0 0,-1 0 0 0 0,0-1 0 0 0,0 0 0 0 0,0 1-1 0 0,1-1 1 0 0,-1 1 0 0 0,0-1 0 0 0,0 1 0 0 0,1-1 0 0 0,-1 1-1 0 0,0-1 1 0 0,0 1 0 0 0,1 0 0 0 0,0-2 0 0 0,0 1-20 0 0,1 0 0 0 0,-1 0 0 0 0,1 0 1 0 0,-1 0-1 0 0,1 0 0 0 0,-1 0 1 0 0,5-1-1 0 0,-2 1-76 0 0,1 0 1 0 0,1-1-1 0 0,-1 2 0 0 0,11-2 1 0 0,-9 2-9 0 0,1 0 0 0 0,-1 1 0 0 0,1 0 0 0 0,-1 0 0 0 0,1 1 1 0 0,-2 0-1 0 0,2 0 0 0 0,-1 1 0 0 0,0-1 0 0 0,0 2 0 0 0,0-1 0 0 0,-1 1 1 0 0,0 0-1 0 0,0 0 0 0 0,0 1 0 0 0,6 5 0 0 0,-10-8 2 0 0,0 1 0 0 0,0 0 0 0 0,0 0-1 0 0,-1-1 1 0 0,1 1 0 0 0,-1 0 0 0 0,1 0 0 0 0,-1 0 0 0 0,-1 0-1 0 0,1 0 1 0 0,0 1 0 0 0,0-1 0 0 0,-1 0 0 0 0,0 0 0 0 0,0 0-1 0 0,0 0 1 0 0,0 0 0 0 0,0 0 0 0 0,0 1 0 0 0,0-1 0 0 0,-3 5-1 0 0,0 2 21 0 0,0-1 0 0 0,0 1 0 0 0,-1-1-1 0 0,0-1 1 0 0,-10 17 0 0 0,-5 0 123 0 0,0-1-1 0 0,-26 24 1 0 0,45-48-141 0 0,-16 15 149 0 0,-22 17 0 0 0,12-11-21 0 0,16-14-71 0 0,1-2-147 0 0,9-5-36 0 0,0 0 39 0 0,0 0 1 0 0,0 0-1 0 0,-1 0 0 0 0,1 0 0 0 0,0 0 1 0 0,-1 0-1 0 0,1 0 0 0 0,0 0 0 0 0,-1 0 0 0 0,1 0 1 0 0,0 0-1 0 0,0 0 0 0 0,0 0 0 0 0,-1 0 1 0 0,1 0-1 0 0,0 0 0 0 0,-1 0 0 0 0,1-1 0 0 0,0 1 1 0 0,-1 0-1 0 0,1 0 0 0 0,0 0 0 0 0,0-1 1 0 0,0 1-1 0 0,0 0 0 0 0,0 0 0 0 0,-1 0 0 0 0,1 0 1 0 0,0 0-1 0 0,0-1 0 0 0,0 1 0 0 0,-1-1 0 0 0,3-9-989 0 0</inkml:trace>
  <inkml:trace contextRef="#ctx0" brushRef="#br0" timeOffset="1">307 30 17935 0 0,'0'0'4552'0'0,"0"2"-3716"0"0,-2 41 136 0 0,-14 74 0 0 0,4-43-640 0 0,9-56-267 0 0,1-3-4 0 0,0 0 1 0 0,1 20-1 0 0,1-31-73 0 0,0 0 1 0 0,0 0-1 0 0,0 0 0 0 0,1-1 0 0 0,0 1 0 0 0,0 0 1 0 0,0 0-1 0 0,1-1 0 0 0,-1 0 0 0 0,1 1 0 0 0,0-1 1 0 0,0 1-1 0 0,0-1 0 0 0,4 4 0 0 0,-5-5-247 0 0,1-1-1 0 0,0 1 1 0 0,0-1-1 0 0,0 1 1 0 0,0-1-1 0 0,0 0 1 0 0,0 1 0 0 0,1-2-1 0 0,-1 1 1 0 0,0 0-1 0 0,4 0 1 0 0,5 1-1428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2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 11055 0 0,'0'-6'14163'0'0,"4"48"-13673"0"0,-1-21-494 0 0,-3-19-35 0 0,0-1 0 0 0,-1 1 0 0 0,1-1 0 0 0,0 1 0 0 0,0-1 0 0 0,0 1 0 0 0,-1-1 0 0 0,1 1 0 0 0,-1-1 0 0 0,0 0 0 0 0,1 0 0 0 0,-1 1 0 0 0,-1 2 0 0 0,-15 13-212 0 0,10-10 122 0 0,-4 2 118 0 0,10-9 24 0 0,-1 1 1022 0 0,2 1-1016 0 0,1-1-1 0 0,-1 1 1 0 0,1-1-1 0 0,-1 1 1 0 0,1-2 0 0 0,-1 2-1 0 0,1-1 1 0 0,0 0-1 0 0,0 1 1 0 0,0-2 0 0 0,1 3-1 0 0,13 12-17 0 0,16 13-16 0 0,-25-20-61 0 0,-5-5 64 0 0,0-1 0 0 0,0 0-1 0 0,0 0 1 0 0,-1 1 0 0 0,0-1 0 0 0,1 0-1 0 0,-1 0 1 0 0,0 1 0 0 0,0-1-1 0 0,0 0 1 0 0,0 0 0 0 0,0 1-1 0 0,0 0 1 0 0,-1-1 0 0 0,1 0-1 0 0,-1 0 1 0 0,1 1 0 0 0,-2-1-1 0 0,2 0 1 0 0,-1 0 0 0 0,-1 0-1 0 0,2 0 1 0 0,-2 0 0 0 0,1 0-1 0 0,-1 0 1 0 0,1 0 0 0 0,-1-1 0 0 0,1 1-1 0 0,-1 0 1 0 0,0-1 0 0 0,-3 3-1 0 0,0-1-3 0 0,1-1 0 0 0,0 1 0 0 0,-1-1-1 0 0,1 0 1 0 0,-1 0 0 0 0,1 0 0 0 0,-1-1 0 0 0,1 1-1 0 0,-1-1 1 0 0,0-1 0 0 0,0 1 0 0 0,0 0 0 0 0,0-1-1 0 0,-5-1 1 0 0,8 1-765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3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 5983 0 0,'0'0'464'0'0,"-6"-2"6051"0"0,13 0 726 0 0,9 2-1749 0 0,-10 1-5489 0 0,-1 0 1 0 0,0 1-1 0 0,1-1 0 0 0,-1 1 0 0 0,1 0 1 0 0,-2 0-1 0 0,1 1 0 0 0,1 0 0 0 0,-2 0 1 0 0,1 0-1 0 0,6 6 0 0 0,-9-8 2 0 0,0 1 0 0 0,0 1-1 0 0,0 0 1 0 0,0-1 0 0 0,0 0 0 0 0,-1 1-1 0 0,1-1 1 0 0,-1 1 0 0 0,0 0-1 0 0,1 0 1 0 0,-2 0 0 0 0,1 0 0 0 0,0 0-1 0 0,0 0 1 0 0,-1 0 0 0 0,0 0 0 0 0,1 0-1 0 0,-1 0 1 0 0,0 0 0 0 0,-1 0 0 0 0,1 0-1 0 0,-1 4 1 0 0,-1 4 124 0 0,-1-1 0 0 0,-1 1 0 0 0,0-1 1 0 0,0 1-1 0 0,-8 12 0 0 0,-34 45 396 0 0,10-16-309 0 0,33-47-207 0 0,-8 13 34 0 0,-1 0 0 0 0,0-1 0 0 0,0 0 0 0 0,-20 17 0 0 0,27-29-155 0 0,4-4-480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3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 19895 0 0,'0'0'1803'0'0,"-2"-1"-1351"0"0,0 1-290 0 0,-1 0 1 0 0,1 0-1 0 0,0 0 1 0 0,0 0-1 0 0,-1 0 1 0 0,0 1 0 0 0,1-1-1 0 0,0 1 1 0 0,0-1-1 0 0,-1 1 1 0 0,1 0-1 0 0,0 0 1 0 0,0 0-1 0 0,0 0 1 0 0,0 0-1 0 0,0 1 1 0 0,0-1-1 0 0,0 0 1 0 0,0 1-1 0 0,1 0 1 0 0,-1-1 0 0 0,-1 3-1 0 0,-3 3-27 0 0,0 0 1 0 0,0 2-1 0 0,1-2 0 0 0,-6 14 0 0 0,-1 5-127 0 0,1-1 0 0 0,2 1 0 0 0,-7 34-1 0 0,6-17 38 0 0,-3 58-1 0 0,12-89-20 0 0,0 0-1 0 0,3 21 0 0 0,-2-27-23 0 0,2 0-1 0 0,-1 0 1 0 0,1 0-1 0 0,-1 0 1 0 0,2 0 0 0 0,4 11-1 0 0,-6-15-77 0 0,0 0-1 0 0,2 1 0 0 0,-2-1 1 0 0,1-1-1 0 0,0 2 1 0 0,-1-1-1 0 0,2-1 1 0 0,-1 1-1 0 0,0-1 1 0 0,0 1-1 0 0,1-1 1 0 0,-1 1-1 0 0,0-1 0 0 0,1 0 1 0 0,-1 0-1 0 0,1 0 1 0 0,0-1-1 0 0,-1 1 1 0 0,6 1-1 0 0,-3-2-312 0 0,1 0-1 0 0,-1 0 1 0 0,-1 0-1 0 0,2 0 1 0 0,-1-1 0 0 0,0-1-1 0 0,0 2 1 0 0,0-2-1 0 0,6-2 1 0 0,8-4-1428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3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17135 0 0,'0'0'7609'0'0,"-1"2"-6789"0"0,-1 4-304 0 0,-1 1-1 0 0,-6 10 0 0 0,-5 10-235 0 0,0 4-128 0 0,6-12-175 0 0,1-1 0 0 0,-10 36-1 0 0,17-53-57 0 0,14 7-207 0 0,31-4-7 0 0,2 0-1122 0 0,-40-2 581 0 0,2-1 0 0 0,-2 0-1 0 0,1-1 1 0 0,-1 1 0 0 0,16-4 0 0 0,-12 1-1139 0 0</inkml:trace>
  <inkml:trace contextRef="#ctx0" brushRef="#br0" timeOffset="1">169 35 2759 0 0,'-8'-6'23537'0'0,"7"7"-22509"0"0,0 0-957 0 0,0 1 0 0 0,-1 0 0 0 0,2 0-1 0 0,-1 0 1 0 0,0 0 0 0 0,0 0-1 0 0,1 0 1 0 0,0 0 0 0 0,-1 0-1 0 0,1 0 1 0 0,-1 4 0 0 0,2 27 741 0 0,0-14-622 0 0,-1 33-357 0 0,0 40-3474 0 0,0-70-5575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3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2303 0 0,'1'-2'167'0'0,"7"-14"2238"0"0,14-31 19928 0 0,-21 58-20979 0 0,0 17-1728 0 0,-2 67 673 0 0,4 109-322 0 0,4-106-4371 0 0,-4-68-4421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37.9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13 15 18079 0 0,'0'0'828'0'0,"-4"-4"272"0"0,-4-6 1884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3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17535 0 0,'0'0'8589'0'0,"0"2"-7851"0"0,-1 58 477 0 0,0 0-1122 0 0,-13 69-73 0 0,2-24-2786 0 0,8-74 1333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3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16871 0 0,'0'0'7508'0'0,"0"2"-6657"0"0,-1 9-347 0 0,-1 0 0 0 0,1 0 0 0 0,2 17 0 0 0,-1 18-351 0 0,-4 3-328 0 0,-1 11-1271 0 0,3-19-5697 0 0,1-13-885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3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 6447 0 0,'-7'-8'21092'0'0,"8"23"-20771"0"0,0 0 0 0 0,5 16 0 0 0,-3-13-352 0 0,1 19-1 0 0,-5 72-115 0 0,-3-62-8696 0 0,2-38 473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3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54 2759 0 0,'0'-6'347'0'0,"0"4"-384"0"0,0 0 0 0 0,-1 0 0 0 0,1-1 0 0 0,0 2-1 0 0,-1-1 1 0 0,1-1 0 0 0,-1 1 0 0 0,-1-2 0 0 0,-11-20 16267 0 0,13 24-15966 0 0,9-2 3892 0 0,16 4-6058 0 0,-16-2 3193 0 0,204 16-610 0 0,-196-15-676 0 0,1 0-1 0 0,33-5 0 0 0,-33 2 13 0 0,0 0 0 0 0,26 3 0 0 0,-29 0-41 0 0,-13-2-29 0 0,1 1-1 0 0,0 0 0 0 0,0 1 1 0 0,-1-1-1 0 0,1 0 1 0 0,-1 0-1 0 0,1 1 1 0 0,-1 0-1 0 0,1 0 1 0 0,2 1-1 0 0,-4-1-110 0 0,-1 2-115 0 0,0 1 182 0 0,0-1-1 0 0,0 1 0 0 0,0 0 1 0 0,-1-1-1 0 0,0 0 0 0 0,0 0 1 0 0,-3 7-1 0 0,-3 2 0 0 0,4-10 104 0 0,0-1-10 0 0,-3 4 20 0 0,5-3 68 0 0,0-1 32 0 0,-1 0-33 0 0,1 1 0 0 0,0 0 1 0 0,0 0-1 0 0,0 0 0 0 0,0 0 0 0 0,0 0 0 0 0,0 0 0 0 0,0 1 0 0 0,1-1 1 0 0,-1-1-1 0 0,1 2 0 0 0,0-1 0 0 0,0 0 0 0 0,-1 3 0 0 0,1 8-15 0 0,2 16 0 0 0,0-9 29 0 0,2 386 872 0 0,-14 1-70 0 0,2-142-287 0 0,7-218-480 0 0,-7 408 894 0 0,13 2-485 0 0,-5-456-541 0 0,3 191 244 0 0,-14 0 85 0 0,10-181-266 0 0,0-1-1 0 0,-1 1 1 0 0,-1 0 0 0 0,0 0-1 0 0,-7 19 1 0 0,8-27-16 0 0,-1 0-1 0 0,1 0 0 0 0,-1 0 1 0 0,1 0-1 0 0,-1 0 1 0 0,1 0-1 0 0,-1 0 1 0 0,-1-1-1 0 0,1 0 1 0 0,0 0-1 0 0,-1 1 1 0 0,1-1-1 0 0,-1-1 1 0 0,1 1-1 0 0,-1-1 1 0 0,0 1-1 0 0,0-1 1 0 0,1-1-1 0 0,-1 1 0 0 0,-7 1 1 0 0,-5-2 159 0 0,-1 1-1 0 0,1-2 1 0 0,-25-2 0 0 0,29 1-158 0 0,-24-3 157 0 0,0-3 1 0 0,-60-19 0 0 0,89 24-324 0 0,-1 0 0 0 0,1 0-1 0 0,-1 0 1 0 0,-9-7 0 0 0,13 8 27 0 0,1-1-1 0 0,0 0 1 0 0,0 1 0 0 0,0-1-1 0 0,0 0 1 0 0,0 0 0 0 0,1-1-1 0 0,-1 1 1 0 0,1 0-1 0 0,-3-6 1 0 0,0-3-745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3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24415 0 0,'0'0'2696'0'0,"-5"11"-2696"0"0,-2 1 616 0 0,-1 1 112 0 0,-1 2 16 0 0,4-4 8 0 0,-3 0-336 0 0,-5 8-72 0 0,2 0-16 0 0,-2 1 0 0 0,0 4-264 0 0,2-7-64 0 0,-1 3 0 0 0,-10 18-8384 0 0,-7 5-1680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753 127 455 0 0,'-5'-6'7059'0'0,"4"4"-6848"0"0,0 0 0 0 0,0-1 0 0 0,0 1 0 0 0,-1 0 0 0 0,1 0 0 0 0,-1 0 0 0 0,1 0 1 0 0,-1 0-1 0 0,1 0 0 0 0,-2 1 0 0 0,2-1 0 0 0,-1 1 0 0 0,-1-1 0 0 0,1 1 0 0 0,1 0 0 0 0,-2-1 0 0 0,1 2 0 0 0,0-2 0 0 0,-1 1 0 0 0,1 1 0 0 0,-1-1 0 0 0,1 1 0 0 0,-4-1 0 0 0,-5 0 95 0 0,-1 0-1 0 0,1 1 0 0 0,-23 2 0 0 0,6 0-247 0 0,-130 8-97 0 0,141-8-66 0 0,-21 4 0 0 0,-7 1-17 0 0,4-1 112 0 0,30-4-46 0 0,8 1 54 0 0,2-2-10 0 0,-2 1-17 0 0,0 1 0 0 0,0 0 0 0 0,1 0-1 0 0,-1 0 1 0 0,0 0 0 0 0,1 0 0 0 0,0 0-1 0 0,-3 5 1 0 0,-1 3 16 0 0,-4 16 0 0 0,-3 4-55 0 0,4-9-139 0 0,1-1-1 0 0,-9 33 1 0 0,11-33-132 0 0,1 0 215 0 0,1 1 0 0 0,1 0 0 0 0,-1 22 0 0 0,2 67-26 0 0,2-47 21 0 0,-27 369-34 0 0,-11-127 163 0 0,28-92 52 0 0,15-2 46 0 0,0-36-45 0 0,-6-91-10 0 0,-18 146-1 0 0,-6-77-30 0 0,-15 114 36 0 0,26-79 339 0 0,10-128-234 0 0,-1 83 242 0 0,2-45 42 0 0,4-12 55 0 0,0-51-296 0 0,0-19-106 0 0,1-1-1 0 0,5 28 1 0 0,18 41 235 0 0,-21-74-263 0 0,3 8 98 0 0,-6-18-32 0 0,0 0-74 0 0,5 4-32 0 0,-1 0 38 0 0,-2-4 16 0 0,-2-1-62 0 0,0 1-1 0 0,1-1 0 0 0,-1 0 0 0 0,1 0 1 0 0,-1 0-1 0 0,1-1 0 0 0,-1 1 0 0 0,0 0 1 0 0,0-1-1 0 0,1 1 0 0 0,-1 0 1 0 0,2-2-1 0 0,0 1 3 0 0,0 0 0 0 0,0-1 0 0 0,0 2-1 0 0,0-2 1 0 0,4 1 0 0 0,34-5 3 0 0,-20 3-22 0 0,40 0 3 0 0,-33 1 0 0 0,-9 2-154 0 0,-1 2 0 0 0,36 5 0 0 0,-5 0-136 0 0,53 9-712 0 0,-55-8-9 0 0,58 2 0 0 0,-93-10 825 0 0,0 0 0 0 0,22-3 0 0 0,-29 2 143 0 0,1-1-1 0 0,-1 1 0 0 0,0-1 0 0 0,0 0 0 0 0,0 1 1 0 0,0-2-1 0 0,0 0 0 0 0,7-4 0 0 0,11-11 58 0 0,0-1-1 0 0,-1-1 0 0 0,35-41 1 0 0,-55 58 55 0 0,0-1 0 0 0,1 0 0 0 0,-1 0 1 0 0,0 0-1 0 0,0 1 0 0 0,-1-2 1 0 0,1 1-1 0 0,-2 0 0 0 0,2-1 0 0 0,-1 1 1 0 0,-1-1-1 0 0,0 1 0 0 0,1 0 0 0 0,-1 0 1 0 0,-1-9-1 0 0,-2-4 732 0 0,0 2-1 0 0,-10-33 1 0 0,5 24-205 0 0,-3-18 147 0 0,2 1-1 0 0,-5-66 1 0 0,9-87-124 0 0,45-311-1154 0 0,-26 374 11 0 0,-6-193 0 0 0,-25 17 620 0 0,14 95 79 0 0,15 2-468 0 0,5 26-769 0 0,0-18-1213 0 0,-13 0-220 0 0,-6 172 2715 0 0,0 1 0 0 0,-2 1 1 0 0,-1-2-1 0 0,-2 2 1 0 0,0-1-1 0 0,-14-32 0 0 0,-2 11 851 0 0,11 23-901 0 0,1 0 0 0 0,1 0 0 0 0,-8-33 0 0 0,0-72-825 0 0,16 121-3785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0,'0'0'19862'0'0,"2"1"-19717"0"0,13 3-2 0 0,1 0 0 0 0,0-2 0 0 0,26 3 0 0 0,-11-2-92 0 0,55 2 81 0 0,-44-3-118 0 0,29 1-1660 0 0,-57-3 700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38 14687 0 0,'0'0'671'0'0,"-1"-1"-14"0"0,0-1-479 0 0,-1 0-149 0 0,1 0 0 0 0,1 1 1 0 0,-1-2-1 0 0,1 2 0 0 0,-1-1 0 0 0,0-1 0 0 0,1 2 0 0 0,0-4 0 0 0,0 5 121 0 0,0-1 0 0 0,0 0 1 0 0,-1 1-1 0 0,1-1 0 0 0,0 1 0 0 0,0 0 0 0 0,0-1 0 0 0,0 1 0 0 0,0-1 0 0 0,0 1 0 0 0,0-1 1 0 0,1 1-1 0 0,-1 0 0 0 0,0-1 0 0 0,0 1 0 0 0,0-1 0 0 0,0 1 0 0 0,0-1 0 0 0,0 1 0 0 0,0 0 1 0 0,1 0-1 0 0,-1-1 0 0 0,0 1 0 0 0,1-1 0 0 0,-1 1 0 0 0,1-1 0 0 0,-1 1 0 0 0,0 0 0 0 0,0 0 1 0 0,1 0-1 0 0,-1 0 0 0 0,1-1 0 0 0,-1 1 0 0 0,1 0 0 0 0,-1 0 0 0 0,0-1 0 0 0,0 1 0 0 0,1 0 1 0 0,0 0-1 0 0,-1 0 0 0 0,1 0 0 0 0,0 0 0 0 0,2 0-78 0 0,1 0 0 0 0,0 0 0 0 0,-1 0 0 0 0,6 2-1 0 0,-6-2 123 0 0,21 8-178 0 0,-13-3-16 0 0,-1 3 0 0 0,-7-7 0 0 0,0 2 0 0 0,3 14 0 0 0,-3-11 0 0 0,-2-4 0 0 0,0 0 0 0 0,0 0 0 0 0,-1 1 0 0 0,0-1 0 0 0,1 0 0 0 0,-1 1 0 0 0,0-1 0 0 0,0 1 0 0 0,0-1 0 0 0,0 1 0 0 0,0-1 0 0 0,0 0 0 0 0,-1 1 0 0 0,1-1 0 0 0,-2 4 0 0 0,1-3 5 0 0,1 0 1 0 0,-1-1-1 0 0,-1 1 0 0 0,2 0 0 0 0,-2-1 1 0 0,1 1-1 0 0,-1 0 0 0 0,1-1 1 0 0,-1 1-1 0 0,-2 1 0 0 0,0 1 22 0 0,-1-1 0 0 0,0 0 0 0 0,-8 6-1 0 0,6-6 40 0 0,1 2 6 0 0,1 0-18 0 0,1 2-43 0 0,4-6-11 0 0,0 0-1 0 0,0 0 0 0 0,0 0 1 0 0,0 0-1 0 0,0 0 1 0 0,1 0-1 0 0,-1 0 0 0 0,0 0 1 0 0,1-1-1 0 0,0 2 1 0 0,0-2-1 0 0,-1 1 0 0 0,2 0 1 0 0,-1-1-1 0 0,2 4 1 0 0,3 2 1 0 0,0-1 1 0 0,9 9-1 0 0,-1-2 27 0 0,-2-1 69 0 0,-6-7-44 0 0,-1 1 0 0 0,0-1 0 0 0,9 13 0 0 0,-13-17-43 0 0,-1 1 0 0 0,2 0 1 0 0,-1 0-1 0 0,-1 0 0 0 0,1-1 1 0 0,-1 2-1 0 0,1-2 1 0 0,0 1-1 0 0,-1 0 0 0 0,0 0 1 0 0,0 0-1 0 0,0 0 0 0 0,0 0 1 0 0,0 0-1 0 0,0 0 0 0 0,0 0 1 0 0,0 0-1 0 0,-1 0 0 0 0,-1 3 1 0 0,0 2 7 0 0,-1-1-1 0 0,0 1 1 0 0,-1-1 0 0 0,1 0-1 0 0,-1 0 1 0 0,0 0 0 0 0,0-1 0 0 0,-2 0-1 0 0,2 0 1 0 0,-1 1 0 0 0,-1-2 0 0 0,1 1-1 0 0,-1-2 1 0 0,0 2 0 0 0,0-2-1 0 0,-11 6 1 0 0,6-4 19 0 0,-1 0 0 0 0,0-1 0 0 0,-1 0-1 0 0,-23 4 1 0 0,-1-5-2302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34 9671 0 0,'0'0'748'0'0,"-2"0"-648"0"0,1 0-1 0 0,1 0 0 0 0,-2 0 0 0 0,1 0 0 0 0,1 0 1 0 0,-2-1-1 0 0,1 1 0 0 0,1 0 0 0 0,-1-1 0 0 0,-1 1 1 0 0,2 0-1 0 0,-1 0 0 0 0,-9-9 10345 0 0,18 7-9194 0 0,4 1-1193 0 0,0 2 1 0 0,0 0-1 0 0,20 3 1 0 0,-15-1-52 0 0,1 0-6 0 0,-5-1 0 0 0,0 0 0 0 0,21 0 0 0 0,-27-3-3 0 0,10 1-100 0 0,24-5 0 0 0,-36 5 73 0 0,-1-2-1 0 0,2 1 1 0 0,-1-1 0 0 0,0 1 0 0 0,0-2 0 0 0,0 1-1 0 0,-1 0 1 0 0,8-6 0 0 0,-3 2-2014 0 0,-3 1-15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9215 0 0,'-4'1'15954'0'0,"4"15"-13464"0"0,2 8-4818 0 0,-2-12 3621 0 0,5 105-842 0 0,-1-6-1085 0 0,-1-90-2845 0 0,6 30 0 0 0,-4-32-4893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38.28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34 12439 0 0,'0'0'958'0'0,"3"-7"999"0"0,-2 6-1588 0 0,0-1-414 0 0,0-7 3248 0 0,-1 4-3951 0 0,4-4-2610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15519 0 0,'0'0'6749'0'0,"0"1"-5935"0"0,4 8-428 0 0,0-1 0 0 0,-2 1 0 0 0,1-1 0 0 0,-2 1 0 0 0,2 0 1 0 0,-1 12-1 0 0,0 57 135 0 0,-2-67-412 0 0,2 71-246 0 0,1-46-6904 0 0,0-12-1221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4143 0 0,'0'0'191'0'0,"2"-2"-11"0"0,0-1-137 0 0,-1 2-23 0 0,0-1 0 0 0,1 1 0 0 0,-2 0 0 0 0,2 0-1 0 0,-1-1 1 0 0,1 1 0 0 0,-1 0 0 0 0,1 0 0 0 0,-1 0 0 0 0,3-1-1 0 0,13-4 9012 0 0,-15 7-7850 0 0,0 2-758 0 0,0-1 0 0 0,1 1 0 0 0,-1 0 0 0 0,0 0 0 0 0,0 1 0 0 0,0-1 0 0 0,-1 0 0 0 0,1 1 0 0 0,-1-1 0 0 0,0 0 0 0 0,0 1 0 0 0,1 7 0 0 0,0 3 550 0 0,-1-1 1 0 0,0 17-1 0 0,-3 6 520 0 0,-7 48 0 0 0,3-54-1676 0 0,3 0 0 0 0,0 57 0 0 0,5-69-517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0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58 9671 0 0,'-10'-22'1004'0'0,"8"16"138"0"0,-1 0-1 0 0,2 0 0 0 0,-1-11 7718 0 0,2 19-7986 0 0,4 13-467 0 0,-1 0 1 0 0,-1 1-1 0 0,1 0 0 0 0,-2 0 1 0 0,-1 20-1 0 0,-10 79 510 0 0,4-78-839 0 0,3-1-1 0 0,1 49 1 0 0,4-76-482 0 0,-2-1-1 0 0,4 10 1 0 0,1-2-1003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0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5983 0 0,'-8'-11'19551'0'0,"13"22"-16959"0"0,4 8-5137 0 0,-7-13 3962 0 0,3 15-1312 0 0,-1-1 1 0 0,-1 1 0 0 0,1 24 0 0 0,-4 62 26 0 0,0-47-131 0 0,1 4-1811 0 0,0-43-119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14767 0 0,'0'0'1343'0'0,"9"0"1780"0"0,0 0-1832 0 0,0 1 1 0 0,12 2-1 0 0,-6 1-600 0 0,29 10-1 0 0,-41-13-674 0 0,0 0-1 0 0,-1 1 1 0 0,1-1-1 0 0,0 1 1 0 0,-1-1-1 0 0,1 1 1 0 0,0 0-1 0 0,-1 0 1 0 0,0 0-1 0 0,0 1 1 0 0,1-1-1 0 0,1 4 1 0 0,-4-5-10 0 0,1 0 0 0 0,-1 0 0 0 0,0 0-1 0 0,1 0 1 0 0,-1 0 0 0 0,0 0 0 0 0,0 0 0 0 0,0 1 0 0 0,0-2 0 0 0,0 2 0 0 0,0-1 0 0 0,-1 0 0 0 0,1 0 0 0 0,0 0 0 0 0,-1 0 0 0 0,1 0-1 0 0,-1 0 1 0 0,0 2 0 0 0,-10 15 74 0 0,3-10-29 0 0,1 0 1 0 0,-2 0-1 0 0,1-1 1 0 0,-1 1-1 0 0,0-2 1 0 0,0 0-1 0 0,-1 0 1 0 0,1 0-1 0 0,-1-2 1 0 0,-11 5-1 0 0,19-8 97 0 0,3 3-140 0 0,1 2 0 0 0,-1-2-1 0 0,1 1 1 0 0,-1-1-1 0 0,1 1 1 0 0,1-1-1 0 0,-1 0 1 0 0,0 0 0 0 0,1 0-1 0 0,4 5 1 0 0,5 5 19 0 0,17 16 1 0 0,-25-27-28 0 0,53 48 0 0 0,-54-49 0 0 0,-1 0 0 0 0,0 0 0 0 0,1 1 0 0 0,-1 0 0 0 0,0-1 0 0 0,0 1 0 0 0,0 0 0 0 0,-1 0 0 0 0,2 0 0 0 0,0 4 0 0 0,-3-5 0 0 0,0-1 0 0 0,1 2 0 0 0,-1-2 0 0 0,0 1 0 0 0,0-1 0 0 0,1 1 0 0 0,-1-1 0 0 0,-1 1 0 0 0,1 0 0 0 0,0-1 0 0 0,0 1 0 0 0,-1-1 0 0 0,1 1 0 0 0,0-1 0 0 0,-1 1 0 0 0,0-1 0 0 0,0 1 0 0 0,1-1 0 0 0,-1 1 0 0 0,0-1 0 0 0,0 1 0 0 0,0-1 0 0 0,-2 2 0 0 0,-7 6 0 0 0,0 0 0 0 0,-1-2 0 0 0,0 1 0 0 0,-18 8 0 0 0,20-11 0 0 0,-69 37-305 0 0,76-42-77 0 0,0 1 0 0 0,0 1 0 0 0,0-2 0 0 0,0 1 0 0 0,-5 1 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6:5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9215 0 0,'0'0'1160'0'0,"2"-2"-190"0"0,0 1-657 0 0,0-1 1 0 0,0 0-1 0 0,1 1 1 0 0,-1-1-1 0 0,1 1 1 0 0,-1 0 0 0 0,1 0-1 0 0,0 0 1 0 0,-1 1-1 0 0,1-1 1 0 0,0 0-1 0 0,0 0 1 0 0,0 1 0 0 0,3 0-1 0 0,9 0 265 0 0,22 3 0 0 0,-30-3-327 0 0,123 9 2288 0 0,-108-8-2166 0 0,1-2 0 0 0,-1-1 0 0 0,40-8 0 0 0,-42 4-243 0 0,-7 3-62 0 0,0 0 0 0 0,16-2 1 0 0,-28 5-16 0 0,-11 14 857 0 0,10-12-671 0 0,-1-1 1 0 0,-1 6-149 0 0,0 0 0 0 0,1 0 0 0 0,-1-1 0 0 0,1 1 0 0 0,1 0 0 0 0,-1 0 1 0 0,2 8-1 0 0,5 53 129 0 0,-3-51-97 0 0,9 111 469 0 0,-4 163 0 0 0,22 624-75 0 0,-18-808-497 0 0,3 38 70 0 0,-14-106-49 0 0,-4 67 0 0 0,3-95 20 0 0,-2 0 0 0 0,1 0 0 0 0,-6 15 0 0 0,6-23 0 0 0,0 0 1 0 0,0 0 0 0 0,-1 0-1 0 0,1 0 1 0 0,-1 0 0 0 0,0-1-1 0 0,1 1 1 0 0,-2-1 0 0 0,2 0 0 0 0,-1 1-1 0 0,-1-1 1 0 0,1 0 0 0 0,-1 0-1 0 0,1 0 1 0 0,-1 0 0 0 0,-4 2-1 0 0,0-1 87 0 0,1-1 0 0 0,0 0 0 0 0,-1 0 0 0 0,0 0 0 0 0,0-1 0 0 0,0 0 0 0 0,-10 0 0 0 0,-51-5 493 0 0,45 3-464 0 0,-43-5 121 0 0,13 1-854 0 0,-74 2 0 0 0,106 5-1001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0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 17967 0 0,'-16'-2'5723'0'0,"15"4"-5409"0"0,-1-2 1 0 0,0 2-1 0 0,1-1 1 0 0,-1 1-1 0 0,1-1 1 0 0,-1 2-1 0 0,1-2 1 0 0,0 1 0 0 0,-1 0-1 0 0,2-1 1 0 0,-2 2-1 0 0,1-2 1 0 0,1 1-1 0 0,-1 1 1 0 0,0-2-1 0 0,0 4 1 0 0,-2 4-211 0 0,2 1 0 0 0,-2 12 1 0 0,-1 160 447 0 0,5-155-567 0 0,5 95-1766 0 0,-5-68 762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0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8751 0 0,'0'0'952'0'0,"0"-8"-272"0"0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15.5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204 1794 12927 0 0,'-5'-3'212'0'0,"-15"-9"974"0"0,18 12-952 0 0,5 0-122 0 0,41-2-594 0 0,86 8 1 0 0,-65-1 260 0 0,176 22 549 0 0,-118-11-194 0 0,63 4-103 0 0,315-9 0 0 0,-100-33-150 0 0,-247 13 114 0 0,4 1 5 0 0,104-6 0 0 0,-51-1-21 0 0,91-6-574 0 0,130-10-510 0 0,-90 6 624 0 0,-83 8 334 0 0,-156 10 122 0 0,153-15-17 0 0,26 0 42 0 0,-150 14 0 0 0,-54 5 0 0 0,0 2 0 0 0,99 13 0 0 0,196 29-64 0 0,-220-21 100 0 0,22 3 8 0 0,56 0-143 0 0,289 20-263 0 0,-334-42 245 0 0,-148-4 498 0 0,-1 0-1 0 0,0-3 1 0 0,37-9-1 0 0,-58 9 3 0 0,0 0 0 0 0,0 0-1 0 0,-1-1 1 0 0,0-1 0 0 0,-1 0-1 0 0,0-1 1 0 0,26-22 0 0 0,-37 28-435 0 0,0 0 0 0 0,0 0 0 0 0,0 0 0 0 0,-1 0 0 0 0,1-1 0 0 0,-1 0 0 0 0,1 0 0 0 0,-2 0 0 0 0,1 0 0 0 0,0 0 1 0 0,-1 0-1 0 0,1-1 0 0 0,-1 2 0 0 0,-1-2 0 0 0,1 1 0 0 0,1-7 0 0 0,-2-3-173 0 0,-1 0 1 0 0,-1-1-1 0 0,-4-23 0 0 0,3 21 107 0 0,-34-143-45 0 0,7 39 334 0 0,-22-184 1058 0 0,16-5 1189 0 0,17 133-849 0 0,12 111-1048 0 0,-4-41 197 0 0,7 87-584 0 0,-1 0-1 0 0,0-1 0 0 0,-8-20 1 0 0,10 34-92 0 0,0 1 1 0 0,-1 0-1 0 0,0 0 0 0 0,0 0 0 0 0,-1 0 1 0 0,1 0-1 0 0,-2 0 0 0 0,1 1 1 0 0,0 0-1 0 0,0 0 0 0 0,-1 1 1 0 0,-9-7-1 0 0,-7-1 52 0 0,0 1-1 0 0,-31-11 1 0 0,45 19-93 0 0,-16-7 44 0 0,0 2 0 0 0,-1 0 0 0 0,0 2 0 0 0,-39-4 0 0 0,3 5 90 0 0,-90 6 0 0 0,54 3-80 0 0,-158 14 60 0 0,3 9-51 0 0,1-4-59 0 0,-39 3-90 0 0,156-15 13 0 0,-19 2-54 0 0,-598 11-4 0 0,382-5 142 0 0,0 15 42 0 0,266-23-56 0 0,-317 32 2 0 0,266-29 0 0 0,-275 20 0 0 0,11-30 0 0 0,1-18 0 0 0,-15 3 0 0 0,192 7 0 0 0,-26 14 1 0 0,117-1-12 0 0,-115 2-232 0 0,240-10 210 0 0,-43 7-1 0 0,55-4 2 0 0,11-1 13 0 0,1-1 10 0 0,-2 1 1 0 0,2 0 1 0 0,-1 0-1 0 0,1 0 0 0 0,-1 1 1 0 0,1-1-1 0 0,0 0 0 0 0,0 6 0 0 0,5 26-67 0 0,-2-16 56 0 0,4 35 16 0 0,13 119 13 0 0,-17 53 378 0 0,-11-1 2 0 0,1-19-16 0 0,11 68 126 0 0,-2-237-428 0 0,-2-31-283 0 0,7 100 1125 0 0,3-54-1942 0 0,-7-41-943 0 0,1-1 0 0 0,6 17-1 0 0,1-8-5224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2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75 6447 0 0,'-12'-8'298'0'0,"10"7"-10"0"0,1 0-188 0 0,-13-10 13601 0 0,15 9-12024 0 0,0 0-1568 0 0,-1 0 1 0 0,1 1-1 0 0,0-1 0 0 0,0 1 1 0 0,-1-1-1 0 0,2 1 0 0 0,-1-1 0 0 0,0 1 1 0 0,1 0-1 0 0,-2 0 0 0 0,2-1 1 0 0,-1 1-1 0 0,1 0 0 0 0,-1 0 0 0 0,1 0 1 0 0,-1 1-1 0 0,1-1 0 0 0,0 0 0 0 0,0 0 1 0 0,-1 1-1 0 0,1 0 0 0 0,0-1 1 0 0,-1 1-1 0 0,2-1 0 0 0,0 1 0 0 0,169-10 1114 0 0,-44 5-3219 0 0,-115 3 269 0 0,0-1-4123 0 0,-3-1-1489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38.6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252 18 21623 0 0,'-9'-17'2344'0'0</inkml:trace>
  <inkml:trace contextRef="#ctx0" brushRef="#br0" timeOffset="1">16 492 15199 0 0,'0'0'1352'0'0,"-16"-9"4720"0"0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3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43 13823 0 0,'-4'-6'291'0'0,"2"3"-122"0"0,1 0-1 0 0,-1 0 1 0 0,1 0-1 0 0,0 0 1 0 0,0 0-1 0 0,-1-5 1 0 0,-1-3 9973 0 0,3 16-9767 0 0,-1-2-1 0 0,1 1 0 0 0,-3 7 0 0 0,0 4-57 0 0,-31 255 988 0 0,31-237-1589 0 0,2 0 1 0 0,1 0-1 0 0,2-1 0 0 0,10 58 0 0 0,-6-68-1375 0 0,4-1-4852 0 0,1-6-1664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3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18 3679 0 0,'-5'-17'17013'0'0,"5"24"-8950"0"0,0 5-6018 0 0,0 22-6114 0 0,0-25 6262 0 0,6 158-1614 0 0,-4-128-1474 0 0,9 55 1 0 0,-6-75-730 0 0,2-2-411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3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53 13823 0 0,'-2'-7'754'0'0,"-2"-4"-379"0"0,0-6 5203 0 0,4 16-5262 0 0,0-1 0 0 0,1 1-1 0 0,0 0 1 0 0,-1-1 0 0 0,1 1 0 0 0,-1 0 0 0 0,1 0 0 0 0,0-1 0 0 0,0 1 0 0 0,1-1-1 0 0,-1 1-103 0 0,-1 1-143 0 0,0 0 0 0 0,0 0 0 0 0,1 0 0 0 0,0-1 0 0 0,-1 1 0 0 0,1 0 0 0 0,-1 0 0 0 0,0 0 0 0 0,1-1-1 0 0,0 1 1 0 0,-1 0 0 0 0,1 0 0 0 0,-1 0 0 0 0,0 0 0 0 0,1 0 0 0 0,0 0 0 0 0,-1 0 0 0 0,1 0 0 0 0,1 1 116 0 0,2-1-114 0 0,-1 0 0 0 0,0 0 0 0 0,0 1 0 0 0,1-1 0 0 0,-1 1 0 0 0,1 0 0 0 0,-1 0 0 0 0,0 0 0 0 0,0 1 0 0 0,0-1 0 0 0,0 1 0 0 0,0 0 0 0 0,0-1 0 0 0,0 2 0 0 0,4 3 0 0 0,2 3-24 0 0,1 1-1 0 0,13 16 1 0 0,-17-16-16 0 0,-3-6-25 0 0,6 6 7 0 0,0 0 0 0 0,-2 1 0 0 0,0 0 0 0 0,9 17 0 0 0,-15-25-8 0 0,0 0 0 0 0,0 0 0 0 0,0 1 0 0 0,0-1-1 0 0,0 1 1 0 0,-1 0 0 0 0,1-1 0 0 0,-1 0 0 0 0,0 1-1 0 0,0-1 1 0 0,0 1 0 0 0,-1 0 0 0 0,1-1 0 0 0,0 0-1 0 0,-1 0 1 0 0,-1 1 0 0 0,2-1 0 0 0,-2 1 0 0 0,1-1-1 0 0,-1 0 1 0 0,-2 5 0 0 0,-1-1 9 0 0,1-1 0 0 0,-2 0 0 0 0,1 0 1 0 0,0 0-1 0 0,0-1 0 0 0,-13 9 0 0 0,-3-1 37 0 0,-30 15 0 0 0,50-27-34 0 0,-1-1 0 0 0,2 1 0 0 0,-2 0 0 0 0,1 0-1 0 0,0-1 1 0 0,0 2 0 0 0,0-1 0 0 0,1-1-1 0 0,-1 2 1 0 0,0-1 0 0 0,0 0 0 0 0,1 1 0 0 0,-1-2-1 0 0,0 2 1 0 0,1-1 0 0 0,-1 0 0 0 0,1 1-1 0 0,0-1 1 0 0,-1 0 0 0 0,1 0 0 0 0,0 1 0 0 0,0-1-1 0 0,0 1 1 0 0,0-1 0 0 0,0 0 0 0 0,0 1-1 0 0,0-1 1 0 0,1 1 0 0 0,-1 1 0 0 0,2 3 24 0 0,-1 2 1 0 0,2-1 0 0 0,6 14 0 0 0,-9-21-35 0 0,32 59 223 0 0,1 2-67 0 0,-29-53-149 0 0,-1 1 0 0 0,0-1 0 0 0,0 1 0 0 0,-1 0 0 0 0,2 13 0 0 0,-4-19-7 0 0,0 1 1 0 0,0-1-1 0 0,0 0 1 0 0,0 0-1 0 0,0 0 1 0 0,-1 1-1 0 0,0-1 0 0 0,0 1 1 0 0,1-1-1 0 0,-2 0 1 0 0,1 0-1 0 0,0 0 0 0 0,-1 0 1 0 0,-1 3-1 0 0,0-2 6 0 0,0 1 1 0 0,-1-1-1 0 0,0-1 0 0 0,0 1 0 0 0,1 0 0 0 0,-2-1 0 0 0,1 0 1 0 0,-6 4-1 0 0,-4 0 21 0 0,-1 0 1 0 0,1-1 0 0 0,-1-1-1 0 0,-31 8 1 0 0,-44 3-1088 0 0,51-12-6411 0 0,10-2-1318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1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477 21 9671 0 0,'0'0'748'0'0,"-2"0"-492"0"0,-12-14 5999 0 0,3 8-3671 0 0,9 6-2453 0 0,1 0 0 0 0,-1 0-1 0 0,1 0 1 0 0,-2 0 0 0 0,2 1 0 0 0,-1-1-1 0 0,1 0 1 0 0,-1 1 0 0 0,0-1 0 0 0,1 0-1 0 0,-1 1 1 0 0,-1 1 0 0 0,-17 7 140 0 0,0 0 1 0 0,0 0-1 0 0,1 3 1 0 0,1 0-1 0 0,0 0 0 0 0,-21 20 1 0 0,-1 8-216 0 0,2 1 0 0 0,-39 56 0 0 0,58-73-51 0 0,11-13-4 0 0,0-1 1 0 0,-1 0-1 0 0,0 0 0 0 0,-1-1 1 0 0,0-1-1 0 0,-1 0 0 0 0,-12 8 1 0 0,15-11 52 0 0,6-5 173 0 0,7 10-140 0 0,1-3-99 0 0,-1 0 0 0 0,1-1 0 0 0,11 9 0 0 0,6 9-92 0 0,24 21 89 0 0,-30-30-115 0 0,18 21 0 0 0,-32-33-126 0 0,0 1 0 0 0,0-1 0 0 0,0 0 1 0 0,0 0-1 0 0,1 0 0 0 0,4 2 0 0 0,8 1-7005 0 0,-6-3 1129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1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0 107 14687 0 0,'0'0'1328'0'0,"2"-2"-1090"0"0,-1-1-126 0 0,2 0 0 0 0,-1 0 0 0 0,1 1 0 0 0,0-1 0 0 0,-1 1 0 0 0,1 0 0 0 0,0-1 0 0 0,0 1 0 0 0,1 1 0 0 0,-1-2 0 0 0,0 2 0 0 0,0-1 0 0 0,0 1 0 0 0,8-2 0 0 0,29-2 1134 0 0,74-1 1 0 0,0 1-464 0 0,-63 0-522 0 0,81-20 0 0 0,-96 18-202 0 0,-21 4-17 0 0,17-6 0 0 0,-16 4-81 0 0,-13 5 1 0 0,1 2-362 0 0,-3-2 238 0 0,-1 0 0 0 0,1 0 0 0 0,-1 0 1 0 0,0 0-1 0 0,1 1 0 0 0,-1-1 0 0 0,1 0 1 0 0,-1 1-1 0 0,1-1 0 0 0,-1 0 0 0 0,0 1 1 0 0,0-1-1 0 0,1 0 0 0 0,-1 0 0 0 0,1 1 1 0 0,-1-1-1 0 0,0 1 0 0 0,1 0 0 0 0,-1-1 1 0 0,0 0-1 0 0,0 0 0 0 0,0 1 0 0 0,0 0 1 0 0,0-1-1 0 0,0 1 0 0 0,0-1 0 0 0,1 0 1 0 0,-1 1-1 0 0,0 0 0 0 0,0-1 0 0 0,0 1 1 0 0,0-1-1 0 0,-1 1 0 0 0,1-1 70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1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53 5527 0 0,'-30'-15'7122'0'0,"28"9"-1165"0"0,5 3-5733 0 0,0 0 1 0 0,0 1-1 0 0,1 0 0 0 0,-1 0 1 0 0,1-1-1 0 0,-1 1 0 0 0,0 1 1 0 0,1-2-1 0 0,0 2 0 0 0,0 0 1 0 0,0 0-1 0 0,0 0 0 0 0,5-1 1 0 0,6 0-90 0 0,0 1-1 0 0,19-1 1 0 0,233 9 819 0 0,-151-2-7334 0 0,-83-3-802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5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58 8751 0 0,'0'0'674'0'0,"-1"-1"-438"0"0,-2-5 214 0 0,2 6 20 0 0,1-1-1 0 0,0 0 0 0 0,0 0 0 0 0,0 1 1 0 0,0-1-1 0 0,0 0 0 0 0,0 0 0 0 0,0 1 1 0 0,0-1-1 0 0,0 0 0 0 0,0 0 0 0 0,0 1 1 0 0,1-1-1 0 0,-1 0 0 0 0,0 0 1 0 0,1 1-1 0 0,-1 0 0 0 0,0-1 0 0 0,1-1 1 0 0,8-10 2440 0 0,-7 9-2802 0 0,1 1-1 0 0,0 0 1 0 0,0 0-1 0 0,0 0 1 0 0,0 0-1 0 0,0 0 1 0 0,0 1 0 0 0,1-1-1 0 0,-1 1 1 0 0,1 0-1 0 0,-1 0 1 0 0,1 1-1 0 0,-1-1 1 0 0,0 0-1 0 0,1 1 1 0 0,0 0-1 0 0,0 0 1 0 0,3 0 0 0 0,8 2-13 0 0,0 0 1 0 0,28 8-1 0 0,-36-9-78 0 0,18 6-375 0 0,37 9-75 0 0,-21-1-7143 0 0,-30-11 508 0 0</inkml:trace>
  <inkml:trace contextRef="#ctx0" brushRef="#br0" timeOffset="1">42 174 11519 0 0,'-14'0'8976'0'0,"24"0"-8656"0"0,6 1 0 0 0,4 1-512 0 0,4 0-96 0 0,2-1-16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5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333 102 4143 0 0,'8'-25'628'0'0,"5"-20"375"0"0,-8 30 2873 0 0,-1-1 11396 0 0,-8 27-14590 0 0,-7 19-510 0 0,-2 0-1 0 0,-20 33 1 0 0,6-12-156 0 0,0-3 5 0 0,-39 53 0 0 0,2-4 1 0 0,47-68-169 0 0,-59 88-1766 0 0,73-114 1278 0 0,0 1-1 0 0,0-1 0 0 0,0 0 1 0 0,-1 0-1 0 0,-4 4 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6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2 470 13359 0 0,'0'0'17'0'0,"-1"0"0"0"0,1 0 0 0 0,0 0 0 0 0,0 0 0 0 0,0 0 0 0 0,0 0 0 0 0,0 0-1 0 0,0-1 1 0 0,0 1 0 0 0,0 0 0 0 0,0 0 0 0 0,0 0 0 0 0,0 0 0 0 0,0 0 0 0 0,0-1 0 0 0,0 1 0 0 0,0 0-1 0 0,0 0 1 0 0,0 0 0 0 0,0 0 0 0 0,0 0 0 0 0,0 0 0 0 0,0-1 0 0 0,0 1 0 0 0,0 0 0 0 0,0 0 0 0 0,0 0-1 0 0,0 0 1 0 0,0 0 0 0 0,0 0 0 0 0,0 0 0 0 0,0 0 0 0 0,0 0 0 0 0,0 0 0 0 0,1 0 0 0 0,-1 0-1 0 0,0 0 1 0 0,0 0 0 0 0,0 0 0 0 0,0 0 0 0 0,0-1 0 0 0,0 1 0 0 0,0 0 0 0 0,1 0 0 0 0,-1 0 0 0 0,0 0-1 0 0,0 0 1 0 0,0 0 0 0 0,0 0 0 0 0,0 0 0 0 0,0 0 0 0 0,0 0 0 0 0,0 0 0 0 0,0 0 0 0 0,0 0 0 0 0,0 0-1 0 0,0 0 1 0 0,0 0 0 0 0,1 0 0 0 0,-1 0 0 0 0,0 0 0 0 0,0 0 0 0 0,0 0 0 0 0,0 0 0 0 0,0 0-1 0 0,0 1 1 0 0,1-1 0 0 0,-1 0 0 0 0,10 9 681 0 0,12 21 1173 0 0,-18-25-1046 0 0,63 78 4119 0 0,-44-57-4403 0 0,0-2 0 0 0,48 36 0 0 0,39 17-232 0 0,-102-71-238 0 0,1-1-1 0 0,1 0 0 0 0,18 7 1 0 0,-22-10-390 0 0,-2-1 0 0 0,1 1 0 0 0,1-1 0 0 0,5-1 0 0 0,-8 1-430 0 0,0-1 0 0 0,0-1 0 0 0,0 1 0 0 0,-1 0 0 0 0,1 0 0 0 0,0-1 0 0 0,0 0 0 0 0,4-1 0 0 0,6-6-6457 0 0</inkml:trace>
  <inkml:trace contextRef="#ctx0" brushRef="#br0" timeOffset="1">411 68 14279 0 0,'-2'-3'214'0'0,"-1"-6"870"0"0,3 7-1018 0 0,0 1 0 0 0,0-1 0 0 0,0 1 0 0 0,0 0 0 0 0,0-1 0 0 0,0 1 1 0 0,0-1-1 0 0,1 1 0 0 0,-1 0 0 0 0,1 0 0 0 0,-1-1 0 0 0,0 1 0 0 0,1 0 0 0 0,-1-1 1 0 0,1 2-1 0 0,0-2 0 0 0,-1 1 0 0 0,1 0 0 0 0,0 0 0 0 0,0 0 0 0 0,0 0 1 0 0,0 0-1 0 0,0 0 0 0 0,0 0 0 0 0,0 0 0 0 0,0 0 0 0 0,1 1 0 0 0,-1 0 1 0 0,0-1-1 0 0,2-1 0 0 0,1 1 561 0 0,1-2-213 0 0,0 0-1 0 0,1 1 1 0 0,0-1 0 0 0,0 2 0 0 0,0-1 0 0 0,0 1 0 0 0,0 0-1 0 0,8 0 1 0 0,7-1-303 0 0,23 4-1 0 0,-16-1 98 0 0,98 1-1225 0 0,-109 0-4184 0 0,-2 1-1757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6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7 11519 0 0,'-10'-7'11275'0'0,"6"79"-9263"0"0,-2 16-1486 0 0,2-63-804 0 0,1-1-1 0 0,2 2 0 0 0,0-1 1 0 0,5 35-1 0 0,-1-40-1397 0 0</inkml:trace>
  <inkml:trace contextRef="#ctx0" brushRef="#br0" timeOffset="1">62 536 20183 0 0,'0'0'4049'0'0,"0"2"-3455"0"0,3 7-186 0 0,4 18 0 0 0,-6-21-538 0 0,0 1-1 0 0,1-1 1 0 0,-1 0-1 0 0,2 0 0 0 0,-1 0 1 0 0,1 0-1 0 0,5 10 1 0 0,-1-8-1365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38.9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25 0 19807 0 0,'-8'0'2112'0'0,"-1"3"-2040"0"0,4 5-272 0 0,3 4-5624 0 0,2 0-1144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6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22 10135 0 0,'-10'-22'11992'0'0,"11"27"-11787"0"0,0-2-1 0 0,-1 1 1 0 0,1 1 0 0 0,0-2-1 0 0,0 1 1 0 0,3 6 0 0 0,0-1-75 0 0,4 10-135 0 0,21 35 0 0 0,-16-30-237 0 0,-9-17 24 0 0,0 0-1 0 0,0 0 1 0 0,1-1 0 0 0,0 0-1 0 0,0 0 1 0 0,0 0 0 0 0,9 6 0 0 0,-10-9-473 0 0,1 0-1 0 0,-1 0 1 0 0,1 0 0 0 0,0 0 0 0 0,0-1 0 0 0,10 4 0 0 0,6-1-5660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7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402 79 3679 0 0,'0'0'284'0'0,"1"-2"155"0"0,0 0 86 0 0,0 1 1 0 0,-1-2-1 0 0,1 2 0 0 0,0-1 1 0 0,-1 0-1 0 0,1 0 0 0 0,-1 0 1 0 0,0 0-1 0 0,0 1 0 0 0,0-2 1 0 0,0 1-1 0 0,0 1 0 0 0,0-2 1 0 0,0 2-1 0 0,-1-1 1 0 0,1 0-1 0 0,-1 0 0 0 0,0 0 1 0 0,1 0-1 0 0,-1 1 0 0 0,-1-4 1 0 0,1 4-313 0 0,-1-2 1 0 0,1 2 0 0 0,0-1 0 0 0,0 0 0 0 0,-2 1 0 0 0,2-1 0 0 0,-4-2 0 0 0,2 2 36 0 0,-1 0 0 0 0,1 0 0 0 0,-2 1 0 0 0,2-1 0 0 0,-1 1 1 0 0,0-1-1 0 0,0 2 0 0 0,0-1 0 0 0,-4-1 0 0 0,-40 0 716 0 0,35 2-637 0 0,-160 12 1892 0 0,170-12-2131 0 0,-3 1 54 0 0,2-1-1 0 0,-1 1 1 0 0,1-1-1 0 0,-1 1 1 0 0,0 1 0 0 0,1-1-1 0 0,-1 1 1 0 0,1-1 0 0 0,0 1-1 0 0,-5 3 1 0 0,8-4-135 0 0,0-1 0 0 0,1 1 0 0 0,0 1 0 0 0,-1-2 1 0 0,0 1-1 0 0,0 1 0 0 0,1-2 0 0 0,0 1 0 0 0,-1 1 1 0 0,1-2-1 0 0,-1 2 0 0 0,1-1 0 0 0,0 0 0 0 0,-1 0 0 0 0,1 0 1 0 0,0 2-1 0 0,0 0-12 0 0,-1 21-21 0 0,0 0 1 0 0,2 1-1 0 0,5 33 1 0 0,0 11 213 0 0,-5 137 712 0 0,-4-148-629 0 0,-17 89 0 0 0,7-89-116 0 0,-1 4-645 0 0,8-21-7159 0 0</inkml:trace>
  <inkml:trace contextRef="#ctx0" brushRef="#br0" timeOffset="1">411 726 13359 0 0,'0'0'15384'0'0,"-6"-4"-15064"0"0,-3 4-320 0 0,-3 3 64 0 0,-1 3-64 0 0,-4 3-1064 0 0,-10 2-256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2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16 10591 0 0,'0'0'819'0'0,"0"-2"-534"0"0,0 2-160 0 0,-1-1 0 0 0,1 0-1 0 0,0 0 1 0 0,-1 1 0 0 0,1 0-1 0 0,-1-1 1 0 0,1 0 0 0 0,0 0-1 0 0,0 1 1 0 0,-1-1 0 0 0,0 0-1 0 0,1 1 1 0 0,-1-1 0 0 0,1 1-1 0 0,-1-1 1 0 0,0 1 0 0 0,0-1-1 0 0,1 1 1 0 0,0-1 0 0 0,-1 1-1 0 0,0 0 1 0 0,0 0 0 0 0,1 0-1 0 0,-1-1 1 0 0,0 1 0 0 0,0 0-1 0 0,1 0 1 0 0,-1-1 0 0 0,0 1-1 0 0,0 0 1 0 0,1 0 0 0 0,-1 0-1 0 0,0 1 1 0 0,0-1 0 0 0,1 0-1 0 0,-1 0 1 0 0,-1 0 0 0 0,2 1-1 0 0,0-1 1 0 0,-1 0 0 0 0,0 0-1 0 0,0 0 1 0 0,1 1 0 0 0,-1 0-1 0 0,-1 0 1 0 0,-1 1 113 0 0,0 1-1 0 0,0-1 1 0 0,0 1 0 0 0,0-1 0 0 0,0 1-1 0 0,0 0 1 0 0,0 1 0 0 0,-2 4-1 0 0,-15 30 832 0 0,19-37-1028 0 0,-18 45 628 0 0,-15 47 0 0 0,14-36-356 0 0,14-38-200 0 0,0 0 0 0 0,0 1 0 0 0,-3 35 0 0 0,8-44-79 0 0,0-1 1 0 0,1 1 0 0 0,1-1-1 0 0,0 0 1 0 0,0 1 0 0 0,1-1-1 0 0,1 1 1 0 0,0-2 0 0 0,3 12-1 0 0,3-1-233 0 0,0-1-1 0 0,2-1 0 0 0,0 1 0 0 0,0-2 1 0 0,27 31-1 0 0,-34-43-130 0 0,1 0-1 0 0,10 7 1 0 0,-14-10 139 0 0,2-1 0 0 0,-2 0-1 0 0,1 0 1 0 0,1 0 0 0 0,-1 1 0 0 0,0-2 0 0 0,0 1-1 0 0,1 0 1 0 0,-1-1 0 0 0,0 1 0 0 0,4-1 0 0 0,12-2-1743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2.6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381 64 10591 0 0,'6'-12'1055'0'0,"0"-1"0"0"0,9-25 9123 0 0,-15 40-9996 0 0,0-1 0 0 0,0 1 0 0 0,-1-1 0 0 0,0 1 0 0 0,0-1 0 0 0,1 1-1 0 0,-1-1 1 0 0,0 1 0 0 0,0 1 0 0 0,-4 4-37 0 0,-58 121 474 0 0,48-102-518 0 0,-1-1 1 0 0,-34 41-1 0 0,-45 33 53 0 0,4-6-43 0 0,55-51-335 0 0,35-42 160 0 0,1 0 1 0 0,0 0-1 0 0,-1 1 0 0 0,1-1 0 0 0,-1 1 0 0 0,1-1 1 0 0,-1 0-1 0 0,1 1 0 0 0,0-1 0 0 0,-1 0 1 0 0,1 0-1 0 0,-1 0 0 0 0,0 0 0 0 0,1 0 0 0 0,0 0 1 0 0,-1 0-1 0 0,0 0 0 0 0,1 0 0 0 0,-1 0 0 0 0,1 0 1 0 0,-1 0-1 0 0,1 0 0 0 0,-1 0 0 0 0,0 0 1 0 0,1 0-1 0 0,0 0 0 0 0,-1 0 0 0 0,1 0 0 0 0,-1 0 1 0 0,0-1-1 0 0,1 1 0 0 0,0 0 0 0 0,0-1 1 0 0,-1 1-1 0 0,1-1 0 0 0,-1 1 0 0 0,0 0 0 0 0,1 0 1 0 0,0-1-1 0 0,0 1 0 0 0,0-1 0 0 0,-1 0 1 0 0,1 1-1 0 0,0 0 0 0 0,-1 0 0 0 0,1-1 0 0 0,0 0 1 0 0,-1 0-1 0 0,0-5-565 0 0,-1 1 0 0 0,1 0 0 0 0,-1-1 0 0 0,2 0 0 0 0,-1 1 0 0 0,0-11 0 0 0,3-35-3206 0 0,-2 50 3789 0 0,16-140-8912 0 0,-10 92 6936 0 0,-4 2 2134 0 0,0 1 15451 0 0,-1 48-14741 0 0,5 3-476 0 0,0 0 0 0 0,0 1 0 0 0,-1 0 1 0 0,0 0-1 0 0,0 1 0 0 0,4 9 0 0 0,12 12 291 0 0,-8-10-327 0 0,2-3 0 0 0,1 1 0 0 0,18 14 0 0 0,55 37 281 0 0,-47-37-393 0 0,13 6-78 0 0,-7-6 40 0 0,-47-29-173 0 0,1 1-1 0 0,-1-1 0 0 0,1 1 0 0 0,-2-1 0 0 0,2 1 0 0 0,1 3 0 0 0,-1-1-61 0 0,-1-3-199 0 0,0 1-745 0 0,0 8-326 0 0,1 1-58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3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13103 0 0,'0'0'7078'0'0,"2"0"-6517"0"0,49-4 846 0 0,53-7-213 0 0,-58 4-894 0 0,75-9-133 0 0,-119 16-534 0 0,-5 1-1813 0 0,1-1 1730 0 0,0 1-1 0 0,-1-1 0 0 0,1 0 1 0 0,-4 3-1 0 0,-2 0-225 0 0,-127 34-8945 0 0,117-34 21956 0 0,14 2-10613 0 0,3-2-1518 0 0,-1 1 0 0 0,0 0 0 0 0,1 0 0 0 0,0-1 1 0 0,-1 1-1 0 0,2 1 0 0 0,-1-2 0 0 0,0 9 0 0 0,0 34 284 0 0,1-42-443 0 0,3 21 400 0 0,5 29-1 0 0,-4-25-2179 0 0,0-1-4152 0 0,-2-4-2017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3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5983 0 0,'0'0'19089'0'0,"1"1"-18838"0"0,3 0-122 0 0,12 11 154 0 0,-2 1-1695 0 0,-8-8-176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3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447 71 9671 0 0,'-4'-6'712'0'0,"-28"-31"-16"0"0,18 23 4183 0 0,13 12-4484 0 0,0 1 0 0 0,-1 0 1 0 0,1-1-1 0 0,-1 2 0 0 0,1-1 1 0 0,-1 0-1 0 0,1 0 0 0 0,-1 0 0 0 0,1 0 1 0 0,-1 1-1 0 0,0-1 0 0 0,1 1 0 0 0,-1 0 1 0 0,0-1-1 0 0,0 1 0 0 0,1 0 1 0 0,-4-1-1 0 0,2 2-211 0 0,0-1 1 0 0,0 1-1 0 0,0-1 1 0 0,0 1-1 0 0,0 1 1 0 0,0-2-1 0 0,1 2 1 0 0,-1-1-1 0 0,-4 3 1 0 0,-2 3-184 0 0,0 0 1 0 0,0 1-1 0 0,0 0 1 0 0,-7 10-1 0 0,14-16 129 0 0,-33 41-40 0 0,-47 76 0 0 0,30-41-70 0 0,32-49-23 0 0,2 2 0 0 0,0 0 0 0 0,2 1 0 0 0,-15 42 0 0 0,25-52-969 0 0,6-21-38 0 0</inkml:trace>
  <inkml:trace contextRef="#ctx0" brushRef="#br0" timeOffset="1">40 62 4143 0 0,'-1'-2'191'0'0,"-5"-13"7334"0"0,9 16-6688 0 0,0 0-1 0 0,-1-1 0 0 0,0 1 0 0 0,0 1 1 0 0,1-2-1 0 0,-2 2 0 0 0,1-1 0 0 0,3 2 1 0 0,-1 0-237 0 0,-1 1 1 0 0,2 0-1 0 0,2 5 1 0 0,3 4-519 0 0,11 20 1 0 0,-18-28 337 0 0,70 101 1131 0 0,-59-88-1717 0 0,1-2 0 0 0,0 0 0 0 0,32 25 0 0 0,-30-30-1269 0 0,1-1-3887 0 0,0-2-1782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4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31 9215 0 0,'-4'-7'269'0'0,"-1"-3"282"0"0,3-3 11137 0 0,8 15-11434 0 0,-1 1-1 0 0,1 1 1 0 0,0 0-1 0 0,-2 0 1 0 0,1-1-1 0 0,0 2 1 0 0,0-1-1 0 0,-1 1 1 0 0,0-1 0 0 0,0 2-1 0 0,7 9 1 0 0,-2 2 10 0 0,0-1 1 0 0,12 34-1 0 0,-6-8 11 0 0,-3 0 0 0 0,0 1 1 0 0,-4 0-1 0 0,5 49 0 0 0,-10-56-170 0 0,-3 2 1 0 0,0-1-1 0 0,-2 1 0 0 0,-2-1 1 0 0,-10 44-1 0 0,10-64-208 0 0,-1 0 1 0 0,-1 0-1 0 0,-1 1 1 0 0,-10 18-1 0 0,10-24-3735 0 0,-12 16 0 0 0,3-11-4493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4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27 9215 0 0,'-3'-5'1277'0'0,"-1"1"0"0"0,-7-13 7569 0 0,10 19-8090 0 0,-4 6-458 0 0,2-1-1 0 0,-1 2 1 0 0,0-1-1 0 0,1 1 0 0 0,-2 10 1 0 0,-8 47 103 0 0,9-42-298 0 0,-19 153 544 0 0,20-136-379 0 0,2 0 0 0 0,6 55 0 0 0,-4-84-206 0 0,1 1-1 0 0,0-1 0 0 0,0 1 1 0 0,2-1-1 0 0,0 0 1 0 0,0-1-1 0 0,1 1 1 0 0,0-1-1 0 0,1 0 1 0 0,8 12-1 0 0,-14-22-50 0 0,2 1-1 0 0,-1 0 0 0 0,0 0 1 0 0,1-2-1 0 0,-1 2 1 0 0,1-1-1 0 0,-1 1 1 0 0,1-1-1 0 0,0 0 0 0 0,-1 0 1 0 0,1 0-1 0 0,0 0 1 0 0,0 0-1 0 0,0 0 1 0 0,2-1-1 0 0,-2 1 2 0 0,-1-1-1 0 0,1 0 1 0 0,-1 0 0 0 0,2 0-1 0 0,-2-1 1 0 0,1 1 0 0 0,-1 0 0 0 0,1 0-1 0 0,0-1 1 0 0,-1 1 0 0 0,1-1-1 0 0,-1 0 1 0 0,1 1 0 0 0,-1-1 0 0 0,1 0-1 0 0,-1 0 1 0 0,0 0 0 0 0,3-2-1 0 0,6-6 72 0 0,-1 0 0 0 0,0-1 0 0 0,0 0 0 0 0,10-16 0 0 0,-6 6 45 0 0,16-35 0 0 0,-21 38-97 0 0,-2 0 1 0 0,0-1-1 0 0,-1 0 1 0 0,-1 0-1 0 0,-1-1 1 0 0,0 0-1 0 0,0-24 0 0 0,-3 16 24 0 0,-1 1-1 0 0,-1 1 0 0 0,-2-2 0 0 0,-10-40 1 0 0,11 55-13 0 0,-1 0 1 0 0,-1 0 0 0 0,0 1-1 0 0,0-1 1 0 0,-14-20-1 0 0,16 28-25 0 0,0 1 0 0 0,-1-1 0 0 0,1 0-1 0 0,0 0 1 0 0,-1 1 0 0 0,0 0 0 0 0,-7-5-1 0 0,8 7-5 0 0,0-1-1 0 0,0 1 1 0 0,0 0-1 0 0,0-1 1 0 0,-1 2-1 0 0,1-1 0 0 0,0 0 1 0 0,-1 1-1 0 0,1-1 1 0 0,0 1-1 0 0,0 0 1 0 0,-6 1-1 0 0,0 1-42 0 0,1-1-1 0 0,1 1 0 0 0,-2 1 1 0 0,2 0-1 0 0,-1 0 1 0 0,1 1-1 0 0,-1 0 1 0 0,1 0-1 0 0,0 0 0 0 0,0 1 1 0 0,1 1-1 0 0,0-1 1 0 0,0 0-1 0 0,0 1 1 0 0,-6 9-1 0 0,4-6-314 0 0,2 0 1 0 0,-1 0-1 0 0,2 0 0 0 0,0 1 1 0 0,0 0-1 0 0,0 0 0 0 0,1 1 1 0 0,1-1-1 0 0,0 1 0 0 0,0-1 1 0 0,-1 13-1 0 0,3-19 127 0 0,1 1 1 0 0,0 0-1 0 0,0-1 1 0 0,1 1 0 0 0,0-1-1 0 0,-1 1 1 0 0,1-1-1 0 0,1 1 1 0 0,-2-1-1 0 0,3 1 1 0 0,-2-1 0 0 0,1 0-1 0 0,3 5 1 0 0,-1-3-18 0 0,-1-1 0 0 0,2 1 0 0 0,-1-2 0 0 0,1 1 0 0 0,-1 0 0 0 0,2-1 0 0 0,-1 0 0 0 0,8 5 0 0 0,-2-3 257 0 0,-1-1 0 0 0,0 1 0 0 0,1-2 0 0 0,15 4 0 0 0,-13-4 887 0 0,-1-2 0 0 0,1 1 0 0 0,17 0 0 0 0,-7-1-53 0 0,-15-1-563 0 0,0 0 1 0 0,13-1 0 0 0,-4-1-1087 0 0,1-2 0 0 0,33-7 0 0 0,-36 5-6823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8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0 11887 0 0,'0'0'3658'0'0,"-1"2"-2870"0"0,-2 1-620 0 0,-1 1 1 0 0,1 0 0 0 0,-1 0-1 0 0,1 0 1 0 0,1 1 0 0 0,-1-1 0 0 0,1 1-1 0 0,-1-1 1 0 0,0 7 0 0 0,-15 49 709 0 0,12-36-471 0 0,-45 187 2282 0 0,44-167-1906 0 0,1 1 0 0 0,-1 84 0 0 0,8-98-501 0 0,1 1 0 0 0,2 0 0 0 0,7 32 0 0 0,-8-53-218 0 0,0-1 1 0 0,0 1 0 0 0,1-1-1 0 0,0 0 1 0 0,1 1 0 0 0,0-2-1 0 0,1 0 1 0 0,0 1 0 0 0,0-1-1 0 0,1-1 1 0 0,0 1-1 0 0,13 10 1 0 0,-18-16-44 0 0,2 0-4 0 0,10 4 62 0 0,0-3-3045 0 0,-11-4 738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39.3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0 153 10247 0 0,'0'0'1000'0'0,"10"5"-888"0"0,2-3-112 0 0,9 0 0 0 0,1-8 0 0 0</inkml:trace>
  <inkml:trace contextRef="#ctx0" brushRef="#br0" timeOffset="1">912 1 17935 0 0,'0'0'1952'0'0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9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53 13823 0 0,'-1'-1'95'0'0,"-2"-1"0"0"0,1 1 0 0 0,0-1 0 0 0,0 2 0 0 0,-1-2 0 0 0,1 1 0 0 0,0 0-1 0 0,-1 0 1 0 0,1 0 0 0 0,-1 1 0 0 0,0 0 0 0 0,1-1 0 0 0,0 1 0 0 0,-1 0 0 0 0,1 0 0 0 0,-6 0 0 0 0,8 0-34 0 0,-1 0 0 0 0,1 1 0 0 0,0-1 0 0 0,0 0 0 0 0,-1 0 0 0 0,1 0 0 0 0,0 0 0 0 0,-1 0 0 0 0,1 0 0 0 0,0 0 0 0 0,-1 0 0 0 0,1 1 0 0 0,0-1 0 0 0,0 0 0 0 0,0 1 0 0 0,0-1 0 0 0,-1 0 0 0 0,1 1 0 0 0,0-1 0 0 0,0 0 0 0 0,0 0 0 0 0,-1 0 0 0 0,1 1 0 0 0,0-1 0 0 0,0 1 0 0 0,0-1 0 0 0,0 1 0 0 0,0-1 1 0 0,0 0-1 0 0,0 0 0 0 0,0 0 0 0 0,0 1 0 0 0,0-1 0 0 0,0 1 0 0 0,0-1 0 0 0,0 0 0 0 0,0 1 0 0 0,0-1 0 0 0,0 0 0 0 0,1 1 0 0 0,3 11 987 0 0,-2-9-988 0 0,0 0 0 0 0,0 0-1 0 0,1 0 1 0 0,0 0 0 0 0,0 0 0 0 0,-1-1-1 0 0,1 1 1 0 0,0-1 0 0 0,1 0 0 0 0,-1 0-1 0 0,0 1 1 0 0,0-2 0 0 0,0 1 0 0 0,1-1-1 0 0,0 1 1 0 0,5 0 0 0 0,1 0 86 0 0,-1 0 0 0 0,1 0 0 0 0,0-1 0 0 0,0-1 0 0 0,14 0 0 0 0,113-18 831 0 0,-79 9-706 0 0,106-27 228 0 0,-108 21-367 0 0,86-11 0 0 0,99 20-90 0 0,-98 7-31 0 0,87 0-11 0 0,-84 0 0 0 0,13 3 95 0 0,-2 6 0 0 0,166 32 0 0 0,-14 9-31 0 0,-76-36-52 0 0,-193-14-13 0 0,248-11 12 0 0,129-12 520 0 0,-213 15 172 0 0,-71 3-492 0 0,130-10 213 0 0,-251 12-480 0 0,-10 2-243 0 0,-16-2-431 0 0,5-1 551 0 0,-66-4-1504 0 0,66 7 1380 0 0,-48-4-1343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29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2586 1 8839 0 0,'-6'120'1599'0'0,"1"-20"461"0"0,4-74-1399 0 0,-4 84 2588 0 0,4-92-2782 0 0,-2 0 0 0 0,-1 0 0 0 0,0-1 0 0 0,-7 18 0 0 0,9-30-431 0 0,0-1-1 0 0,0 1 0 0 0,0-1 1 0 0,-1 1-1 0 0,-5 5 1 0 0,7-8-25 0 0,-1 0 1 0 0,1-1 0 0 0,-1 1-1 0 0,1-1 1 0 0,-1 1 0 0 0,0-1 0 0 0,0 0-1 0 0,1 1 1 0 0,-1-2 0 0 0,-1 1 0 0 0,2 0-1 0 0,-1 0 1 0 0,-1-1 0 0 0,1 1-1 0 0,-3 1 1 0 0,-13-1 78 0 0,1 0 1 0 0,-1-1-1 0 0,-29-4 0 0 0,-53-13 144 0 0,-17-3 35 0 0,-322 14 507 0 0,266 18-681 0 0,-30 1-46 0 0,-34 1-49 0 0,-75-5 39 0 0,291-9-24 0 0,-160 4 295 0 0,22 1 203 0 0,-21-2 218 0 0,87-3-262 0 0,33-2-146 0 0,50 2-235 0 0,0 0 0 0 0,0-1 0 0 0,1-1 0 0 0,-1 1 0 0 0,0-2 0 0 0,-15-4 0 0 0,11 2 63 0 0,13 5-127 0 0,-1 0 0 0 0,0 0 0 0 0,0 0 0 0 0,1-1 0 0 0,-1 0 0 0 0,1 0 1 0 0,-1 1-1 0 0,1-1 0 0 0,-1 0 0 0 0,1 0 0 0 0,-2-1 0 0 0,2 1 28 0 0,11-1-3908 0 0,-3 1 2216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0.9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313 76 7367 0 0,'-17'-19'74'0'0,"11"12"2152"0"0,-1 0-1 0 0,0 1 1 0 0,0 0-1 0 0,-11-6 1 0 0,17 11-2075 0 0,-1 1 0 0 0,1 0 0 0 0,-1 0 0 0 0,1-1 0 0 0,-1 1 0 0 0,1 0 0 0 0,-1 0 0 0 0,1 0 0 0 0,-1 0 0 0 0,1 0 0 0 0,-1 0 0 0 0,1 0 0 0 0,0 1 0 0 0,0-1 1 0 0,-1 0-1 0 0,1 0 0 0 0,-1 1 0 0 0,-2 1 0 0 0,-24 13 486 0 0,25-13-509 0 0,-14 9-45 0 0,0 1 0 0 0,1 0-1 0 0,-27 28 1 0 0,41-39-83 0 0,1 0 0 0 0,0 0 0 0 0,0 0 0 0 0,1-1 0 0 0,-1 1 0 0 0,1 0 0 0 0,-1 0 0 0 0,1-1 0 0 0,-1 1 0 0 0,1 1 0 0 0,0-2 0 0 0,0 1 0 0 0,-1 0 0 0 0,1 0 0 0 0,0 1 0 0 0,-3 6 0 0 0,2 1 0 0 0,1-8 0 0 0,0-1 0 0 0,0 1 0 0 0,1-1 0 0 0,-1 0 0 0 0,0 1 0 0 0,1-1 0 0 0,-1 1 0 0 0,0-1 0 0 0,0 1 0 0 0,0-1 0 0 0,1 0 0 0 0,-1 0 0 0 0,1 1 0 0 0,-1-1 0 0 0,1 1 0 0 0,8 3 0 0 0,0-2-12 0 0,-6-1-36 0 0,6-1 21 0 0,-1 3-45 0 0,-8-3 69 0 0,1 0-1 0 0,-1 1 0 0 0,0-1 0 0 0,0 1 0 0 0,1-1 0 0 0,-1 1 0 0 0,1-1 0 0 0,-1 1 0 0 0,0-1 0 0 0,1 1 0 0 0,-1 0 0 0 0,0-1 0 0 0,0 0 0 0 0,0 1 0 0 0,0 0 0 0 0,0 0 0 0 0,0-1 0 0 0,0 2 0 0 0,0-1-2 0 0,1 2 0 0 0,0 0 0 0 0,-1 0 0 0 0,1 0 1 0 0,-1 0-1 0 0,0 1 0 0 0,0-1 0 0 0,0 0 0 0 0,-1 0 0 0 0,0 0 0 0 0,0 4 0 0 0,-4 30-54 0 0,6-28 49 0 0,3-2 22 0 0,-1-5 31 0 0,0-2 0 0 0,-1 2 1 0 0,1-1-1 0 0,-1 0 0 0 0,1 0 0 0 0,-1 0 0 0 0,1-1 1 0 0,3 1-1 0 0,-2 0-45 0 0,7 0 51 0 0,-2-3-36 0 0,6-3-1 0 0,-12 2 12 0 0,-1 1-4 0 0,-1 0-9 0 0,2 0 0 0 0,-2 0-1 0 0,1 0 1 0 0,0 0-1 0 0,-1 0 1 0 0,1-1-1 0 0,-1 1 1 0 0,0-1 0 0 0,1 1-1 0 0,-2 0 1 0 0,2-1-1 0 0,-1 0 1 0 0,-1 1-1 0 0,0-1 1 0 0,1 0-1 0 0,-1 1 1 0 0,1-1 0 0 0,-1 1-1 0 0,0-1 1 0 0,0 0-1 0 0,0 0 1 0 0,-1 0-1 0 0,0-3 1 0 0,0 1 5 0 0,-1-1-1 0 0,0 1 1 0 0,0 0 0 0 0,0-1-1 0 0,-1 1 1 0 0,0 0-1 0 0,0 0 1 0 0,0-1 0 0 0,-7-6-1 0 0,5 7-8 0 0,-43-53 10 0 0,46 55 16 0 0,0 0 1 0 0,0 0 0 0 0,-1 0-1 0 0,0 1 1 0 0,0-1 0 0 0,0 1-1 0 0,0 0 1 0 0,0-1 0 0 0,-7-2-1 0 0,8 4-6 0 0,1 1 0 0 0,-1-1 0 0 0,0 1 0 0 0,0-1 0 0 0,0 1 0 0 0,1 0 0 0 0,-1-1-1 0 0,0 1 1 0 0,0 0 0 0 0,0 1 0 0 0,1-1 0 0 0,-1 0 0 0 0,0 1 0 0 0,0-1 0 0 0,0 1 0 0 0,1-1-1 0 0,-1 1 1 0 0,0 0 0 0 0,1 0 0 0 0,-1-1 0 0 0,1 1 0 0 0,-1 1 0 0 0,1-2 0 0 0,-1 2 0 0 0,1-1-1 0 0,0 0 1 0 0,-1 1 0 0 0,-1 1 0 0 0,-2 4-10 0 0,-1 1-16 0 0,2 1 0 0 0,1 0 0 0 0,4 1 0 0 0,0-8 0 0 0,0 0 0 0 0,-1-1 0 0 0,2 2 0 0 0,-1-2 0 0 0,0 1 0 0 0,0-1 0 0 0,0 1 0 0 0,1-1 0 0 0,-1 1 0 0 0,1-1 0 0 0,-1 1 0 0 0,1-2 0 0 0,0 2 0 0 0,0-1 0 0 0,-1 0 0 0 0,1 0 0 0 0,0 0 0 0 0,3 0 0 0 0,6 3 0 0 0,-1-1 0 0 0,14 2 0 0 0,-13-2 0 0 0,37 7-3 0 0,78 20-71 0 0,-135-32 68 0 0,1 1 0 0 0,-1 0-1 0 0,-16 1 1 0 0,-2-1 28 0 0,24 1-22 0 0,-29-1-3 0 0,1-3 0 0 0,-1 0 0 0 0,1-2 0 0 0,-36-12 0 0 0,71 29-123 0 0,-3-10 125 0 0,0 0 0 0 0,0 0 0 0 0,0 0 1 0 0,1 0-1 0 0,-2 1 0 0 0,2-2 0 0 0,-1 1 1 0 0,0 0-1 0 0,1 0 0 0 0,-1-1 0 0 0,1 1 1 0 0,-1 0-1 0 0,1-1 0 0 0,-1 1 0 0 0,1-1 0 0 0,1 0 1 0 0,3 1 0 0 0,0 0 1 0 0,12-1-1 0 0,-6-1 1 0 0,18 0-32 0 0,-1-2 0 0 0,0-1 0 0 0,0-2 1 0 0,1-1-1 0 0,30-11 0 0 0,-56 17-48 0 0,0-1 0 0 0,-1 1 1 0 0,1-1-1 0 0,-1 0 0 0 0,0 0 1 0 0,6-4-1 0 0,-9 6 54 0 0,1-1-1 0 0,0-1 1 0 0,0 2-1 0 0,-1-1 1 0 0,0 0 0 0 0,1 0-1 0 0,0 0 1 0 0,-1 0-1 0 0,1 0 1 0 0,-1 0-1 0 0,0 0 1 0 0,0 0 0 0 0,0 0-1 0 0,0 0 1 0 0,1 0-1 0 0,-1-2 1 0 0,-1-16-127 0 0,-1 15 149 0 0,1 0 1 0 0,0 0-1 0 0,0 0 0 0 0,-1 0 1 0 0,-2-4-1 0 0,3 7 3 0 0,1 0 0 0 0,0-1 0 0 0,-1 2 0 0 0,0-2 0 0 0,0 1 0 0 0,1 0 0 0 0,-1 0 0 0 0,0 0 0 0 0,0 1 0 0 0,1-2 0 0 0,-1 1 0 0 0,-1 1 0 0 0,2-1 0 0 0,-1 0 0 0 0,-1 0 0 0 0,2 1 0 0 0,-3-1 0 0 0,-1-1 0 0 0,2 1 2 0 0,-1 0-1 0 0,1 0 1 0 0,0 1-1 0 0,0-1 1 0 0,-1 1-1 0 0,1-1 1 0 0,0 1-1 0 0,0-1 1 0 0,-1 1-1 0 0,1 0 1 0 0,0 0-1 0 0,-1 1 1 0 0,-3 0-1 0 0,-4 1 27 0 0,-17 7-1 0 0,20-7-12 0 0,-18 9 125 0 0,-31 16 1 0 0,3 0 160 0 0,40-21-228 0 0,-23 16-1 0 0,-1 0 163 0 0,33-17-224 0 0,4-5-11 0 0,0 2 0 0 0,0-1 0 0 0,0-1 0 0 0,0 1 0 0 0,0 1 0 0 0,1-2 0 0 0,-1 1 0 0 0,0 1 0 0 0,1-2 0 0 0,-1 1 0 0 0,0 0 0 0 0,0 0 0 0 0,1 0 0 0 0,-1 0 0 0 0,1 0 0 0 0,0-1 0 0 0,-1 1 0 0 0,1 0 0 0 0,-1 0 0 0 0,1-1 0 0 0,0 1 0 0 0,-1 0 0 0 0,1 0 0 0 0,0-1 0 0 0,0 0 0 0 0,0 1 0 0 0,0 0 0 0 0,0-1 0 0 0,2 1 0 0 0,3 2 0 0 0,1 0 0 0 0,14 3 0 0 0,-15-4 0 0 0,3 1 0 0 0,1-1 0 0 0,0 0 0 0 0,-1-1 0 0 0,0 0 0 0 0,14 0 0 0 0,1-1 37 0 0,0 0-1 0 0,0 2 1 0 0,35 8 0 0 0,-46-6 4 0 0,4 5-29 0 0,-17-8-11 0 0,1-1 0 0 0,-1 0 0 0 0,1 1 0 0 0,-1-1 0 0 0,0 0 0 0 0,1 0 0 0 0,-1 0 0 0 0,1 0 0 0 0,0 0 0 0 0,-1 0 0 0 0,0 0 0 0 0,1 0 0 0 0,-1 0 0 0 0,1 0 0 0 0,0 0 0 0 0,-1 0 4 0 0,1-1 0 0 0,0 1 1 0 0,-1-1-1 0 0,1 0 0 0 0,-1 1 0 0 0,0 0 0 0 0,1-1 0 0 0,0 0 0 0 0,-1 0 0 0 0,1 1 1 0 0,-1-1-1 0 0,0 0 0 0 0,0 0 0 0 0,0 1 0 0 0,0-1 0 0 0,1 0 0 0 0,-1 0 1 0 0,0 1-1 0 0,0-1 0 0 0,0 0 0 0 0,0 0 0 0 0,0 1 0 0 0,0-1 0 0 0,0 0 1 0 0,0 0-1 0 0,-1 1 0 0 0,1-1 0 0 0,0 0 0 0 0,0 0 0 0 0,-8-25 161 0 0,4 18-144 0 0,-1 0 0 0 0,1 1 1 0 0,-2-1-1 0 0,1 1 0 0 0,-1 0 0 0 0,-12-11 0 0 0,8 8 43 0 0,-15-20-1 0 0,22 27-58 0 0,1-1-1 0 0,-1 0 0 0 0,2 0 1 0 0,-1 1-1 0 0,0-2 1 0 0,1 1-1 0 0,-1 0 1 0 0,1 0-1 0 0,0 0 1 0 0,-1-5-1 0 0,2 7-41 0 0,0 1-1 0 0,0 0 0 0 0,0-1 1 0 0,0 1-1 0 0,0-1 0 0 0,0 1 1 0 0,0-1-1 0 0,0 2 1 0 0,1-2-1 0 0,-1 1 0 0 0,0-1 1 0 0,1 1-1 0 0,0 0 0 0 0,-1-1 1 0 0,0 2-1 0 0,1-2 1 0 0,0 1-1 0 0,0 0 0 0 0,-1-1 1 0 0,2 2-1 0 0,-1-1 0 0 0,-1-1 1 0 0,1 2-1 0 0,1-1 1 0 0,-2 0-1 0 0,2 0 0 0 0,-1 1 1 0 0,0-1-1 0 0,0 0 0 0 0,0 0 1 0 0,3 0-1 0 0,10-3-1311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1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71 12815 0 0,'0'0'587'0'0,"-1"-1"-16"0"0,-2-3-245 0 0,4 4-227 0 0,-1-1 0 0 0,1 1 0 0 0,-1-1 0 0 0,0 0 0 0 0,0 1 1 0 0,1 0-1 0 0,0-1 0 0 0,-1 1 0 0 0,1-1 0 0 0,-1 1 0 0 0,1-1 0 0 0,-1 1 0 0 0,2 0 0 0 0,-2 0 17 0 0,5-3 230 0 0,-1 0 0 0 0,1 0 1 0 0,0 2-1 0 0,0-1 0 0 0,0 0 0 0 0,6-1 1 0 0,33-4 366 0 0,-22 4-433 0 0,96-17 335 0 0,-39 8-938 0 0,-76 12 95 0 0,-13 7-7618 0 0,-19 9 5111 0 0,10-7 1352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2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0 8575 0 0,'0'0'780'0'0,"0"2"-549"0"0,-3 13 3222 0 0,3-14-3042 0 0,1 8 308 0 0,7 47 2399 0 0,-7-53-2820 0 0,-1 14 10 0 0,0-9-242 0 0,-3-2-1774 0 0,-1-8 780 0 0,-4-15-4 0 0,5 11 116 0 0,2 5 272 0 0,-13-13-1296 0 0,13 14 1476 0 0,-10 2-2917 0 0,2-4 7596 0 0,7 0-4975 0 0,2 2 668 0 0,0-1 0 0 0,0 1 1 0 0,0 0-1 0 0,-1 0 0 0 0,1 0 1 0 0,0-1-1 0 0,0 1 0 0 0,0 0 1 0 0,0-1-1 0 0,0 1 0 0 0,0-1 1 0 0,-1 1-1 0 0,1 0 0 0 0,0 0 1 0 0,-1 0-1 0 0,1 0 0 0 0,0 0 1 0 0,-1-1-1 0 0,1 1 0 0 0,0-1 1 0 0,-1 1 31 0 0,0 0 1 0 0,1-1-1 0 0,-1 1 1 0 0,1 0-1 0 0,0 0 1 0 0,-1-1-1 0 0,1 1 0 0 0,-1-1 1 0 0,1 0-1 0 0,-1 1 1 0 0,1 0-1 0 0,0-1 1 0 0,0 1-1 0 0,0-1 1 0 0,-1 0-1 0 0,1-2-583 0 0,-2-12 3120 0 0,-1 11-894 0 0,0 10-1216 0 0,2 7-326 0 0,-1-1-1 0 0,2 2 0 0 0,-1-1 0 0 0,2 16 1 0 0,1-7-11 0 0,23 345 592 0 0,2 89-116 0 0,-36-53 226 0 0,-1-66-144 0 0,12 167 8 0 0,2-225-272 0 0,-8-45 7 0 0,0-60 116 0 0,0-60 499 0 0,-3-44-323 0 0,7-68-403 0 0,-1-2-227 0 0,1 1-87 0 0,0 1 14 0 0,0-2-1 0 0,0 2 0 0 0,-1-1 0 0 0,0 1 0 0 0,0-1 0 0 0,1 0 0 0 0,-1 1 0 0 0,0-1 0 0 0,-1 2 0 0 0,-7 7 80 0 0,7-9-23 0 0,-1-1 23 0 0,3 0 26 0 0,-5-1 648 0 0,7 0-777 0 0,14 0-27 0 0,1 1 33 0 0,-8 1-2 0 0,9 2-474 0 0,-15-2-1037 0 0,2 0-3488 0 0,-4-4 2902 0 0,5-6-14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3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74 7367 0 0,'-8'-8'297'0'0,"3"4"-108"0"0,1 1 0 0 0,-1-1 0 0 0,1-1 1 0 0,-4-7 9443 0 0,8 7-8368 0 0,0 3-410 0 0,1 0-732 0 0,-1 1 0 0 0,1-1 0 0 0,-1 1 0 0 0,1-1 1 0 0,0 2-1 0 0,0-2 0 0 0,-1 1 0 0 0,2 0 0 0 0,-1-1 0 0 0,-1 2 0 0 0,2-2 0 0 0,-1 1 1 0 0,0 1-1 0 0,1-2 0 0 0,-2 1 0 0 0,2 1 0 0 0,-1-1 0 0 0,1 0 0 0 0,-1 1 1 0 0,0-1-1 0 0,1 1 0 0 0,-1 0 0 0 0,3-1 0 0 0,5-1-71 0 0,-1 0-1 0 0,17 0 1 0 0,-20 1 8 0 0,13 1-27 0 0,23 2-1 0 0,-10 1-18 0 0,19 1-397 0 0,21 1-530 0 0,-65-5 843 0 0,19-1-1537 0 0,39-4-1 0 0,-38-1 93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4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62 6447 0 0,'-1'-1'499'0'0,"-4"-16"-349"0"0,5 16 439 0 0,0-1 0 0 0,-1-1 0 0 0,1 1 0 0 0,0 0 0 0 0,1 0 0 0 0,-1-1 0 0 0,0 1 0 0 0,0 0 0 0 0,2-3 0 0 0,-2 3-227 0 0,1 1-1 0 0,-1 0 0 0 0,0 0 1 0 0,1 0-1 0 0,0 0 1 0 0,0 0-1 0 0,-1 0 1 0 0,1 0-1 0 0,0 0 0 0 0,0 0 1 0 0,-1 1-1 0 0,2-1 1 0 0,-1 0-1 0 0,-1 0 1 0 0,2 1-1 0 0,-1-1 0 0 0,2-1 1 0 0,-2 2-238 0 0,1 0 1 0 0,-1-1-1 0 0,1 1 1 0 0,-1 0-1 0 0,1-1 1 0 0,0 1-1 0 0,-1 0 1 0 0,1 0-1 0 0,3 1 1 0 0,-1 0 47 0 0,0-1 1 0 0,0 1-1 0 0,0 1 1 0 0,0-1-1 0 0,-1 1 1 0 0,1 0-1 0 0,0-1 1 0 0,0 2 0 0 0,-1-1-1 0 0,0 0 1 0 0,6 6-1 0 0,-2-1-73 0 0,1 1 1 0 0,-2 0-1 0 0,10 12 0 0 0,-11-13-67 0 0,-1 0 0 0 0,0 0 0 0 0,0 1 0 0 0,-1-1 0 0 0,0 1 0 0 0,0-1 0 0 0,-1 1 0 0 0,2 10 0 0 0,-2 0 60 0 0,-3-15-78 0 0,0 2 0 0 0,1-1 2 0 0,0-1 0 0 0,-1 1 0 0 0,0-1-1 0 0,0 1 1 0 0,0-1 0 0 0,-1 1 0 0 0,1-1-1 0 0,-1 0 1 0 0,1 0 0 0 0,-1 0 0 0 0,0 0-1 0 0,0 0 1 0 0,-3 3 0 0 0,1-1 21 0 0,-1-1 1 0 0,0 0 0 0 0,1 0 0 0 0,-2 0 0 0 0,1-1 0 0 0,0 0-1 0 0,-6 3 1 0 0,7-5 98 0 0,0 1 0 0 0,0 0 0 0 0,1 0 0 0 0,0 0 0 0 0,0 1 0 0 0,-6 5 0 0 0,7-7 44 0 0,4 8-64 0 0,-2-5-106 0 0,1-1-1 0 0,1 1 1 0 0,-1 0-1 0 0,0-1 1 0 0,0 0-1 0 0,2 0 1 0 0,-2 0-1 0 0,4 5 1 0 0,2 0-15 0 0,12 12 1 0 0,2 1 22 0 0,-20-20-12 0 0,-1 1 0 0 0,1-2 1 0 0,0 2-1 0 0,-1-1 0 0 0,1 0 0 0 0,-1 1 1 0 0,0-2-1 0 0,0 2 0 0 0,1-1 1 0 0,-1 1-1 0 0,0-1 0 0 0,0 0 0 0 0,0 1 1 0 0,0-1-1 0 0,0 0 0 0 0,0 0 0 0 0,0 1 1 0 0,-1-1-1 0 0,1 0 0 0 0,0 1 1 0 0,0-1-1 0 0,-1 0 0 0 0,0 0 0 0 0,0 2 1 0 0,-2 3-8 0 0,0-1 0 0 0,0-1 0 0 0,-8 11 0 0 0,2-6 1 0 0,1-1 0 0 0,-1 0 0 0 0,-15 10 0 0 0,-34 20 0 0 0,36-26 0 0 0,-51 28-169 0 0,36-21-2478 0 0,28-13 1215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4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64 11975 0 0,'-24'-9'1519'0'0,"24"9"-1340"0"0,0 0 0 0 0,0 0 0 0 0,-1 0 1 0 0,1 0-1 0 0,0 0 0 0 0,0 0 0 0 0,-1 0 0 0 0,1 0 0 0 0,0-1 0 0 0,0 1 0 0 0,0 0 1 0 0,-1-1 715 0 0,1 1-716 0 0,0 0 1 0 0,0 0-1 0 0,0 0 0 0 0,-1 0 0 0 0,1 0 0 0 0,0 0 0 0 0,0-1 0 0 0,0 1 1 0 0,0 0-1 0 0,0 0 0 0 0,0-1 0 0 0,0 1 0 0 0,0 0 0 0 0,0 0 0 0 0,0-1 0 0 0,0 1 1 0 0,0 0-1 0 0,0 0 0 0 0,0 0 0 0 0,0 0 0 0 0,0 0 0 0 0,0-1 0 0 0,0 1 1 0 0,0 0-1 0 0,0 0 0 0 0,0-1 0 0 0,9-9 1472 0 0,17-5-1607 0 0,-14 11-18 0 0,0-1 0 0 0,0 2-1 0 0,0 0 1 0 0,0 0 0 0 0,1 1 0 0 0,13 0 0 0 0,76 2-130 0 0,-57 1-30 0 0,-18 0-405 0 0,99-2-4498 0 0,-105-1 3142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4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28 4607 0 0,'0'0'208'0'0,"1"-6"154"0"0,0 3 2651 0 0,0 1-2256 0 0,0 2 1 0 0,0-2-1 0 0,0 1 1 0 0,1-1-1 0 0,-2 1 0 0 0,2 0 1 0 0,-1 0-1 0 0,1 0 0 0 0,-1 0 1 0 0,1 0-1 0 0,-1 0 1 0 0,1 1-1 0 0,0-1 0 0 0,0 0 1 0 0,-1 0-1 0 0,3 1 0 0 0,-1-1-343 0 0,0 1 0 0 0,0-1 0 0 0,0 1-1 0 0,1 0 1 0 0,-1 1 0 0 0,0-1-1 0 0,0 1 1 0 0,5 0 0 0 0,-3 1-401 0 0,0-1 1 0 0,1 1-1 0 0,-2 1 1 0 0,1-1 0 0 0,0 1-1 0 0,-1-1 1 0 0,1 1-1 0 0,-1 1 1 0 0,0-1-1 0 0,7 7 1 0 0,-10-8-10 0 0,1-1 1 0 0,-2 1-1 0 0,1-1 1 0 0,0 2-1 0 0,0-2 1 0 0,-1 1-1 0 0,1 0 1 0 0,0 0-1 0 0,0 0 1 0 0,-1 0-1 0 0,0-1 1 0 0,0 2-1 0 0,0-1 0 0 0,0 2 1 0 0,0-1 5 0 0,0 0 0 0 0,0 0-1 0 0,-1 1 1 0 0,0-1 0 0 0,0 1 0 0 0,-2 5 0 0 0,2-5 6 0 0,-1-1 1 0 0,-1 1-1 0 0,1-1 1 0 0,0 1-1 0 0,-1-1 1 0 0,0 1-1 0 0,-5 4 1 0 0,-2-1 53 0 0,-13 10-1 0 0,5-5-10 0 0,16-10-49 0 0,-12 4 64 0 0,6-3 25 0 0,6-2 1657 0 0,5-6-1785 0 0,-2 4-43 0 0,0 1 1 0 0,-1-1-1 0 0,0 1 0 0 0,0-1 0 0 0,1 1 1 0 0,-1-1-1 0 0,1 1 0 0 0,-1-1 0 0 0,1 0 0 0 0,-1 1 1 0 0,0-1-1 0 0,0 1 0 0 0,0-1 0 0 0,0 0 1 0 0,0-1-1 0 0,0-6-2268 0 0,0 0 617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5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92 13879 0 0,'-1'-3'179'0'0,"-1"0"0"0"0,1 0 0 0 0,-1 0 0 0 0,1 0 0 0 0,0-1 0 0 0,0 1 1 0 0,1 0-1 0 0,-1-1 0 0 0,1 1 0 0 0,-1 0 0 0 0,1-6 0 0 0,0 1 906 0 0,1 1 0 0 0,0-1 0 0 0,-1 1 0 0 0,4-10 4999 0 0,0 74-5668 0 0,-3 157 99 0 0,0-125-228 0 0,-3 62 114 0 0,1-139-401 0 0,1-3-91 0 0,0-8-373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39.7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831 366 14279 0 0,'-11'-13'1272'0'0,"-5"-3"6456"0"0</inkml:trace>
  <inkml:trace contextRef="#ctx0" brushRef="#br0" timeOffset="1">101 225 14279 0 0,'-33'-24'632'0'0,"14"9"136"0"0,1 2-616 0 0,4 2-152 0 0,-3-1 5824 0 0,32 18-10376 0 0</inkml:trace>
  <inkml:trace contextRef="#ctx0" brushRef="#br0" timeOffset="2">700 0 9671 0 0,'0'0'3992'0'0,"10"8"-2352"0"0,0-3-5504 0 0,0-2-1096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5.8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12 17999 0 0,'-15'-11'5585'0'0,"11"21"-3795"0"0,2-2-1622 0 0,2 0 0 0 0,-1-1 1 0 0,0 1-1 0 0,1 0 0 0 0,0 0 0 0 0,3 15 1 0 0,-1-2-82 0 0,5 164-91 0 0,-5-85-3492 0 0,-1-64-4932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6.2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21599 0 0,'0'0'992'0'0,"-1"2"-27"0"0,-2 0-924 0 0,1 0-1 0 0,-1 0 0 0 0,2 1 0 0 0,-2 0 0 0 0,1 0 0 0 0,1 0 0 0 0,-2-1 0 0 0,2 1 0 0 0,-1 0 0 0 0,2 1 0 0 0,-2-1 1 0 0,1 0-1 0 0,-1 5 0 0 0,-1 7 450 0 0,-1 26 0 0 0,2-29-141 0 0,-7 302 1103 0 0,11-280-2188 0 0,1-4-284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6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19 18143 0 0,'0'0'828'0'0,"-1"-2"-17"0"0,-5-14 5426 0 0,2 42-5321 0 0,1-7-804 0 0,1 28 48 0 0,2 1 0 0 0,2-1 0 0 0,11 65 0 0 0,16 10-1426 0 0,-8-42-1835 0 0,-12-36-5428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7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2 13359 0 0,'-6'-2'5339'0'0,"3"12"-4319"0"0,1-1 0 0 0,1 1 0 0 0,0-1-1 0 0,0 0 1 0 0,2 19 0 0 0,9 52-146 0 0,-1-4-598 0 0,0 27-2634 0 0,-7-85 673 0 0,-1 6-6344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7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11975 0 0,'-1'1'923'0'0,"0"-1"-579"0"0,0 0-1 0 0,-1 1 1 0 0,2-1-1 0 0,-2 0 1 0 0,1 1-1 0 0,0 0 1 0 0,0-1-1 0 0,0 1 1 0 0,0-1-1 0 0,0 1 1 0 0,0 0-1 0 0,1 0 1 0 0,-2-1-1 0 0,1 2 1 0 0,1-1 0 0 0,-1-1-1 0 0,0 1 1 0 0,1 1-1 0 0,-1-2 1 0 0,1 2-1 0 0,-1-1 1 0 0,1 0-1 0 0,-1 1 1 0 0,0 1-97 0 0,1 0 1 0 0,0 0-1 0 0,0 0 1 0 0,0-1-1 0 0,0 1 0 0 0,0 4 1 0 0,1-2-335 0 0,7 46 774 0 0,0-10-451 0 0,-4-12-638 0 0,-3-1 1 0 0,-1 45-1 0 0,-2-50-1009 0 0</inkml:trace>
  <inkml:trace contextRef="#ctx0" brushRef="#br0" timeOffset="1">80 916 19007 0 0,'-8'10'840'0'0,"5"-4"176"0"0,0 6-816 0 0,-3 0-200 0 0,0 0 0 0 0,0 3 0 0 0,0 0 768 0 0,-2 3 120 0 0,0 2 16 0 0,1-1 8 0 0,1 1-600 0 0,1 0-120 0 0,0 2-32 0 0,3 8-6856 0 0,2-4-1376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8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58 12895 0 0,'-42'-31'1560'0'0,"41"30"-400"0"0,1 1-1052 0 0,0 0 1 0 0,0 0-1 0 0,0 0 0 0 0,-2 0 976 0 0,2 0-976 0 0,0 0 1 0 0,0 0-1 0 0,0-1 0 0 0,0 1 1 0 0,0 0-1 0 0,0 0 0 0 0,0 0 1 0 0,0 0-1 0 0,0 0 0 0 0,0-1 1 0 0,0 1-1 0 0,0 0 1 0 0,0 0-1 0 0,0 0 0 0 0,0 0 1 0 0,0-1-1 0 0,0 1 0 0 0,0 0 1 0 0,0 0-1 0 0,0 0 0 0 0,0 0 1 0 0,0 0-1 0 0,0 0 1 0 0,18-1 78 0 0,0 2 0 0 0,1-1 0 0 0,30 8 0 0 0,-4-2-37 0 0,0-2-357 0 0,-1-4-1 0 0,56-3 0 0 0,85-21-891 0 0,-83 10 708 0 0,-101 14-120 0 0,-2 0-343 0 0,-1 1 829 0 0,1-1-1 0 0,-1 1 1 0 0,1-1 0 0 0,-1 0 0 0 0,1 1 0 0 0,-3 1 0 0 0,-5 3 69 0 0,-12 0 388 0 0,-31 4 1 0 0,7-2 1315 0 0,42-6-1622 0 0,2-1 0 0 0,-1 1 0 0 0,0 0 0 0 0,0 0 0 0 0,0-1 0 0 0,0 1 0 0 0,1 0 1 0 0,-1 0-1 0 0,1 1 0 0 0,-1-1 0 0 0,1 0 0 0 0,-1 1 0 0 0,1-1 0 0 0,-1 1 0 0 0,1-1 0 0 0,0 1 0 0 0,-1-1 0 0 0,2 1 1 0 0,-1 0-1 0 0,0-1 0 0 0,0 2 0 0 0,1-2 0 0 0,-2 4 0 0 0,0 4-60 0 0,0 0 1 0 0,0 0-1 0 0,0 17 0 0 0,1-19 39 0 0,-1 161 556 0 0,11-1-16 0 0,-2-46-334 0 0,8 318 594 0 0,14 233 62 0 0,39-124-211 0 0,-66-535-739 0 0,19 178 201 0 0,-18-131-97 0 0,-6 69-1 0 0,2-110-80 0 0,-2 1 0 0 0,0-2 0 0 0,-2 1 0 0 0,1 0 1 0 0,-13 29-1 0 0,12-38-13 0 0,1 0 1 0 0,-2 1-1 0 0,0-2 1 0 0,0 0 0 0 0,0 1-1 0 0,-2-1 1 0 0,1-1-1 0 0,-1 1 1 0 0,0-1-1 0 0,-17 11 1 0 0,19-14-6 0 0,-1-1 0 0 0,0-1 0 0 0,0 1-1 0 0,0-1 1 0 0,-1-1 0 0 0,1 1 0 0 0,-1-1 0 0 0,1 0 0 0 0,-2-1 0 0 0,2 0-1 0 0,-1 0 1 0 0,0-1 0 0 0,1 0 0 0 0,-2 0 0 0 0,2-1 0 0 0,-1 1-1 0 0,0-2 1 0 0,1 1 0 0 0,-2-2 0 0 0,2 1 0 0 0,-1 0 0 0 0,2-1 0 0 0,-2-1-1 0 0,1 0 1 0 0,-8-5 0 0 0,6 3-136 0 0,0 0-1 0 0,0-1 1 0 0,1-1 0 0 0,0 1-1 0 0,0-1 1 0 0,1 0 0 0 0,-11-17-1 0 0,-2-11-442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8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38 112 24879 0 0,'-18'-42'2208'0'0,"10"20"-1760"0"0,2 6-360 0 0,2 2-88 0 0,2 6 832 0 0,6 1 96 0 0,6 5-768 0 0,2 2-56 0 0,-2 0-8 0 0,3 2-8 0 0,1 5-88 0 0,1 4 0 0 0,0 2-96 0 0,2 3 96 0 0,-2 3-1456 0 0,3 0-232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9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288 244 11519 0 0,'-8'-34'843'0'0,"-7"-68"-1"0"0,10 44 3100 0 0,3 38-1263 0 0,0-1-606 0 0,2 18-1221 0 0,-1 2 187 0 0,1 1-1005 0 0,0 0 1 0 0,0-1-1 0 0,0 1 1 0 0,0 0-1 0 0,0 0 1 0 0,0 0-1 0 0,0-1 0 0 0,0 1 1 0 0,0 0-1 0 0,0 0 1 0 0,0 0-1 0 0,0 0 1 0 0,0 0-1 0 0,0 0 0 0 0,0 0 1 0 0,0 0-1 0 0,0 0 1 0 0,0 0-1 0 0,0-1 1 0 0,0 1-1 0 0,0 0 0 0 0,-1 0 1 0 0,1 0-1 0 0,0 0 1 0 0,0 0-1 0 0,0 0 1 0 0,0 0-1 0 0,0-1 0 0 0,-1 1 1 0 0,1 0-1 0 0,0 0 1 0 0,0 0-1 0 0,0 0 1 0 0,-1 0-1 0 0,1 0 0 0 0,0 0 1 0 0,0 0-1 0 0,0 0 1 0 0,0 0-1 0 0,0 0 1 0 0,0 0-1 0 0,0 0 0 0 0,0 0 1 0 0,0 0-1 0 0,-1 0 1 0 0,1 0-1 0 0,-5 5 21 0 0,2 0 1 0 0,-1 0-1 0 0,0 0 0 0 0,1 1 1 0 0,-4 5-1 0 0,-12 34 24 0 0,12-29-47 0 0,-15 35-38 0 0,-59 150 163 0 0,58-135 18 0 0,-17 75 0 0 0,30-92-25 0 0,1 1-1 0 0,3-1 0 0 0,-1 87 1 0 0,7-114-102 0 0,2 1 1 0 0,1-1-1 0 0,0 0 0 0 0,2 0 1 0 0,0 0-1 0 0,1-1 0 0 0,2 0 0 0 0,0 0 1 0 0,1 0-1 0 0,20 32 0 0 0,-20-40-31 0 0,1 1 0 0 0,0-1 0 0 0,2 0 0 0 0,-1-1 0 0 0,1-1 0 0 0,16 13 0 0 0,-23-20 0 0 0,1 0 1 0 0,1 0-1 0 0,-1-1 1 0 0,0 1-1 0 0,1-1 0 0 0,0 0 1 0 0,0-1-1 0 0,0 1 1 0 0,0-1-1 0 0,0-1 1 0 0,0 1-1 0 0,1-1 0 0 0,-1-1 1 0 0,1 0-1 0 0,-1 0 1 0 0,10 0-1 0 0,-5-3 20 0 0,1 0 0 0 0,-1-1 0 0 0,0-1 0 0 0,0 1 0 0 0,-1-1 0 0 0,21-13 0 0 0,-1-3 76 0 0,29-24-1 0 0,-36 25-59 0 0,-1-1 0 0 0,-1-1 0 0 0,21-26 1 0 0,-32 34-33 0 0,-2 0-1 0 0,1-1 1 0 0,-1 0 0 0 0,-1-1 0 0 0,0 0 0 0 0,-1 0 0 0 0,4-17 0 0 0,-4 4 9 0 0,-1-1-1 0 0,-1 0 1 0 0,0-33-1 0 0,-6-90 77 0 0,-1 124-43 0 0,-1 1 0 0 0,-1 1 0 0 0,-2-1 1 0 0,-9-29-1 0 0,10 42-1 0 0,-1 0 0 0 0,0 1 0 0 0,-1-1 0 0 0,-1 1 0 0 0,0 1-1 0 0,-1 0 1 0 0,-1 0 0 0 0,-18-20 0 0 0,14 20 5 0 0,1 1-1 0 0,-2 1 1 0 0,0 0 0 0 0,0 1-1 0 0,0 0 1 0 0,-2 1-1 0 0,1 1 1 0 0,-1 1-1 0 0,-33-10 1 0 0,42 15-67 0 0,-1 0 1 0 0,0 1 0 0 0,0 0 0 0 0,0 0-1 0 0,0 1 1 0 0,0 0 0 0 0,0 1 0 0 0,1 0-1 0 0,-1 0 1 0 0,0 1 0 0 0,1 0 0 0 0,0 0-1 0 0,-1 1 1 0 0,0 1 0 0 0,1-1 0 0 0,1 2-1 0 0,-14 7 1 0 0,6-2-445 0 0,0 1 0 0 0,1 1 0 0 0,1 0 0 0 0,0 0 0 0 0,-19 25 0 0 0,15-13-1369 0 0,1 0-406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39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14743 0 0,'0'0'1568'0'0,"9"6"-1568"0"0,2-1 1632 0 0,4 0 280 0 0,6-3 48 0 0,0 0 16 0 0,2-4-1016 0 0,2 1-192 0 0,2 0-48 0 0,4-1-8 0 0,6 2-416 0 0,7-2-80 0 0,6 0-24 0 0,-2 2 0 0 0,1 0-896 0 0,-5-2-192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0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31 10591 0 0,'-32'-20'13947'0'0,"33"20"-13927"0"0,0-2 1 0 0,0 1-1 0 0,0 1 1 0 0,0-2-1 0 0,0 1 0 0 0,1 1 1 0 0,-1-1-1 0 0,0 1 1 0 0,0-1-1 0 0,1 0 1 0 0,-1 1-1 0 0,1 0 1 0 0,-1-1-1 0 0,0 1 0 0 0,1 0 1 0 0,-1-1-1 0 0,3 1 1 0 0,28 1 31 0 0,-24-1-43 0 0,124 10 166 0 0,-66 0-1015 0 0,-3 4-3469 0 0,-51-9-3077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40.1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4 170 11055 0 0,'-4'-9'12240'0'0,"15"2"-15736"0"0,2-1 1160 0 0,4-3-40 0 0</inkml:trace>
  <inkml:trace contextRef="#ctx0" brushRef="#br0" timeOffset="1">162 14 16127 0 0,'0'0'712'0'0,"-5"-6"1576"0"0,16 3-7336 0 0,3-2-1096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0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21 1375 0 0,'-20'-8'14576'0'0,"28"5"-9344"0"0,6 0-4064 0 0,5 1-816 0 0,5-1-160 0 0,8 3-32 0 0,8-1-160 0 0,6 2 0 0 0,3 3 0 0 0,-15-2-9224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1.5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102 142 11055 0 0,'-12'-7'366'0'0,"1"0"-1"0"0,1 0 0 0 0,-16-16 3181 0 0,26 23-3326 0 0,0 0 0 0 0,0-1 0 0 0,-1 0 0 0 0,1 0 0 0 0,0 1 0 0 0,0-1 0 0 0,0 0 0 0 0,0 0 0 0 0,0 1 0 0 0,0-1 1 0 0,0 0-1 0 0,0 0 0 0 0,0 1 0 0 0,1-1 0 0 0,-1 0 0 0 0,0 1 0 0 0,1-1 0 0 0,-1 1 0 0 0,0-1 0 0 0,1-1 0 0 0,0 1 19 0 0,1-1 0 0 0,-1 0-1 0 0,1 1 1 0 0,-1-1-1 0 0,1 0 1 0 0,2-1 0 0 0,4-3-40 0 0,0 1-1 0 0,11-5 1 0 0,-18 9-96 0 0,13-5-23 0 0,-1 2 0 0 0,1-1 0 0 0,0 1 0 0 0,0 1 0 0 0,16 0 0 0 0,-1-3-36 0 0,-11 3-34 0 0,73-10 67 0 0,-80 12-91 0 0,-1 1 1 0 0,1 1-1 0 0,-1 0 1 0 0,1-1-1 0 0,-1 2 1 0 0,17 5-1 0 0,-25-7-94 0 0,1 1 0 0 0,-1 0 0 0 0,0 0 0 0 0,0 0 0 0 0,0 0-1 0 0,0 0 1 0 0,0 1 0 0 0,0-1 0 0 0,0 1 0 0 0,0-1 0 0 0,-1 1-1 0 0,1-1 1 0 0,0 2 0 0 0,-1-2 0 0 0,1 1 0 0 0,-1 0 0 0 0,0 0-1 0 0,0 0 1 0 0,1 3 0 0 0,0-2-69 0 0,-2-1-1 0 0,0 1 0 0 0,1 0 1 0 0,-1-1-1 0 0,1 1 1 0 0,-1 0-1 0 0,0 0 0 0 0,-1 0 1 0 0,1 0-1 0 0,0 0 1 0 0,-1-1-1 0 0,1 1 0 0 0,-1 0 1 0 0,0-1-1 0 0,0 1 0 0 0,-2 2 1 0 0,0 1-180 0 0,1-2 0 0 0,-1 1 0 0 0,-1-1 0 0 0,1 0-1 0 0,0 0 1 0 0,-1 0 0 0 0,-7 6 0 0 0,-34 21-433 0 0,-47 33 1860 0 0,82-56-734 0 0,0 2 0 0 0,0 0-1 0 0,0 0 1 0 0,1 0 0 0 0,1 1-1 0 0,-9 15 1 0 0,0 6 904 0 0,-24 64 0 0 0,-4 41 747 0 0,39-118-1714 0 0,-22 88 728 0 0,4 1-1 0 0,-12 123 0 0 0,30-182-784 0 0,3 0-1 0 0,1 0 0 0 0,5 53 1 0 0,-1-90-181 0 0,-1 1 1 0 0,1-1 0 0 0,1-1-1 0 0,1 1 1 0 0,0 0 0 0 0,5 11-1 0 0,-7-19-26 0 0,1 2-1 0 0,-1-3 1 0 0,1 2-1 0 0,0-1 1 0 0,1 0-1 0 0,-1 1 0 0 0,1-2 1 0 0,0 0-1 0 0,-1 1 1 0 0,1-1-1 0 0,1 0 1 0 0,-1 0-1 0 0,1 0 1 0 0,-1-1-1 0 0,1 1 1 0 0,7 2-1 0 0,-2-2-47 0 0,1-1 0 0 0,-2 0 0 0 0,2-1 0 0 0,-1 0 0 0 0,1 0 1 0 0,-1-1-1 0 0,0-1 0 0 0,1 0 0 0 0,13-3 0 0 0,-5 0-306 0 0,-1-1 0 0 0,1-1 0 0 0,-1 0 1 0 0,19-12-1 0 0,-5-1-1147 0 0,-3-4-335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1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91 9215 0 0,'-14'-21'6174'0'0,"19"16"-781"0"0,7-1-4239 0 0,7 0-916 0 0,1 1 0 0 0,-1 1-1 0 0,1 1 1 0 0,22 0-1 0 0,-21 0-175 0 0,33 0-46 0 0,25-5-19 0 0,-53 5-520 0 0,-13 2-264 0 0,1-1-1 0 0,-2 0 1 0 0,18-6 0 0 0,-12 0-525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2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40 14279 0 0,'-1'-1'655'0'0,"-20"-27"472"0"0,21 26 59 0 0,-3-6 5669 0 0,8 9-6800 0 0,-1-1 0 0 0,-1 1 0 0 0,1 0 0 0 0,1 0 0 0 0,-2 0 0 0 0,1 1 0 0 0,0-1 0 0 0,-1 2 0 0 0,1-2 0 0 0,-1 1 0 0 0,0 1 0 0 0,6 3 0 0 0,5 6 172 0 0,17 19 0 0 0,-30-30-227 0 0,4 3 11 0 0,-1 2 0 0 0,1-1 1 0 0,-2-1-1 0 0,1 2 0 0 0,-1 0 0 0 0,1-1 0 0 0,-1 1 1 0 0,4 10-1 0 0,-7-13-5 0 0,1 0 0 0 0,0 0 0 0 0,-1 0 0 0 0,1 1 0 0 0,-1-1 0 0 0,0 0 0 0 0,0 0 0 0 0,-1 0 0 0 0,1 1 0 0 0,-1-1 0 0 0,0 0 0 0 0,1 0 0 0 0,-1 0 0 0 0,0 0 0 0 0,0 0 0 0 0,-1 0 0 0 0,1 0 0 0 0,-1-1 0 0 0,-3 6 0 0 0,2-4 16 0 0,0 0-1 0 0,0-1 1 0 0,-1 1-1 0 0,1-1 1 0 0,-1 0-1 0 0,0 0 0 0 0,-6 3 1 0 0,-1 2 96 0 0,-12 11 0 0 0,17-19-57 0 0,6 0-49 0 0,0 0 0 0 0,0 0 0 0 0,0 0 0 0 0,-1 0 0 0 0,1 0 0 0 0,0 0 0 0 0,0 0 0 0 0,0 0 0 0 0,0 0 0 0 0,0 0 0 0 0,-1 0 0 0 0,1 0 1 0 0,0 0-1 0 0,0 0 0 0 0,0 0 0 0 0,0 0 0 0 0,0 0 0 0 0,-1 0 0 0 0,1 0 0 0 0,0 0 0 0 0,0 0 0 0 0,0 0 0 0 0,0 0 0 0 0,0 0 0 0 0,0 0 0 0 0,0 0 0 0 0,0 0 0 0 0,0 0 0 0 0,0 1 0 0 0,0-1 0 0 0,0 0 0 0 0,0 0 0 0 0,0 0 0 0 0,0 0 0 0 0,0 0 1 0 0,-1 0-1 0 0,1 0 0 0 0,0 1 0 0 0,0-1 0 0 0,0 0 0 0 0,0 0 0 0 0,0 0 0 0 0,0 0 0 0 0,0 0 0 0 0,0 1 0 0 0,0-1 0 0 0,0 0 0 0 0,1 4-9 0 0,0 0-1 0 0,1 0 0 0 0,-1 0 1 0 0,1 0-1 0 0,0 0 1 0 0,0-1-1 0 0,0 1 1 0 0,1 0-1 0 0,3 3 0 0 0,31 32-4 0 0,-17-20 0 0 0,-8-5 6 0 0,0-4 14 0 0,15 22-1 0 0,-24-29-15 0 0,-1 0 0 0 0,0 1 0 0 0,0 0 1 0 0,1-1-1 0 0,-2 1 0 0 0,1-1 0 0 0,-1 2 0 0 0,0-1 0 0 0,0-1 0 0 0,0 2 0 0 0,1 4 0 0 0,-2-6 1 0 0,0-1 1 0 0,-1 0-1 0 0,1 1 0 0 0,-1-1 1 0 0,0 0-1 0 0,1 0 1 0 0,-1 0-1 0 0,0 0 0 0 0,0 0 1 0 0,0 1-1 0 0,0-2 0 0 0,0 1 1 0 0,0 0-1 0 0,-1 0 0 0 0,1 0 1 0 0,-1-1-1 0 0,-1 3 0 0 0,-4 2 25 0 0,-1 1 0 0 0,-13 7 0 0 0,20-13-25 0 0,-19 12 28 0 0,-1 0 0 0 0,0-3 1 0 0,0 1-1 0 0,-1-2 0 0 0,-1 0 0 0 0,1-2 1 0 0,-1-1-1 0 0,-35 6 0 0 0,32-11-630 0 0,24-1-886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4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9 14279 0 0,'-1'-1'635'0'0,"-13"-5"325"0"0,9 4 4032 0 0,2 12-2347 0 0,-6 33-1285 0 0,-5 47 1 0 0,1 5-678 0 0,12-89-668 0 0,-24 158 621 0 0,24-142-751 0 0,0 0 0 0 0,1-1 0 0 0,2 2 0 0 0,0-1 0 0 0,8 34 0 0 0,1-22-729 0 0,1-1-53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4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22575 0 0,'0'0'3323'0'0,"0"2"-2862"0"0,-2 44 398 0 0,4 55 1 0 0,0-45-360 0 0,-2 0-644 0 0,1 30 7 0 0,1-69-3993 0 0,5 23 0 0 0,-3-20-4492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4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27 21655 0 0,'-9'-24'1959'0'0,"8"22"-1486"0"0,12 4 1066 0 0,-9 0-1396 0 0,-1-1-1 0 0,2 0 1 0 0,-2 0 0 0 0,1 0 0 0 0,0 1 0 0 0,-1-1 0 0 0,1 1-1 0 0,-1-1 1 0 0,1 1 0 0 0,-1-1 0 0 0,0 1 0 0 0,1 0 0 0 0,-2 0-1 0 0,3 4 1 0 0,2 3 59 0 0,4 18 0 0 0,-6-18-40 0 0,3 12-35 0 0,-1 0 0 0 0,-1-1 1 0 0,0 1-1 0 0,-1 31 0 0 0,-3-7-546 0 0,-6 46 0 0 0,3-61-951 0 0,0-1-409 0 0</inkml:trace>
  <inkml:trace contextRef="#ctx0" brushRef="#br0" timeOffset="1">932 52 13359 0 0,'-4'-9'4259'0'0,"6"24"3723"0"0,0-1-6871 0 0,11 220 1740 0 0,-11-177-2723 0 0,2 0-2000 0 0,-2-42 789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7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1239 3133 8751 0 0,'-24'1'520'0'0,"0"1"0"0"0,-42 9 0 0 0,27-2-94 0 0,0-1 0 0 0,0-2 0 0 0,-72 3 0 0 0,86-10-254 0 0,-1-1 0 0 0,1 0 0 0 0,-1-2 0 0 0,2-1 0 0 0,-1-1 0 0 0,0-1 0 0 0,-23-10 0 0 0,21 5-165 0 0,1-2 1 0 0,0 0-1 0 0,-44-35 0 0 0,-61-63 40 0 0,129 111-47 0 0,-104-105 80 0 0,85 82-9 0 0,2-1 0 0 0,-28-48 1 0 0,19 19 76 0 0,2 0-1 0 0,-26-84 1 0 0,28 58-122 0 0,-17-101-1 0 0,29 102-187 0 0,-2-154-1 0 0,34-80-481 0 0,-9 243 416 0 0,3 1 1 0 0,3 1-1 0 0,43-114 0 0 0,-45 148 150 0 0,2-1 0 0 0,1 2-1 0 0,1 0 1 0 0,2 2 0 0 0,2 0 0 0 0,37-40-1 0 0,40-29-69 0 0,-37 41 76 0 0,-12 6-16 0 0,79-58 0 0 0,198-100 72 0 0,-129 110 142 0 0,-47 25 20 0 0,-150 75-143 0 0,159-81 201 0 0,-111 59 16 0 0,65-20 1 0 0,-64 28 97 0 0,1 2 0 0 0,82-10-1 0 0,-106 20-191 0 0,-1 2-1 0 0,1 0 0 0 0,-1 3 1 0 0,1 0-1 0 0,-1 1 1 0 0,49 13-1 0 0,-37-4-1 0 0,0 2 0 0 0,-1 2 0 0 0,-1 1 0 0 0,64 40 0 0 0,-79-42-107 0 0,0 1-1 0 0,0 2 1 0 0,-2 0 0 0 0,-1 0-1 0 0,0 3 1 0 0,-1-1-1 0 0,-1 2 1 0 0,19 29-1 0 0,-15-12-23 0 0,-2 0 1 0 0,-2 2-1 0 0,-1 0 0 0 0,-2 1 0 0 0,-2 0 0 0 0,11 69 0 0 0,-13-27-9 0 0,-3 0 0 0 0,-5 126 0 0 0,-35 155-13 0 0,-24-4-19 0 0,48-308 43 0 0,-123 532-1283 0 0,87-439-3542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5.4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73 13359 0 0,'-18'-32'340'0'0,"9"16"1433"0"0,0-1 6537 0 0,11 17-7806 0 0,10-3-361 0 0,0 1 1 0 0,0 1-1 0 0,0 0 0 0 0,-1 0 1 0 0,23 3-1 0 0,-6-1-51 0 0,67 1 97 0 0,174-3-41 0 0,-249 1-339 0 0,34 4-1 0 0,-52-4-89 0 0,-8 7-975 0 0,2-4 1278 0 0,1-1 1 0 0,-1 1-1 0 0,1 0 0 0 0,-1-2 0 0 0,-5 4 0 0 0,-7 3 69 0 0,2-2 122 0 0,13-5-184 0 0,-1-1 0 0 0,1 0-1 0 0,0 0 1 0 0,0 1 0 0 0,0-1 0 0 0,-1 1-1 0 0,2 0 1 0 0,-2-1 0 0 0,1 1 0 0 0,-2 1-1 0 0,0 3 49 0 0,-1-1 0 0 0,0 2 0 0 0,0-1 0 0 0,1 0 0 0 0,0 0 0 0 0,1 1 0 0 0,0-1 0 0 0,0 1 0 0 0,-1-1 0 0 0,0 8 0 0 0,-1 8 109 0 0,-3 31 0 0 0,7-51-181 0 0,-7 176 777 0 0,16 1-123 0 0,-5-93-405 0 0,23 371 702 0 0,26-3-627 0 0,-11-164-190 0 0,-39-262-113 0 0,-2-1 1 0 0,0 1-1 0 0,-1 0 1 0 0,-8 53-1 0 0,6-74-19 0 0,1 1 0 0 0,-2-1 0 0 0,1 0 0 0 0,0 0 0 0 0,0 0 0 0 0,-1 0 0 0 0,-1 0 0 0 0,1-1 0 0 0,-1 0-1 0 0,0 0 1 0 0,0 1 0 0 0,-1-2 0 0 0,1 1 0 0 0,-1 0 0 0 0,0-1 0 0 0,0 0 0 0 0,0 0 0 0 0,-1 0 0 0 0,0-1 0 0 0,1 0 0 0 0,-1 0 0 0 0,0-1 0 0 0,0 0 0 0 0,-1 0 0 0 0,1 0 0 0 0,0-1 0 0 0,0 1-1 0 0,-9-1 1 0 0,-4 1-79 0 0,0-1 0 0 0,0-2-1 0 0,-24-3 1 0 0,21 1-3873 0 0,-22-7 1 0 0,3-2-5035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6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11 206 17047 0 0,'-2'-1'170'0'0,"1"-1"-1"0"0,0 0 1 0 0,0 0 0 0 0,0 0-1 0 0,0 0 1 0 0,0 0-1 0 0,1 0 1 0 0,-2-4 0 0 0,2 6-155 0 0,0-2 0 0 0,0 1 1 0 0,0 0-1 0 0,1 0 0 0 0,-1 0 1 0 0,0 0-1 0 0,1 0 0 0 0,-1 0 1 0 0,0 0-1 0 0,0 0 0 0 0,1 0 0 0 0,0 0 1 0 0,0 0-1 0 0,-1 0 0 0 0,0 1 1 0 0,1-2-1 0 0,0 1 0 0 0,0 1 1 0 0,-1-1-1 0 0,3-1 0 0 0,15-12 420 0 0,27-17 0 0 0,-23 16-95 0 0,-2 3-74 0 0,-1 0 1 0 0,2 1 0 0 0,-1 1 0 0 0,2 2-1 0 0,31-10 1 0 0,-17 9-62 0 0,2 2-1 0 0,57-5 1 0 0,-81 11-172 0 0,65-3 27 0 0,-68 4-135 0 0,1 1 0 0 0,-2 0 0 0 0,1 0 0 0 0,0 1 0 0 0,11 4 0 0 0,-21-6-80 0 0,1 0-1 0 0,-1 1 1 0 0,1-1 0 0 0,-1 1-1 0 0,1 0 1 0 0,-1-1 0 0 0,1 1-1 0 0,-1 1 1 0 0,1-2 0 0 0,-2 1-1 0 0,2 1 1 0 0,-1-2 0 0 0,0 2-1 0 0,1-1 1 0 0,-2 0 0 0 0,1 1-1 0 0,1-2 1 0 0,-2 2 0 0 0,1-1-1 0 0,0 1 1 0 0,0-1 0 0 0,-1 1-1 0 0,0-1 1 0 0,1 1 0 0 0,-1-1-1 0 0,1 1 1 0 0,-1-1 0 0 0,0 2-1 0 0,1-2 1 0 0,-1 1 0 0 0,0-1-1 0 0,0 1 1 0 0,-1-1 0 0 0,1 1-1 0 0,0 0 1 0 0,-1-1 0 0 0,1 1-1 0 0,-1-1 1 0 0,1 1 0 0 0,-1-1-1 0 0,-1 3 1 0 0,-1 1-307 0 0,1 0 0 0 0,-1-1 0 0 0,0 1 0 0 0,-1-1 0 0 0,1 0 0 0 0,0 0 0 0 0,-8 6 0 0 0,-14 8-1401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5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8 5527 0 0,'-11'-3'196'0'0,"-1"2"0"0"0,1-1 0 0 0,0 1 0 0 0,0 0 0 0 0,-15 2-1 0 0,22-1-99 0 0,0 1-1 0 0,0-1 0 0 0,0 1 0 0 0,1 1 0 0 0,-1-2 1 0 0,0 2-1 0 0,0-1 0 0 0,1 2 0 0 0,0-2 0 0 0,-1 1 1 0 0,1 1-1 0 0,-1-1 0 0 0,1 0 0 0 0,0 0 1 0 0,0 1-1 0 0,1 0 0 0 0,-1 0 0 0 0,-3 5 0 0 0,-2 5-94 0 0,-1 2 0 0 0,2-1 0 0 0,0 1 0 0 0,1 0 0 0 0,1 0-1 0 0,0 0 1 0 0,-4 25 0 0 0,2 5 161 0 0,-1 64 0 0 0,2 198 507 0 0,3-97 227 0 0,-7 156 741 0 0,-6 251 574 0 0,15-528-1941 0 0,-8 603 1495 0 0,9-638-1586 0 0,3 352 1233 0 0,0 25 278 0 0,-5-196-961 0 0,1-11 18 0 0,-7 420 1341 0 0,-24-226-933 0 0,28-405-1477 0 0,4-11-130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40.4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11 572 12439 0 0,'0'0'544'0'0,"-11"-15"5952"0"0</inkml:trace>
  <inkml:trace contextRef="#ctx0" brushRef="#br0" timeOffset="1">352 371 17535 0 0,'0'0'1904'0'0</inkml:trace>
  <inkml:trace contextRef="#ctx0" brushRef="#br0" timeOffset="2">505 62 17503 0 0,'-12'-15'1560'0'0,"-1"3"-1248"0"0,1 3-248 0 0,4 1-64 0 0,0 0 1152 0 0,1-2 3080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6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372 1 4607 0 0,'-27'6'289'0'0,"-30"10"225"0"0,54-15 188 0 0,0 0-1 0 0,0 1 0 0 0,0-1 1 0 0,1 1-1 0 0,-1 0 1 0 0,1-1-1 0 0,0 2 1 0 0,-1-1-1 0 0,1 0 0 0 0,-4 4 1 0 0,3-1-114 0 0,0-1 0 0 0,0 1-1 0 0,0 0 1 0 0,1 0 0 0 0,-3 8 0 0 0,-1 4 114 0 0,2 0 1 0 0,-4 32-1 0 0,7-41-401 0 0,-11 156 1896 0 0,14 3-790 0 0,-2-156-1326 0 0,5 162 909 0 0,5 338 552 0 0,-38 176-38 0 0,-30-127-725 0 0,12-160-181 0 0,24-55-154 0 0,16-241-328 0 0,-1 69 101 0 0,-22 243 225 0 0,20-352-401 0 0,-7 92 62 0 0,15-148-92 0 0,1 1 0 0 0,0 0 0 0 0,1-1 0 0 0,0 1 0 0 0,2 10 0 0 0,-2-16-8 0 0,1 0 0 0 0,-2 0 0 0 0,2 0 0 0 0,-1 0-1 0 0,1 0 1 0 0,-1 0 0 0 0,1 0 0 0 0,0-1 0 0 0,0 0 0 0 0,0 0-1 0 0,0 1 1 0 0,0-1 0 0 0,1 0 0 0 0,0 0 0 0 0,-1 0-1 0 0,1 0 1 0 0,4 2 0 0 0,0-1-21 0 0,1 0 0 0 0,0 0 1 0 0,0-2-1 0 0,0 2 0 0 0,0-2 0 0 0,0 0 1 0 0,0 0-1 0 0,0-1 0 0 0,0 0 0 0 0,15-1 0 0 0,6-3-185 0 0,46-12 1 0 0,-59 11 134 0 0,146-35-4050 0 0,-96 20-4943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8.5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76 3223 0 0,'-16'-17'1731'0'0,"16"17"-1659"0"0,0 0 1 0 0,0 0 0 0 0,-1 0-1 0 0,1 0 1 0 0,0 0-1 0 0,0 0 1 0 0,0 0-1 0 0,0 0 1 0 0,0 0 0 0 0,0 0-1 0 0,0 0 1 0 0,0 0-1 0 0,0 0 1 0 0,0 0-1 0 0,0 0 1 0 0,0-1 0 0 0,0 1-1 0 0,0 0 1 0 0,0 0-1 0 0,0 0 1 0 0,1-1 870 0 0,-1 1-870 0 0,1-2 1111 0 0,1 0 0 0 0,-1 0 1 0 0,1 0-1 0 0,-1 0 0 0 0,1 1 0 0 0,-1-1 1 0 0,4-1-1 0 0,17-10 3483 0 0,-8 7-3831 0 0,20-5 0 0 0,-19 7-744 0 0,2 2-1 0 0,0-1 1 0 0,0 2-1 0 0,-1 0 1 0 0,22 3-1 0 0,23 4-508 0 0,-32-3-1328 0 0,1 0-3314 0 0,3-3-2097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8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94 10135 0 0,'-11'-26'877'0'0,"-5"-13"435"0"0,7 17 4759 0 0,9 21-5807 0 0,-1 1 1 0 0,1 0-1 0 0,0-1 0 0 0,0 1 0 0 0,0 0 0 0 0,0 0 0 0 0,0 0 1 0 0,0-1-1 0 0,0 1 0 0 0,0-1 0 0 0,0 1 0 0 0,-1 0 0 0 0,1-1 0 0 0,0 1 1 0 0,0 0-1 0 0,-1 0 0 0 0,1 0 0 0 0,0 0 0 0 0,-1 0 0 0 0,1 0 1 0 0,0-1-1 0 0,0 1 0 0 0,0 0 0 0 0,-1 0 0 0 0,1 0 0 0 0,0 0 1 0 0,-2-1-1 0 0,2 1-175 0 0,0 1 0 0 0,-1-1 0 0 0,1 0 0 0 0,-1 0 0 0 0,1 1 0 0 0,-1-1 0 0 0,1 0 0 0 0,0 0 0 0 0,0 0 0 0 0,-1 1 0 0 0,1-1 0 0 0,-1 1 0 0 0,1-1 0 0 0,-1 1 0 0 0,1-1 1 0 0,-10 19-229 0 0,5-8 210 0 0,2 1-1 0 0,0-1 1 0 0,0 1 0 0 0,1 0 0 0 0,1 0-1 0 0,-1-1 1 0 0,2 1 0 0 0,0 0 0 0 0,2 20 0 0 0,4 4-43 0 0,17 65 1 0 0,13 11-376 0 0,-20-67-1839 0 0,-2 1-4041 0 0,-1-5-1993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9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8 186 10135 0 0,'-2'-1'399'0'0,"-4"-8"6578"0"0,10 6-5634 0 0,-2 0-259 0 0,3 0-725 0 0,0 1 1 0 0,-1 0-1 0 0,2 0 1 0 0,-1-1-1 0 0,0 2 0 0 0,9-2 1 0 0,36-4 1088 0 0,-37 6-1359 0 0,170-14-2825 0 0,-141 12 1192 0 0</inkml:trace>
  <inkml:trace contextRef="#ctx0" brushRef="#br0" timeOffset="1">545 71 11055 0 0,'0'-2'506'0'0,"-24"-45"428"0"0,15 25 13526 0 0,7 24-13628 0 0,-2 2-732 0 0,0 1 0 0 0,0-1 0 0 0,0 1 1 0 0,1 1-1 0 0,0-1 0 0 0,0 0 0 0 0,0 0 0 0 0,-3 11 0 0 0,-1 4 148 0 0,-5 27-1 0 0,7-23-766 0 0,2 0 0 0 0,0 32 0 0 0,3 49-3689 0 0,3-44 821 0 0,-3-14-5237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49.6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6 11519 0 0,'0'0'887'0'0,"-2"-1"-583"0"0,-10-3 12128 0 0,18 9-12414 0 0,0 1-1 0 0,0 0 1 0 0,0 0 0 0 0,-1 1 0 0 0,0-1-1 0 0,0 2 1 0 0,-1-2 0 0 0,1 2 0 0 0,-2-1 0 0 0,0 1-1 0 0,0-1 1 0 0,0 1 0 0 0,0 0 0 0 0,1 10-1 0 0,-3-13-8 0 0,0 1 0 0 0,-1-2-1 0 0,0 1 1 0 0,1 1-1 0 0,-1-1 1 0 0,-1 0 0 0 0,1 0-1 0 0,-1 0 1 0 0,0 0-1 0 0,0 0 1 0 0,0 0-1 0 0,-1 0 1 0 0,0 0 0 0 0,0-1-1 0 0,0 1 1 0 0,-1-1-1 0 0,1 1 1 0 0,-1-1 0 0 0,0 0-1 0 0,0 0 1 0 0,-1 0-1 0 0,1 0 1 0 0,-1 0 0 0 0,-7 4-1 0 0,-3 1 30 0 0,-1-1 0 0 0,0 0 0 0 0,-1-2-1 0 0,-31 10 1 0 0,23-8 28 0 0,-26 12-1 0 0,-2 2 432 0 0,51-21 237 0 0,3 1-581 0 0,9 4-98 0 0,0 0-1 0 0,1-1 1 0 0,22 7 0 0 0,13 5-5 0 0,-46-17-49 0 0,13 6 3 0 0,-1 1 0 0 0,19 12 1 0 0,-29-17-5 0 0,0 0-1 0 0,0 0 1 0 0,0 1 0 0 0,0 0 0 0 0,-1 0 0 0 0,1 0 0 0 0,-1 0-1 0 0,0 0 1 0 0,1 0 0 0 0,-2 0 0 0 0,1 0 0 0 0,0 0 0 0 0,-1 1-1 0 0,1 0 1 0 0,1 3 0 0 0,-2-1 1 0 0,-1-1 0 0 0,1 0-1 0 0,-1 0 1 0 0,0 0 0 0 0,0 0-1 0 0,0 0 1 0 0,-1 1 0 0 0,1-2-1 0 0,-2 1 1 0 0,-2 9 0 0 0,2-7 1 0 0,-1-1 1 0 0,0 0-1 0 0,-1 0 0 0 0,1 0 1 0 0,-1 0-1 0 0,0-1 0 0 0,-6 6 1 0 0,-6 4 8 0 0,-1 0 0 0 0,-1-1 0 0 0,-36 22 0 0 0,42-29-7 0 0,-19 13-4 0 0,9-8-1463 0 0,-30 25 0 0 0,38-25-7470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50.1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16 15199 0 0,'-5'-1'238'0'0,"4"0"-108"0"0,0 1 0 0 0,-1 0 0 0 0,1 0 1 0 0,0-1-1 0 0,0 1 0 0 0,0-1 0 0 0,-1 0 1 0 0,2 1-1 0 0,-2-1 0 0 0,1 0 0 0 0,1 0 1 0 0,-8-7 9475 0 0,17 9-9563 0 0,0 0 0 0 0,0 0-1 0 0,-1 1 1 0 0,1 0 0 0 0,0 0 0 0 0,0 0 0 0 0,-1 2 0 0 0,0-1 0 0 0,0 2 0 0 0,1-2 0 0 0,-2 2-1 0 0,1 0 1 0 0,-1 0 0 0 0,0 1 0 0 0,0 0 0 0 0,-1 0 0 0 0,9 9 0 0 0,-9-5-107 0 0,-6-8 62 0 0,0-1 0 0 0,1 1 0 0 0,-1-1 0 0 0,0 1 0 0 0,1-1 0 0 0,-1 1 0 0 0,0 0 0 0 0,0-1 0 0 0,-1 1 0 0 0,1-1 0 0 0,0 2 0 0 0,-1-2 0 0 0,1 1 0 0 0,0-1 0 0 0,-1 1 0 0 0,0-1 0 0 0,1 1 0 0 0,-1-1 0 0 0,0 1 0 0 0,0-1 0 0 0,0 1 0 0 0,1-2 0 0 0,-2 2 0 0 0,0 1 0 0 0,-4 3-3 0 0,-1 0 1 0 0,1 0 0 0 0,-10 6 0 0 0,14-11 4 0 0,-11 8 0 0 0,-20 10 0 0 0,19-11 0 0 0,-20 13 0 0 0,28-16 0 0 0,2 3 0 0 0,4-6-2 0 0,-1 1-1 0 0,1-1 1 0 0,0 0-1 0 0,0 0 1 0 0,0 1 0 0 0,0-1-1 0 0,0 0 1 0 0,1 0-1 0 0,-1 1 1 0 0,1-1 0 0 0,-1 0-1 0 0,1 0 1 0 0,0 0-1 0 0,0 0 1 0 0,1 3 0 0 0,3 4-20 0 0,0-1 1 0 0,8 9-1 0 0,-5-6 8 0 0,0 2 5 0 0,-1 0 1 0 0,0 0-1 0 0,7 16 1 0 0,11 44-186 0 0,-25-72 187 0 0,2 6-35 0 0,1 0 1 0 0,-1 1-1 0 0,-1 0 0 0 0,0 0 1 0 0,0-1-1 0 0,0 15 0 0 0,-2-18 24 0 0,1 0 0 0 0,-1 0 0 0 0,0 0 0 0 0,0 0 0 0 0,-1 1 0 0 0,1-2 0 0 0,-1 1 0 0 0,1 0 0 0 0,-1 0 0 0 0,0-1 0 0 0,0 1 0 0 0,0-1 0 0 0,-7 7 0 0 0,1-2 19 0 0,-1 0 1 0 0,0 0-1 0 0,-1-1 0 0 0,1 0 0 0 0,-2-1 1 0 0,-11 6-1 0 0,-2-1-23 0 0,-42 14 0 0 0,61-23-164 0 0,1-1 1 0 0,-1 1-1 0 0,1-2 0 0 0,-1 1 0 0 0,1 0 0 0 0,-1 0 0 0 0,1-1 0 0 0,-2 0 0 0 0,2 0 0 0 0,-1 0 0 0 0,1-1 0 0 0,-6-1 0 0 0,-8-4-8410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50.6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127 157 17503 0 0,'0'-3'108'0'0,"1"0"0"0"0,-1 1 0 0 0,0-1 0 0 0,1 0-1 0 0,0 0 1 0 0,0 0 0 0 0,0 1 0 0 0,0-1 0 0 0,0 1 0 0 0,1 0-1 0 0,-1-1 1 0 0,0 0 0 0 0,1 1 0 0 0,0 1 0 0 0,-1-2-1 0 0,2 1 1 0 0,-1 1 0 0 0,0-2 0 0 0,0 2 0 0 0,4-4 0 0 0,5-1-38 0 0,-1 0 1 0 0,2 1-1 0 0,15-6 1 0 0,-19 8 144 0 0,23-8-57 0 0,66-15 1 0 0,34 5-346 0 0,-111 18 166 0 0,19-3-200 0 0,1 2 0 0 0,58 2 0 0 0,-96 2 212 0 0,0 0 1 0 0,-1 0-1 0 0,1 0 0 0 0,-1 1 0 0 0,1-1 1 0 0,0 1-1 0 0,-1-1 0 0 0,1 0 0 0 0,-1 0 1 0 0,1 1-1 0 0,-1 0 0 0 0,1 0 1 0 0,-1-1-1 0 0,1 1 0 0 0,-1 1 0 0 0,0-2 1 0 0,1 1-1 0 0,-1 1 0 0 0,0-1 0 0 0,0 0 1 0 0,0 0-1 0 0,1 1 0 0 0,-2-1 0 0 0,2 2 1 0 0,-1-2 9 0 0,-1 0 0 0 0,1 0 0 0 0,0 0 0 0 0,0 1 0 0 0,-1-1 0 0 0,0 0 0 0 0,1 0 0 0 0,-1 1 0 0 0,1-1 0 0 0,-1 1 0 0 0,0-1 0 0 0,0 0 1 0 0,0 3-1 0 0,0 1 24 0 0,2 97 1043 0 0,-3-58-620 0 0,1 75 652 0 0,4 486 1949 0 0,-11 384-775 0 0,-50-27-574 0 0,36-520-1268 0 0,4-76-181 0 0,2-181-119 0 0,8-130-49 0 0,-19 71-1 0 0,22-111-55 0 0,0-1-1 0 0,-1-1 1 0 0,-1 1-1 0 0,0-1 1 0 0,-1 0-1 0 0,-13 19 1 0 0,13-23-3 0 0,0-1 1 0 0,0 0-1 0 0,-1 0 1 0 0,1-1-1 0 0,-2 0 1 0 0,0 0-1 0 0,0-1 1 0 0,0 0-1 0 0,-15 7 1 0 0,11-7 10 0 0,-1-1 1 0 0,-1 1-1 0 0,1-3 0 0 0,0 1 0 0 0,-1-1 1 0 0,1 0-1 0 0,-1-1 0 0 0,0-2 1 0 0,-24 0-1 0 0,29 0-60 0 0,-1-2-1 0 0,1 1 1 0 0,0-2 0 0 0,0 1-1 0 0,0-1 1 0 0,0-1 0 0 0,0 1-1 0 0,1-2 1 0 0,0 1 0 0 0,0-2 0 0 0,0 1-1 0 0,0-1 1 0 0,1 0 0 0 0,-13-13-1 0 0,-34-46-5563 0 0,42 49 2520 0 0,-27-35-6350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57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83 1839 0 0,'-1'0'83'0'0,"-1"0"-53"0"0,-10-6 119 0 0,10 5 292 0 0,1 0 0 0 0,1 0 0 0 0,-2 1 0 0 0,1-2 0 0 0,1 1 0 0 0,-1 1 0 0 0,0-2 0 0 0,0 1 0 0 0,-1-2 1662 0 0,4 2-1669 0 0,1-1-404 0 0,1 0 0 0 0,0 1 0 0 0,0 0-1 0 0,-1-1 1 0 0,2 2 0 0 0,-1-1 0 0 0,-1 1 0 0 0,2-1-1 0 0,-1 1 1 0 0,6 0 0 0 0,8 2 83 0 0,20 4 0 0 0,-9-2-75 0 0,68 5-38 0 0,-23-3 0 0 0,20-3 0 0 0,-12-1 0 0 0,2 5 0 0 0,328 14 0 0 0,-330-22 0 0 0,165-5 0 0 0,16-9 0 0 0,-71 4 0 0 0,177-2 109 0 0,-2 11 59 0 0,-236 3-139 0 0,230-12 101 0 0,-1-12-153 0 0,328-10 940 0 0,98 69 1633 0 0,-386-16-2338 0 0,-363-20-1085 0 0,-2-2-3554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58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7975 0 0,'0'0'720'0'0,"2"0"-590"0"0,60 8-354 0 0,-23-3-85 0 0,41 0 0 0 0,270 5 820 0 0,-176-3-310 0 0,370 21-97 0 0,170 5 0 0 0,-712-33-104 0 0,700-2-13 0 0,-117-13-54 0 0,-448 13 67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2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26 139 10591 0 0,'-24'-23'964'0'0,"22"22"-226"0"0,34-18 1038 0 0,-21 15-1773 0 0,0 0-1 0 0,1 0 1 0 0,-1 1 0 0 0,1 1 0 0 0,20-2 0 0 0,60 2-146 0 0,108 9 229 0 0,-2 1 43 0 0,433-23 1475 0 0,-83 0-579 0 0,22 34-693 0 0,-75-1-300 0 0,-323-21-476 0 0,326-45 0 0 0,-328 20-2229 0 0,-93 12-2366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40.8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780 37 20071 0 0,'-9'-14'888'0'0,"3"8"184"0"0,0 1-856 0 0,1 0-216 0 0,1-1 0 0 0</inkml:trace>
  <inkml:trace contextRef="#ctx0" brushRef="#br0" timeOffset="1">76 393 17967 0 0,'-19'-13'1600'0'0,"2"5"-1280"0"0,2 5-256 0 0,5 0-64 0 0,1-3 1024 0 0,4 4 1464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2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30 6911 0 0,'-6'-4'101'0'0,"1"-1"-2"0"0,0 1 1 0 0,0 1 0 0 0,0 0 0 0 0,-1 0-1 0 0,-10-4 1 0 0,15 6-339 0 0,1 3-1049 0 0,0 0 1277 0 0,0-1 0 0 0,0 1 0 0 0,1-1 0 0 0,-1 1 0 0 0,1-1 0 0 0,-1 1-1 0 0,0-1 1 0 0,1 0 0 0 0,0 1 0 0 0,0-1 0 0 0,-1 1 0 0 0,1-1 0 0 0,0 0 0 0 0,0 0-1 0 0,0 0 1 0 0,0 1 0 0 0,0-2 0 0 0,0 2 0 0 0,1-1 0 0 0,-2-1 0 0 0,2 1 0 0 0,-1 0-1 0 0,1 0 1 0 0,-1-1 0 0 0,0 1 0 0 0,4 1 0 0 0,3 1 242 0 0,1-1 1 0 0,-1 0-1 0 0,16 2 0 0 0,-18-3-178 0 0,38 2 1031 0 0,1-1 0 0 0,73-7 0 0 0,-32 0 82 0 0,46 1-78 0 0,264-4 735 0 0,183 33-1411 0 0,1 14-441 0 0,-356-23 35 0 0,297 23-490 0 0,-358-27 64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12 9671 0 0,'-58'-11'1100'0'0,"57"11"-753"0"0,120 6 885 0 0,259 17-1543 0 0,-2 28 732 0 0,-74-9 48 0 0,469 15 301 0 0,3-57-610 0 0,-278-25-148 0 0,-329 11-12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4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 1375 0 0,'-12'-17'124'0'0,"10"9"-112"0"0,3 7 67 0 0,-1 1-1 0 0,1-1 0 0 0,-1 0 0 0 0,0 1 0 0 0,0-1 0 0 0,1 1 0 0 0,0-1 0 0 0,-1 0 0 0 0,1 0 0 0 0,-1 1 0 0 0,1 0 0 0 0,-1-1 0 0 0,1 1 0 0 0,0-1 0 0 0,-1 1 0 0 0,1-1 0 0 0,0 1 0 0 0,0 0 0 0 0,-1 0 0 0 0,1 0 0 0 0,0-1 0 0 0,0 1 0 0 0,1 0 0 0 0,21-4 3497 0 0,-19 3-2901 0 0,87-4 6044 0 0,47 9-6061 0 0,-80-1-426 0 0,612 42-460 0 0,-537-32 202 0 0,656 57-32 0 0,2-45 73 0 0,-207-52-75 0 0,-387 12-33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6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4 11287 0 0,'0'0'515'0'0,"-2"-1"-7"0"0,0 0-484 0 0,0 1 0 0 0,0 0 0 0 0,0-1 0 0 0,0 1 0 0 0,0 0 0 0 0,0-1 0 0 0,0 1 0 0 0,0 0 0 0 0,-1 0 0 0 0,2 1 0 0 0,-1-1 0 0 0,-1 1 0 0 0,2-1 1 0 0,-1 0-1 0 0,-3 2 0 0 0,1 0 154 0 0,1 0 0 0 0,-1 0 1 0 0,0 0-1 0 0,0 0 1 0 0,1 1-1 0 0,0 0 0 0 0,-3 3 1 0 0,-4 5 446 0 0,0 0 1 0 0,2 0-1 0 0,-11 19 0 0 0,9-15-174 0 0,2 0 0 0 0,0 0 0 0 0,1 1 0 0 0,0 0-1 0 0,-5 23 1 0 0,10-33-396 0 0,1-1 0 0 0,0 1 0 0 0,1-1 0 0 0,-1 1 0 0 0,1 0 0 0 0,0 0 0 0 0,0 0 0 0 0,1-1 0 0 0,0 1 0 0 0,0-1 0 0 0,0 1-1 0 0,0-1 1 0 0,2 1 0 0 0,-2 0 0 0 0,1-1 0 0 0,1-1 0 0 0,0 2 0 0 0,0-1 0 0 0,0-1 0 0 0,4 5 0 0 0,-1-1-50 0 0,1-1 0 0 0,0-1 0 0 0,0 0-1 0 0,0 0 1 0 0,15 9 0 0 0,-16-12-246 0 0,-1 0-1 0 0,1 0 1 0 0,0-1-1 0 0,0 0 1 0 0,1 0-1 0 0,-1 0 1 0 0,0-1-1 0 0,0 1 1 0 0,9-1 0 0 0,6-2-1057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6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 14743 0 0,'-1'-1'147'0'0,"1"1"-1"0"0,0-1 1 0 0,0 0-1 0 0,-1 1 1 0 0,1 0-1 0 0,0-1 0 0 0,0 1 1 0 0,0-1-1 0 0,0 0 1 0 0,0 1-1 0 0,0 0 1 0 0,0-1-1 0 0,0 0 1 0 0,0 1-1 0 0,0-1 1 0 0,0 1-1 0 0,0 0 0 0 0,0-1 1 0 0,1 0-1 0 0,-1 1 1 0 0,0-1-1 0 0,1 1 1 0 0,-1 0-1 0 0,0-1 1 0 0,0 0-1 0 0,0 1 0 0 0,1-1 1 0 0,0 1-59 0 0,0 0-1 0 0,-1-1 1 0 0,1 1-1 0 0,0 0 1 0 0,0 0 0 0 0,0 0-1 0 0,0-1 1 0 0,0 1 0 0 0,-1 0-1 0 0,1 1 1 0 0,0-1-1 0 0,0 0 1 0 0,-1 0 0 0 0,1 0-1 0 0,0 1 1 0 0,0-1-1 0 0,5 2 166 0 0,0 0-1 0 0,-1 0 1 0 0,11 7-1 0 0,3 6 532 0 0,1-1 0 0 0,25 27 0 0 0,-41-37-740 0 0,-1 0 0 0 0,1-1 0 0 0,-1 2-1 0 0,-1-1 1 0 0,1 0 0 0 0,-1 1 0 0 0,1-1 0 0 0,-1 1-1 0 0,-1-1 1 0 0,2 1 0 0 0,-2 0 0 0 0,0 0 0 0 0,0 0-1 0 0,1 9 1 0 0,-2-8-26 0 0,0 0 0 0 0,-1 0 0 0 0,1 0-1 0 0,-1 0 1 0 0,0 0 0 0 0,-1 0 0 0 0,1 0-1 0 0,-1-1 1 0 0,-1 1 0 0 0,1-1 0 0 0,0 1-1 0 0,-5 6 1 0 0,5-10-8 0 0,0 1 1 0 0,1-1-1 0 0,-1 0 0 0 0,0 1 0 0 0,0-1 1 0 0,0 0-1 0 0,-1 0 0 0 0,1 0 0 0 0,0 0 1 0 0,-1 0-1 0 0,1-1 0 0 0,-1 1 0 0 0,0-1 1 0 0,0 1-1 0 0,-3 0 0 0 0,4-2 0 0 0,1-1 1 0 0,-1 1-1 0 0,1 0 0 0 0,-1-1 0 0 0,1 1 0 0 0,-1 0 1 0 0,1-1-1 0 0,-1 0 0 0 0,1 0 0 0 0,-1 1 0 0 0,1-1 1 0 0,-1-1-1 0 0,1 2 0 0 0,0-1 0 0 0,0-1 0 0 0,0 2 1 0 0,0-2-1 0 0,-1 1 0 0 0,0-2 0 0 0,1 2-7 0 0,1 0 0 0 0,0 0 0 0 0,-1 1 0 0 0,1-1 1 0 0,-1 0-1 0 0,1 0 0 0 0,-1 0 0 0 0,1 0 0 0 0,0 0 0 0 0,0 1 0 0 0,0-1 0 0 0,0 0 0 0 0,0 0 0 0 0,0 0 0 0 0,0 0 1 0 0,0 0-1 0 0,0 1 0 0 0,0-1 0 0 0,0 0 0 0 0,0 0 0 0 0,0 0 0 0 0,0-1 0 0 0,1 1 5 0 0,0 0 1 0 0,0 0-1 0 0,-1 1 0 0 0,1-1 1 0 0,0 0-1 0 0,0 0 0 0 0,0 1 1 0 0,0-1-1 0 0,0 0 0 0 0,-1 0 1 0 0,2 1-1 0 0,-1-1 0 0 0,-1 1 1 0 0,4-2-1 0 0,1 1 21 0 0,1-1-1 0 0,0 2 1 0 0,0-2 0 0 0,0 2-1 0 0,9-1 1 0 0,14 3-1068 0 0,-1 1 0 0 0,33 7 0 0 0,40 3-2201 0 0,-79-12 1517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7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16 5527 0 0,'0'0'423'0'0,"-1"-2"-278"0"0,0 1 545 0 0,-1-1 0 0 0,2 2 0 0 0,-2-2 0 0 0,1 1 0 0 0,0 1 0 0 0,-1-1 0 0 0,1-1 0 0 0,0 2 0 0 0,0-1 0 0 0,-1 0 0 0 0,1 1 0 0 0,-1-1 0 0 0,1 1 0 0 0,-1 0 0 0 0,1-1 0 0 0,-1 1 0 0 0,0-1 0 0 0,-1 1 0 0 0,-6 2 1451 0 0,7-2-2804 0 0,-3 1 1108 0 0,1 1 0 0 0,-1 0 0 0 0,1-1 1 0 0,-1 2-1 0 0,1-1 0 0 0,-1 1 0 0 0,-5 4 0 0 0,0 1-14 0 0,-15 15 0 0 0,-50 60 245 0 0,61-66-608 0 0,0 2 1 0 0,-21 36-1 0 0,21-20-1044 0 0,13-33 403 0 0</inkml:trace>
  <inkml:trace contextRef="#ctx0" brushRef="#br0" timeOffset="1">0 10 8751 0 0,'2'1'10327'0'0,"28"35"-8497"0"0,-20-24-1621 0 0,22 22 0 0 0,-20-23-668 0 0,1 0 1 0 0,1-1-1 0 0,0 0 0 0 0,29 14 1 0 0,-19-15-6432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7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52 4607 0 0,'-6'-8'16486'0'0,"4"10"-16116"0"0,0 0 1 0 0,0 0-1 0 0,-1 0 1 0 0,1 0-1 0 0,0 0 1 0 0,0 1 0 0 0,0-1-1 0 0,-2 4 1 0 0,-13 25 389 0 0,12-22-526 0 0,0 0-224 0 0,0 0 0 0 0,1 0 0 0 0,1 1-1 0 0,-1 0 1 0 0,2 0 0 0 0,-1 0 0 0 0,1 0 0 0 0,-1 12 0 0 0,3-19-10 0 0,0 0 0 0 0,0 0 0 0 0,1 0 0 0 0,-1-1 0 0 0,1 1 0 0 0,-1 0 0 0 0,1 0 0 0 0,1-1 0 0 0,-2 1 0 0 0,2-1 0 0 0,-1 1 0 0 0,0 0 0 0 0,1-1 0 0 0,-1 0 0 0 0,1 1 0 0 0,0-1 0 0 0,0 0 0 0 0,3 3 0 0 0,-2-3 0 0 0,0 1 0 0 0,0-1 0 0 0,1-1 0 0 0,-1 2 0 0 0,1-2 0 0 0,-1 1 0 0 0,1-2 0 0 0,-1 2 0 0 0,1-1 0 0 0,0-1 0 0 0,0 1 0 0 0,-1 0 0 0 0,6 0 0 0 0,10-1 77 0 0,0-1-1 0 0,24-3 1 0 0,-2-5-2153 0 0,-32 6-649 0 0,0 0 1 0 0,10-5-1 0 0,-10 2-3975 0 0</inkml:trace>
  <inkml:trace contextRef="#ctx0" brushRef="#br0" timeOffset="1">113 0 17735 0 0,'0'0'1610'0'0,"1"3"-1252"0"0,29 135 2116 0 0,-24-101-1315 0 0,1 69 0 0 0,-7-86-1374 0 0,1 0-1086 0 0,-4 30 1 0 0,1-39-276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7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11519 0 0,'0'0'887'0'0,"2"1"-583"0"0,8 0 462 0 0,0 0 0 0 0,15 5 0 0 0,-20-4-265 0 0,-1-1 0 0 0,1 1 0 0 0,-1 1 0 0 0,1-1 0 0 0,-1 0 0 0 0,0 1 0 0 0,7 5 1 0 0,1 3 285 0 0,-1 0 0 0 0,-1 1 0 0 0,1 1 1 0 0,-1 0-1 0 0,-1-1 0 0 0,0 2 1 0 0,-1 0-1 0 0,12 29 0 0 0,-15-28-542 0 0,1 1-1 0 0,-2-1 1 0 0,-1 1-1 0 0,0 0 1 0 0,-1 0-1 0 0,0-1 1 0 0,-1 2 0 0 0,-3 31-1 0 0,0-24-194 0 0,-3 0 0 0 0,-10 40 1 0 0,11-50-219 0 0,-1-1 1 0 0,-1 0-1 0 0,0 0 1 0 0,-1 0 0 0 0,0-1-1 0 0,-10 12 1 0 0,-11 8-532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534 672 7831 0 0,'-24'2'424'0'0,"-41"-2"0"0"0,52-1-391 0 0,0-1 0 0 0,0 0 0 0 0,0-1 0 0 0,-21-7-1 0 0,1-5 614 0 0,0 0 0 0 0,2-3 0 0 0,-1 0 0 0 0,2-1-1 0 0,1-2 1 0 0,1-2 0 0 0,-41-41 0 0 0,60 56-306 0 0,1-1 0 0 0,1 0 0 0 0,0 0 1 0 0,0-1-1 0 0,0 0 0 0 0,1 0 0 0 0,-8-22 0 0 0,12 26-198 0 0,0 0 0 0 0,1 0 0 0 0,-1 0 0 0 0,2-1 0 0 0,-1 1-1 0 0,0 0 1 0 0,1 0 0 0 0,0 0 0 0 0,1 0 0 0 0,0-1 0 0 0,-1 1 0 0 0,1 0 0 0 0,1 0 0 0 0,0 0-1 0 0,-1 0 1 0 0,6-10 0 0 0,-2 6-40 0 0,2 0 0 0 0,-1-1 0 0 0,2 2 1 0 0,-1 0-1 0 0,13-14 0 0 0,49-36 161 0 0,-49 44-260 0 0,-1 1 0 0 0,1 2 1 0 0,1 0-1 0 0,0 1 0 0 0,1 1 0 0 0,-1 1 0 0 0,2 0 0 0 0,46-9 0 0 0,-41 13-9 0 0,-1 2-1 0 0,1 1 1 0 0,0 1 0 0 0,52 6-1 0 0,-57-2 3 0 0,1 0-1 0 0,-2 3 0 0 0,1 0 1 0 0,-1 1-1 0 0,0 1 1 0 0,28 15-1 0 0,-20-7-12 0 0,0 2 0 0 0,-1 2 1 0 0,-2 0-1 0 0,1 2 0 0 0,40 42 0 0 0,-60-56-4 0 0,-1-1 0 0 0,-1 2 0 0 0,0-1 0 0 0,0 1 0 0 0,0 0 0 0 0,-2 0 0 0 0,1 1-1 0 0,-1-1 1 0 0,0 0 0 0 0,-1 2 0 0 0,0-1 0 0 0,0-1 0 0 0,1 15 0 0 0,-4-11-70 0 0,0 1-1 0 0,0-2 0 0 0,0 2 1 0 0,-2-1-1 0 0,-4 21 1 0 0,1-14-107 0 0,-1-2 0 0 0,-1 0 1 0 0,-11 22-1 0 0,-6 3-919 0 0,-2 0 0 0 0,-36 44-1 0 0,28-45-2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57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4463 0 0,'40'2206'4648'0'0,"-66"-892"-3037"0"0,20-1193-1558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41.2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362 17 16127 0 0,'-15'-5'712'0'0,"6"1"152"0"0,-1 1-696 0 0,1 0-168 0 0,1 2 0 0 0,-2 6 320 0 0,-1 2 24 0 0,-1 3 8 0 0</inkml:trace>
  <inkml:trace contextRef="#ctx0" brushRef="#br0" timeOffset="1">0 180 6911 0 0,'0'0'11056'0'0,"11"3"-11512"0"0,3 0-640 0 0,0-4-128 0 0</inkml:trace>
  <inkml:trace contextRef="#ctx0" brushRef="#br0" timeOffset="2">880 33 15631 0 0,'0'0'1696'0'0,"8"-3"-1696"0"0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7:58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4143 0 0,'0'0'918'0'0,"2"2"-386"0"0,1 7-288 0 0,0-1 1 0 0,-1 0-1 0 0,0 0 1 0 0,2 11-1 0 0,2 39 117 0 0,-5-41-266 0 0,26 996 4297 0 0,-59-164-2881 0 0,14-457-1723 0 0,10-190-311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53 14687 0 0,'-4'-50'1566'0'0,"4"48"-1545"0"0,3 8-36 0 0,2 11-74 0 0,-1 12-156 0 0,-1 50 0 0 0,-8 30 56 0 0,3-60 139 0 0,-31 479-104 0 0,25-424 146 0 0,-85 1550 866 0 0,87-1494-798 0 0,-16 270 178 0 0,-23-4-370 0 0,17-283-493 0 0,13-85 290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 12895 0 0,'0'0'31'0'0,"0"-1"0"0"0,0 1 0 0 0,0 0 0 0 0,0 0 0 0 0,0 0 0 0 0,0 0 0 0 0,0 0 0 0 0,0 0 0 0 0,0 0 0 0 0,-1 0 0 0 0,1 0 0 0 0,0-1 0 0 0,0 1 0 0 0,0 0 0 0 0,0 0 0 0 0,-1 0 0 0 0,1 0 0 0 0,0 0 0 0 0,0 0 0 0 0,0 0 0 0 0,0 0 0 0 0,-1 0 0 0 0,1 0 0 0 0,0 0 0 0 0,0 0 0 0 0,0 1 0 0 0,0-1 0 0 0,0 0 0 0 0,0 0 0 0 0,0 0 0 0 0,0 0 0 0 0,0 0 0 0 0,0 0 0 0 0,0 0 0 0 0,-1 0 0 0 0,1 0 0 0 0,0 1 0 0 0,0-1 0 0 0,0 0 0 0 0,0 0 0 0 0,0 0 0 0 0,-1 8 392 0 0,5 14-404 0 0,-3-19 125 0 0,41 266 42 0 0,-41-256-196 0 0,30 337-222 0 0,-16 5 151 0 0,-13-294 74 0 0,8 409 166 0 0,-23 1 73 0 0,-25 18 175 0 0,3-58-1411 0 0,24-268-4134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4143 0 0,'2'2'319'0'0,"-1"1"-284"0"0,2 0 1 0 0,-2 0-1 0 0,1-1 0 0 0,-1 1 0 0 0,1 1 1 0 0,-2-1-1 0 0,2 0 0 0 0,-1 0 0 0 0,-1 0 1 0 0,1 0-1 0 0,0 5 0 0 0,0 6 593 0 0,-1 20 0 0 0,0-28-444 0 0,-15 289 4283 0 0,0-25-1833 0 0,7 190-846 0 0,-29 974-461 0 0,14-748-5926 0 0,20-566-528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4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34 14279 0 0,'-13'-33'1640'0'0,"27"56"442"0"0,-7-8-1855 0 0,-1 0 0 0 0,-1 1 1 0 0,5 19-1 0 0,7 56-431 0 0,-14-71 223 0 0,54 480-138 0 0,-32 8 128 0 0,-49 161 185 0 0,-46-6-1112 0 0,43-454-228 0 0,-4 29-64 0 0,3-19-6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8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23 13359 0 0,'-5'-3'353'0'0,"0"0"0"0"0,-1 0 0 0 0,0 0 0 0 0,0 0 0 0 0,0 1 0 0 0,-8-2 0 0 0,12 3-98 0 0,0 1-1 0 0,0 0 0 0 0,0-1 1 0 0,0 1-1 0 0,0 0 0 0 0,0 0 1 0 0,0 0-1 0 0,0 1 0 0 0,0-1 1 0 0,0 1-1 0 0,0-1 0 0 0,1 0 1 0 0,-2 1-1 0 0,2 0 0 0 0,-1 0 1 0 0,0-1-1 0 0,0 2 0 0 0,0-1 1 0 0,1-1-1 0 0,-1 2 0 0 0,1-1 1 0 0,-1 0-1 0 0,1 1 0 0 0,-2 1 0 0 0,-5 7 170 0 0,2 1 0 0 0,-1-1-1 0 0,1 1 1 0 0,-5 13-1 0 0,-16 47 285 0 0,18-44-536 0 0,2 0 0 0 0,-6 30-1 0 0,12-47-127 0 0,0 1-1 0 0,0-1 0 0 0,1 1 1 0 0,0 0-1 0 0,1 0 0 0 0,0-1 1 0 0,1 1-1 0 0,5 18 0 0 0,-4-21-334 0 0,0 0 0 0 0,0 1 0 0 0,1-2 0 0 0,1 1 0 0 0,-1 0 0 0 0,1-1 0 0 0,0 0 0 0 0,11 11 0 0 0,-13-14-15 0 0,0-2-1 0 0,0 1 1 0 0,1 0-1 0 0,0-1 1 0 0,0 1-1 0 0,-1-1 1 0 0,1 0 0 0 0,0 0-1 0 0,0-1 1 0 0,0 1-1 0 0,1-1 1 0 0,-1 0-1 0 0,1 0 1 0 0,-2 0-1 0 0,2-1 1 0 0,-1 1 0 0 0,1-1-1 0 0,-1 0 1 0 0,5-1-1 0 0,24-5-7089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5 18367 0 0,'0'0'3151'0'0,"-1"2"-1863"0"0,-11 9-282 0 0,2 0 0 0 0,-1 2 0 0 0,-10 19 0 0 0,-10 9-466 0 0,19-27-393 0 0,1 0-62 0 0,0 0-1 0 0,1 0 0 0 0,0 0 1 0 0,-8 19-1 0 0,17-31-144 0 0,9 2-132 0 0,-5-1 167 0 0,0-2-1 0 0,2 1-1 0 0,-1-1 1 0 0,-1 1 0 0 0,2-2 0 0 0,-1 1-1 0 0,0 0 1 0 0,0-1 0 0 0,5 0 0 0 0,35-2-208 0 0,-27 0 97 0 0,28-1-370 0 0,33-4-4691 0 0,-52 4-2721 0 0</inkml:trace>
  <inkml:trace contextRef="#ctx0" brushRef="#br0" timeOffset="1">237 28 1839 0 0,'-36'-28'18756'0'0,"32"40"-15768"0"0,2 8-2623 0 0,-1 0 1 0 0,3 0-1 0 0,0 0 0 0 0,4 36 0 0 0,0-4-247 0 0,-3-47-102 0 0,3 65 103 0 0,-2-59-203 0 0,0 0 0 0 0,0 0 0 0 0,1 1 0 0 0,5 9 0 0 0,-8-19-146 0 0,1 0 1 0 0,0 0-1 0 0,-1-1 1 0 0,1 1-1 0 0,0-1 0 0 0,0 1 1 0 0,0-1-1 0 0,-1 1 1 0 0,2-1-1 0 0,-1 0 1 0 0,0 0-1 0 0,0 1 1 0 0,0-1-1 0 0,1 0 0 0 0,-1 0 1 0 0,1 0-1 0 0,-1 0 1 0 0,1 0-1 0 0,-1 0 1 0 0,1-1-1 0 0,-1 1 1 0 0,1 0-1 0 0,2 0 1 0 0,10-3-7145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8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 17503 0 0,'0'0'803'0'0,"-2"1"-18"0"0,-14 15 193 0 0,0 1 0 0 0,-19 26 0 0 0,-19 21 1696 0 0,-17 13-1158 0 0,59-62-2224 0 0,0 0 0 0 0,2 1 0 0 0,-13 25 0 0 0,18-31-7740 0 0</inkml:trace>
  <inkml:trace contextRef="#ctx0" brushRef="#br0" timeOffset="1">72 7 18143 0 0,'0'0'1639'0'0,"1"1"-1350"0"0,39 53 1497 0 0,-26-34-1703 0 0,1 0-1 0 0,0-1 1 0 0,1-1-1 0 0,26 23 1 0 0,-27-30-5460 0 0,-1-1-1877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0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15 126 16959 0 0,'0'-2'778'0'0,"3"-6"254"0"0,2-2-559 0 0,-1 9-139 0 0,-4 1-116 0 0,1 0-52 0 0,0-1 1 0 0,0 1 0 0 0,-1 0-1 0 0,1-1 1 0 0,0 1-1 0 0,0 0 1 0 0,-1 0 0 0 0,1 0-1 0 0,0 0 1 0 0,0 0-1 0 0,-1 0 1 0 0,1 0 0 0 0,0 0-1 0 0,0 0 1 0 0,-1 0-1 0 0,1 1 1 0 0,0-1 0 0 0,0 0-1 0 0,-1 1 1 0 0,1-1 0 0 0,0 0-1 0 0,12 10 962 0 0,-10-7-916 0 0,0-1 1 0 0,0 1-1 0 0,0 1 0 0 0,-1-1 0 0 0,1 0 1 0 0,-1 1-1 0 0,0 0 0 0 0,0-1 0 0 0,2 8 1 0 0,-3-8-154 0 0,0 0 0 0 0,0 0 1 0 0,-1 0-1 0 0,0 0 0 0 0,0 0 1 0 0,0 0-1 0 0,0 0 0 0 0,0 0 1 0 0,0 0-1 0 0,-1 1 0 0 0,0-1 1 0 0,0 0-1 0 0,-1 3 0 0 0,-1 1-91 0 0,0-1 0 0 0,0 0-1 0 0,-1 0 1 0 0,1 0 0 0 0,-1 0-1 0 0,-1-1 1 0 0,1 1-1 0 0,-1-1 1 0 0,-1 0 0 0 0,1 0-1 0 0,0-1 1 0 0,0 0-1 0 0,-7 4 1 0 0,11-8-1 0 0,1 0 0 0 0,0 1 0 0 0,-1-1 0 0 0,1 0 0 0 0,-1 0 0 0 0,1 1 0 0 0,0-1 1 0 0,-1 0-1 0 0,1 0 0 0 0,-1 0 0 0 0,1 0 0 0 0,-1 0 0 0 0,1 0 0 0 0,0 0 0 0 0,0 0 0 0 0,-1 0 0 0 0,0 0 0 0 0,1 0 0 0 0,-1 0 0 0 0,1 0 0 0 0,0 0 0 0 0,0 0 0 0 0,-2-1 0 0 0,-1-3 25 0 0,3 3 19 0 0,0 1 0 0 0,0 0 0 0 0,0-1 0 0 0,1 0 0 0 0,-1 0 0 0 0,0 1 0 0 0,0 0 0 0 0,1-1 0 0 0,-1 1 0 0 0,0-1 0 0 0,0 1 0 0 0,0-1 0 0 0,1 1 0 0 0,-1 0 0 0 0,1 0 0 0 0,-1-1 0 0 0,1 0 0 0 0,-1 0 7 0 0,3 0 5 0 0,0-1-1 0 0,-1-1 0 0 0,1 2 0 0 0,-1-1 0 0 0,1 1 0 0 0,0-1 0 0 0,0 1 1 0 0,0-1-1 0 0,0 2 0 0 0,0-1 0 0 0,0-1 0 0 0,4 2 0 0 0,6-3-37 0 0,20 1-1 0 0,-26 1 30 0 0,69 1-75 0 0,-8-1-1710 0 0,-22-2-2211 0 0,-23-1-3812 0 0</inkml:trace>
  <inkml:trace contextRef="#ctx0" brushRef="#br0" timeOffset="1">348 6 4143 0 0,'0'-5'17767'0'0,"9"16"-16816"0"0,-1 1 0 0 0,-1 1 1 0 0,0 0-1 0 0,-1 0 0 0 0,5 14 0 0 0,19 74 995 0 0,-26-83-1802 0 0,-1 1-1 0 0,-1-1 0 0 0,0 0 1 0 0,-1 1-1 0 0,-2-1 1 0 0,-3 30-1 0 0,0-22-137 0 0,-2-1 0 0 0,0 0 1 0 0,-1 0-1 0 0,-13 26 0 0 0,14-39-253 0 0,0 0-1 0 0,0 0 1 0 0,-1 0 0 0 0,-15 18 0 0 0,-12 9-524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120 792 13823 0 0,'-17'-18'1017'0'0,"-23"-23"-579"0"0,35 35-228 0 0,0-1 0 0 0,1 1 0 0 0,-1 0 1 0 0,2-2-1 0 0,-5-8 0 0 0,1-6 399 0 0,0 0 0 0 0,2 0-1 0 0,0 0 1 0 0,1-1 0 0 0,1 1-1 0 0,2-1 1 0 0,0 0 0 0 0,3-29-1 0 0,3 15-584 0 0,0-1-1 0 0,3 1 1 0 0,1-1 0 0 0,15-39-1 0 0,-17 59-22 0 0,0 1 1 0 0,1 0-1 0 0,1-1 0 0 0,0 2 1 0 0,17-22-1 0 0,-19 29-10 0 0,0 1 0 0 0,1 1 0 0 0,0-2 0 0 0,0 3 0 0 0,1-1 0 0 0,0 0-1 0 0,0 1 1 0 0,0 0 0 0 0,1 1 0 0 0,17-7 0 0 0,-14 7-6 0 0,1 2-1 0 0,-2 0 1 0 0,2 0 0 0 0,-1 0-1 0 0,1 2 1 0 0,-1 0 0 0 0,27 1-1 0 0,-32 1 11 0 0,1 0-1 0 0,0 1 1 0 0,-1-1 0 0 0,-1 2-1 0 0,2-1 1 0 0,-1 1-1 0 0,-1 0 1 0 0,1 1 0 0 0,-1-1-1 0 0,1 1 1 0 0,-1 1-1 0 0,0-1 1 0 0,0 1 0 0 0,6 7-1 0 0,-4-2 40 0 0,0 1 0 0 0,0 1 0 0 0,0 0 0 0 0,-2 0 0 0 0,0 0 0 0 0,0 0 0 0 0,5 16 0 0 0,-5-8 33 0 0,0 1 0 0 0,-1 0 0 0 0,-1 1 0 0 0,2 21 0 0 0,-5-20-13 0 0,-1 0 1 0 0,-1 1-1 0 0,-5 40 1 0 0,-23 67 89 0 0,18-97-130 0 0,-1 1 0 0 0,-27 52 0 0 0,-47 60-6343 0 0,25-56-769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41.5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17 15 22111 0 0,'-6'-9'1968'0'0,"2"4"-1496"0"0,1 16-1048 0 0,-1 1 360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53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82 6447 0 0,'0'-1'298'0'0,"-17"-47"562"0"0,8 16 13317 0 0,7 32-13223 0 0,0 0-901 0 0,1 1-1 0 0,-1 0 0 0 0,1-1 1 0 0,-1 0-1 0 0,2 1 0 0 0,-2 0 1 0 0,1 0-1 0 0,-1-1 0 0 0,1 2 1 0 0,0-1-1 0 0,-1-1 0 0 0,2 2 0 0 0,-1-1 1 0 0,-1 0-1 0 0,2 0 0 0 0,-1 0 1 0 0,0 1-1 0 0,0-1 0 0 0,-1 2 1 0 0,-1 3 67 0 0,-1 2 1 0 0,-2 11-1 0 0,-12 38 71 0 0,-11 60 0 0 0,17-49 94 0 0,-6 133-1 0 0,18-176-154 0 0,0 0-1 0 0,8 46 1 0 0,-5-59-90 0 0,0 0-1 0 0,0 1 1 0 0,2 0 0 0 0,-1-1 0 0 0,2 0 0 0 0,-1-1 0 0 0,10 15 0 0 0,-14-25-33 0 0,0 1-1 0 0,1 0 1 0 0,-1 0 0 0 0,1 0-1 0 0,-1-1 1 0 0,1 1 0 0 0,0 0-1 0 0,-1-1 1 0 0,2 0 0 0 0,-2 1-1 0 0,1-1 1 0 0,1 0 0 0 0,-2 0-1 0 0,1 0 1 0 0,1 0 0 0 0,-1 0-1 0 0,0-1 1 0 0,0 1 0 0 0,1-1-1 0 0,-1 1 1 0 0,0-1 0 0 0,1 0 0 0 0,-1 0-1 0 0,1 0 1 0 0,-1 0 0 0 0,0 0-1 0 0,0-1 1 0 0,4 0 0 0 0,0-1 14 0 0,0 0 0 0 0,0 0 1 0 0,0-1-1 0 0,0 0 1 0 0,0-1-1 0 0,0 0 1 0 0,0 0-1 0 0,8-7 1 0 0,0-2 50 0 0,0 0 0 0 0,-1-1 0 0 0,0-1 0 0 0,-1 0 0 0 0,14-24 0 0 0,-19 27-34 0 0,-1 0-1 0 0,-1 0 1 0 0,0 0-1 0 0,0-1 0 0 0,-1 0 1 0 0,-1 0-1 0 0,0 1 1 0 0,1-28-1 0 0,-3 17 55 0 0,-1 1-1 0 0,-2-1 1 0 0,0 0 0 0 0,-2 1-1 0 0,0-1 1 0 0,-1 1 0 0 0,-1 0-1 0 0,-2 0 1 0 0,0 1-1 0 0,-21-39 1 0 0,14 34 198 0 0,-1 0 0 0 0,-30-34-1 0 0,36 48-141 0 0,-2-1 0 0 0,-18-15-1 0 0,30 28-155 0 0,0 0 0 0 0,0-1-1 0 0,0 1 1 0 0,0 0 0 0 0,-1 0 0 0 0,1 0-1 0 0,0 0 1 0 0,-1-1 0 0 0,1 1 0 0 0,0 0 0 0 0,-1 0-1 0 0,1 0 1 0 0,0-1 0 0 0,0 1 0 0 0,0 0-1 0 0,-1 0 1 0 0,1 0 0 0 0,0 0 0 0 0,-1 0 0 0 0,1 0-1 0 0,-1 0 1 0 0,1 0 0 0 0,0 0 0 0 0,0 0-1 0 0,0 0 1 0 0,-1 0 0 0 0,1 0 0 0 0,-1 0-1 0 0,1 0 1 0 0,0 0 0 0 0,-1 0 0 0 0,1 0 0 0 0,0 1-1 0 0,0-1 1 0 0,0 0 0 0 0,-1 0 0 0 0,1 0-1 0 0,0 1 1 0 0,-1-1 0 0 0,1 0 0 0 0,0 0 0 0 0,0 0-1 0 0,-1 0 1 0 0,1 0 0 0 0,0 1 0 0 0,0-1-1 0 0,0 1 1 0 0,0-1 0 0 0,0 0 0 0 0,0 1 0 0 0,-1-1-61 0 0,-4 8-434 0 0,0-1 0 0 0,1 1 0 0 0,-1 0 0 0 0,1 0 0 0 0,-3 11 0 0 0,3-10-234 0 0,-6 17-1332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53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1 212 10591 0 0,'1'-2'3355'0'0,"1"-3"-1113"0"0,0-2-241 0 0,1 1 0 0 0,1-1 0 0 0,7-10-1 0 0,-10 15-1889 0 0,0 0 0 0 0,0 1-1 0 0,1 0 1 0 0,-1-1 0 0 0,1 1-1 0 0,-1-1 1 0 0,1 1 0 0 0,-1 0-1 0 0,1 0 1 0 0,-1 0 0 0 0,2 1-1 0 0,-2-1 1 0 0,1 0 0 0 0,0 0-1 0 0,-1 1 1 0 0,2-1-1 0 0,-2 1 1 0 0,1-1 0 0 0,4 1-1 0 0,4 1-53 0 0,0 0-1 0 0,0 0 0 0 0,0 1 1 0 0,0 1-1 0 0,0 0 0 0 0,-1 0 0 0 0,0 0 1 0 0,11 6-1 0 0,-3-2-784 0 0,1-1 0 0 0,-1-1 0 0 0,31 4 0 0 0,-23-4-1119 0 0,12 1-6298 0 0</inkml:trace>
  <inkml:trace contextRef="#ctx0" brushRef="#br0" timeOffset="1">480 48 18311 0 0,'0'0'1792'0'0,"-9"-8"-352"0"0,15-4-768 0 0,5 2 8 0 0,7 4-344 0 0,2 2-72 0 0,2 0-8 0 0,3 2-8 0 0,4 1-864 0 0,-1 2-176 0 0,1 3-32 0 0,-1-2-7968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5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 6447 0 0,'-9'-4'688'0'0,"0"2"5336"0"0,4-6 1664 0 0,13 13-7280 0 0,4 0-104 0 0,6-1-16 0 0,2-1-288 0 0,5 2 0 0 0,5 3 0 0 0,6-3 0 0 0,4-2-1320 0 0,2 0-248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5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109 116 6911 0 0,'-14'-39'6072'0'0,"14"37"-5604"0"0,0 1 0 0 0,0 0-1 0 0,0-1 1 0 0,1 1-1 0 0,-1-1 1 0 0,0 1 0 0 0,0-1-1 0 0,1 1 1 0 0,0 0-1 0 0,0 0 1 0 0,-1-1 0 0 0,1 1-1 0 0,0 0 1 0 0,0-1-1 0 0,-1 2 1 0 0,1-2 0 0 0,2 0-1 0 0,1-1-290 0 0,0 0 0 0 0,-1 0 0 0 0,9-5-1 0 0,0 2 427 0 0,-7 3-573 0 0,0 0 1 0 0,1 0 0 0 0,0 1-1 0 0,0 0 1 0 0,12-3-1 0 0,31-1 126 0 0,-27 3-134 0 0,29 1-2095 0 0,-39 3 1537 0 0,-10-1-472 0 0,-2 3-1563 0 0,0-2 2457 0 0,0-1 1 0 0,0 0 0 0 0,0 1 0 0 0,0-1 0 0 0,0 1 0 0 0,0 0 0 0 0,0-1 0 0 0,0 0 0 0 0,0 0 0 0 0,0 1-1 0 0,0 0 1 0 0,0-1 0 0 0,-1 1 0 0 0,1-1 0 0 0,0 0 0 0 0,-1 1 0 0 0,1-1 0 0 0,0 1 0 0 0,0-1 0 0 0,0 1-1 0 0,0-1 1 0 0,-1 0 0 0 0,1 0 0 0 0,-1 1 0 0 0,1-1 0 0 0,-1 1 0 0 0,1-1 0 0 0,0 0 0 0 0,-1 1 0 0 0,1-1-1 0 0,-2 0 1 0 0,-6 5-61 0 0,0 0 0 0 0,-1 0-1 0 0,0-2 1 0 0,-1 1 0 0 0,-16 4-1 0 0,15-5 155 0 0,2 0 289 0 0,0 2 0 0 0,0-1-1 0 0,-1 2 1 0 0,2-1 0 0 0,-1 1 0 0 0,-9 7 0 0 0,14-9 126 0 0,0-1-1 0 0,1 1 1 0 0,-1 0 0 0 0,1-1-1 0 0,0 2 1 0 0,0-1-1 0 0,1 0 1 0 0,-1 1 0 0 0,1-1-1 0 0,0 1 1 0 0,0 0-1 0 0,1-1 1 0 0,-2 8 0 0 0,0 6 136 0 0,0-1 1 0 0,0 28 0 0 0,1-14 28 0 0,-9 149 1490 0 0,-15 149 12 0 0,-25 125-501 0 0,37-339-1402 0 0,9-70-91 0 0,1 71 1 0 0,4-100-47 0 0,2-1 0 0 0,-1 0 0 0 0,1 0 0 0 0,2 0 1 0 0,0-1-1 0 0,0 1 0 0 0,1-1 0 0 0,11 23 0 0 0,-13-32-11 0 0,0 0 1 0 0,0 0-1 0 0,1 0 1 0 0,0-1-1 0 0,0 1 0 0 0,-1-1 1 0 0,2 0-1 0 0,-1 1 1 0 0,1-2-1 0 0,0 0 0 0 0,7 6 1 0 0,-7-8-76 0 0,-2 1-1 0 0,2 0 1 0 0,-1-1 0 0 0,0 0 0 0 0,1 1 0 0 0,-1-2-1 0 0,0 1 1 0 0,0-1 0 0 0,1 0 0 0 0,-1 1 0 0 0,1-2-1 0 0,-1 1 1 0 0,1-1 0 0 0,-1 1 0 0 0,1-1 0 0 0,4-1-1 0 0,5-4-2805 0 0,18-8 0 0 0,-23 10 660 0 0,24-11-5989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54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50 773 5983 0 0,'-2'8'12191'0'0,"2"-7"-11823"0"0,-1-1-203 0 0,1 0 1 0 0,0 0 0 0 0,0 0 0 0 0,-1 0-1 0 0,1 0 1 0 0,0 0 0 0 0,-1 0 0 0 0,1 0 0 0 0,-1 0-1 0 0,1 0 1 0 0,0 0 0 0 0,0 0 0 0 0,0-1-1 0 0,-1 1 1 0 0,1 0 0 0 0,-1 0 0 0 0,1 0 0 0 0,0-1-1 0 0,-1 1 1 0 0,-1-1 87 0 0,1-1 1 0 0,-1 1-1 0 0,0-1 0 0 0,0 1 0 0 0,1-1 1 0 0,-2-3-1 0 0,0 0-42 0 0,0-1-1 0 0,0 0 1 0 0,1 0 0 0 0,-1-1 0 0 0,2 1 0 0 0,-1-1-1 0 0,0-6 1 0 0,-3-50 267 0 0,4 43-378 0 0,-2-80-38 0 0,5 0-1 0 0,20-136 1 0 0,-19 216-63 0 0,0 1-1 0 0,2-1 0 0 0,10-29 1 0 0,-13 43 5 0 0,0 1 1 0 0,0-1 0 0 0,1 1-1 0 0,0 0 1 0 0,0 0-1 0 0,1-1 1 0 0,0 2 0 0 0,0-1-1 0 0,-1 1 1 0 0,2-1-1 0 0,-1 2 1 0 0,1-2 0 0 0,0 1-1 0 0,0 1 1 0 0,0 0 0 0 0,5-3-1 0 0,-7 6-2 0 0,-2-1-1 0 0,1 1 0 0 0,-1-1 1 0 0,1 1-1 0 0,-1 0 1 0 0,1 0-1 0 0,0 0 1 0 0,-1 0-1 0 0,1 0 1 0 0,0 0-1 0 0,0 0 0 0 0,-1 1 1 0 0,1-1-1 0 0,-1 1 1 0 0,1-1-1 0 0,-1 1 1 0 0,1-1-1 0 0,-1 1 0 0 0,1 0 1 0 0,-1 0-1 0 0,1 0 1 0 0,-1 0-1 0 0,1 0 1 0 0,0 1-1 0 0,0 1 2 0 0,1-1 1 0 0,-1 0-1 0 0,1 1 0 0 0,-1 0 0 0 0,0-1 1 0 0,0 1-1 0 0,0 0 0 0 0,-1 0 1 0 0,1 0-1 0 0,1 6 0 0 0,-2-4 1 0 0,1-1-1 0 0,-1 2 1 0 0,-1-2-1 0 0,1 1 1 0 0,0 1-1 0 0,-1-2 1 0 0,0 1 0 0 0,-2 7-1 0 0,2-9-1 0 0,-1 1 1 0 0,0-1-1 0 0,0 0 0 0 0,0 1 1 0 0,-1-1-1 0 0,1 0 0 0 0,-1 0 0 0 0,1 0 1 0 0,-1-1-1 0 0,-1 1 0 0 0,2-1 1 0 0,-1 1-1 0 0,-4 3 0 0 0,-6 6-3 0 0,6-6 0 0 0,0 0-1 0 0,0-1 0 0 0,0-1 1 0 0,-1 2-1 0 0,-12 6 0 0 0,9-9-40 0 0,1 0 31 0 0,3-2 11 0 0,6-1 0 0 0,0 1 0 0 0,0-1 0 0 0,0 0 0 0 0,0 1 0 0 0,0-1 0 0 0,0 0 0 0 0,0 0 0 0 0,0 0 0 0 0,0 1 0 0 0,0-1 0 0 0,1 1 0 0 0,-1-1 0 0 0,0 0 0 0 0,0 1 0 0 0,1-1 0 0 0,-1 0 0 0 0,0 0 0 0 0,1 0 0 0 0,-1 0 0 0 0,0 1 0 0 0,3 1-6 0 0,-1-1 0 0 0,0 1 1 0 0,0-1-1 0 0,1 1 0 0 0,3 0 0 0 0,12 8-23 0 0,-6-1 35 0 0,54 41-76 0 0,-61-46 70 0 0,-1 2 0 0 0,2-1 0 0 0,-2 0 0 0 0,0 0 0 0 0,5 9 0 0 0,-7-11 0 0 0,0 1 0 0 0,0-1 0 0 0,-1 1 0 0 0,1 1 0 0 0,-1-2 0 0 0,0 1 0 0 0,1 1 0 0 0,-2-2 0 0 0,0 2 0 0 0,1 4 0 0 0,-1-7 0 0 0,0 0 0 0 0,0 0 0 0 0,0 0 0 0 0,0 0 0 0 0,-1 1 0 0 0,1-1 0 0 0,0-1 0 0 0,-3 5 0 0 0,3-5 0 0 0,-1 0 0 0 0,0 0 0 0 0,0 0 0 0 0,1 0 0 0 0,-1 0 0 0 0,0 0 0 0 0,0 0 0 0 0,-1 1 0 0 0,-2 0 0 0 0,0 2 0 0 0,-1-1 0 0 0,0 0 0 0 0,1 0 0 0 0,-2 0 0 0 0,1-1 0 0 0,0 1 0 0 0,-9 1 0 0 0,-11 6 0 0 0,20-8 0 0 0,0 0 0 0 0,0-1-1 0 0,-9 2 1 0 0,8-1 8 0 0,0-1 0 0 0,0 1 1 0 0,1-1-1 0 0,-1 1 0 0 0,1 1 0 0 0,0 0 0 0 0,-7 3 0 0 0,4 0-202 0 0,1 3-2824 0 0,1-2-5298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5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12895 0 0,'0'0'12032'0'0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5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15 7367 0 0,'0'-9'13935'0'0,"0"9"-13784"0"0,0 0 0 0 0,0-1 0 0 0,-1 1 0 0 0,1 0 0 0 0,0-1 0 0 0,0 1 0 0 0,0 0 1 0 0,0-1-1 0 0,0 1 0 0 0,-1 0 0 0 0,1 0 0 0 0,0 0 0 0 0,0 0 0 0 0,0 0 0 0 0,0-1 0 0 0,0 1 0 0 0,-1 0 0 0 0,1 0 1 0 0,0 0-1 0 0,0-1 0 0 0,-1 1 0 0 0,1 0 0 0 0,0 0 0 0 0,-1 0 0 0 0,-4 4 127 0 0,1 0-1 0 0,-1-1 1 0 0,1 2-1 0 0,0-1 0 0 0,-1 1 1 0 0,-1 5-1 0 0,-22 34 36 0 0,22-34-312 0 0,-122 204 52 0 0,7-19 294 0 0,119-193-333 0 0,2-1 0 0 0,-2 1 1 0 0,1-1-1 0 0,0 0 0 0 0,-1 0 0 0 0,1 1 0 0 0,-3 0 0 0 0,3-1-5 0 0,1-1-1 0 0,0 1 0 0 0,-1-1 1 0 0,0 0-1 0 0,1 0 1 0 0,-1 0-1 0 0,1 0 1 0 0,0 0-1 0 0,-1 0 0 0 0,0 0 1 0 0,0 0-1 0 0,1 0 1 0 0,0 0-1 0 0,-1 0 1 0 0,0 0-1 0 0,1 0 0 0 0,-1 0 1 0 0,1 0-1 0 0,0 0 1 0 0,-1 0-1 0 0,0 0 1 0 0,1-1-1 0 0,-1 1 0 0 0,1 0 1 0 0,0-1-1 0 0,-1 1 1 0 0,1-1-1 0 0,-1 1 1 0 0,0 0-1 0 0,1 0 0 0 0,0-1 1 0 0,0 1-1 0 0,0-1 1 0 0,-2 0-1 0 0,-1-4 38 0 0,0 0 1 0 0,0 0-1 0 0,1-1 0 0 0,0 1 0 0 0,-1 0 1 0 0,1 0-1 0 0,1-1 0 0 0,-2-11 1 0 0,-4-50 141 0 0,7 63-189 0 0,-1-27 22 0 0,2 0-1 0 0,0 1 1 0 0,2-1 0 0 0,2 1-1 0 0,9-34 1 0 0,-12 55-21 0 0,1 1 0 0 0,0 0 0 0 0,0-1 0 0 0,1 1 0 0 0,1 1 0 0 0,-1-1 0 0 0,1 1 0 0 0,7-10 0 0 0,-11 16 0 0 0,0 0 0 0 0,0 0 0 0 0,0 0 0 0 0,0 1 0 0 0,0-1 0 0 0,0 0 0 0 0,0 0 0 0 0,0 1 0 0 0,1-1 0 0 0,-1 0 0 0 0,0 1 0 0 0,0-1 0 0 0,0 1 0 0 0,1 0 0 0 0,-1 0 0 0 0,0-1 0 0 0,1 1 0 0 0,-1 0 0 0 0,0 0 0 0 0,2 0 0 0 0,-1 1 0 0 0,0-1 0 0 0,1 0 0 0 0,-1 1 0 0 0,0 0 0 0 0,0 0 0 0 0,0-1 0 0 0,0 2 0 0 0,0-1 0 0 0,0 0 0 0 0,3 3 0 0 0,2 2 0 0 0,0 1 0 0 0,-1 0 0 0 0,0 0 0 0 0,7 11 0 0 0,38 57-2 0 0,56 111 0 0 0,-71-125-1593 0 0,-19-38-5811 0 0,-4-12-1149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5:5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39 159 15919 0 0,'-30'-46'1728'0'0,"22"29"-294"0"0,8 7 2359 0 0,0 9-3713 0 0,1 0 0 0 0,-1 1 1 0 0,0 0-1 0 0,1-1 0 0 0,-1 0 0 0 0,0 0 0 0 0,1 1 1 0 0,-1 0-1 0 0,1-1 0 0 0,0 1 0 0 0,-1-1 1 0 0,0 1-1 0 0,1-1 0 0 0,0 1 0 0 0,0 0 1 0 0,0 0-1 0 0,1-3 141 0 0,2 1-42 0 0,0 0-1 0 0,0 0 1 0 0,0-1 0 0 0,0 2-1 0 0,0-1 1 0 0,8-2-1 0 0,30-4 166 0 0,-7 2-231 0 0,95-13-29 0 0,-67 11-208 0 0,-18 5-57 0 0,-37 4-21 0 0,1-2-1 0 0,-1 1 1 0 0,0 0 0 0 0,1-2 0 0 0,0 1 0 0 0,-1-2-1 0 0,16-4 1 0 0,-22 6-271 0 0,-5 1-887 0 0,1 1 1337 0 0,-1 0 0 0 0,1-1-1 0 0,-1 1 1 0 0,0 0-1 0 0,1 0 1 0 0,-5 2 0 0 0,-5 3 11 0 0,-9 3-26 0 0,15-6 34 0 0,0-1 1 0 0,0 0 0 0 0,0 0 0 0 0,-8 1-1 0 0,13-2 32 0 0,-1 0 0 0 0,1-1-1 0 0,-1 1 1 0 0,1-1 0 0 0,-1 1-1 0 0,1 0 1 0 0,-1 0 0 0 0,1 0-1 0 0,-1 0 1 0 0,1 0-1 0 0,0 0 1 0 0,-1 1 0 0 0,1-1-1 0 0,0 0 1 0 0,0 0 0 0 0,0 1-1 0 0,0-1 1 0 0,0 1 0 0 0,1-1-1 0 0,-1 1 1 0 0,0-1-1 0 0,0 1 1 0 0,1-1 0 0 0,0 2-1 0 0,-1 0 1 0 0,-1 7 105 0 0,-1 0-1 0 0,3 0 1 0 0,-2 10 0 0 0,1-14-67 0 0,1 182 950 0 0,3-96-653 0 0,-13 730 2101 0 0,3-483-1960 0 0,6-269-469 0 0,-16 277 154 0 0,14-326-113 0 0,-6 25 0 0 0,8-41-52 0 0,-1 1 0 0 0,0-1 0 0 0,0-1 0 0 0,0 2 0 0 0,-1-1 0 0 0,1-1 0 0 0,-1 1 0 0 0,0-1 0 0 0,0 1 0 0 0,-5 4 0 0 0,5-7 30 0 0,0 0 1 0 0,0 0-1 0 0,0 0 0 0 0,0 0 1 0 0,0-1-1 0 0,0 1 0 0 0,0-2 0 0 0,-1 2 1 0 0,1-1-1 0 0,0-1 0 0 0,-1 1 1 0 0,-6 0-1 0 0,-2 0 116 0 0,0-1 0 0 0,-15-2 0 0 0,13 1-234 0 0,1-2-1 0 0,0 0 1 0 0,-19-6 0 0 0,2-2-199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0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2512 3574 11663 0 0,'3'6'143'0'0,"1"1"0"0"0,-1-1 0 0 0,-1 1 1 0 0,1 0-1 0 0,-2 0 0 0 0,2-1 0 0 0,-2 2 0 0 0,1 12 0 0 0,0 0-96 0 0,-2-1 0 0 0,-2 22 1 0 0,0-25 337 0 0,0 1-1 0 0,-1 0 1 0 0,-1 0 0 0 0,0 0 0 0 0,-2-2 0 0 0,0 2 0 0 0,0-1 0 0 0,-1-1 0 0 0,-1 0-1 0 0,-1 0 1 0 0,0-1 0 0 0,-1 0 0 0 0,-1 0 0 0 0,1-2 0 0 0,-2 1 0 0 0,0-1 0 0 0,-1 0 0 0 0,0-1-1 0 0,0-1 1 0 0,-16 9 0 0 0,1-3-182 0 0,0-3 0 0 0,0 0 1 0 0,-2-2-1 0 0,0 0 0 0 0,0-3 0 0 0,0-1 0 0 0,-1 0 0 0 0,0-2 0 0 0,0-2 1 0 0,-1-1-1 0 0,1-1 0 0 0,0-2 0 0 0,-38-5 0 0 0,-20-8 145 0 0,2-5 1 0 0,0-4-1 0 0,-110-42 0 0 0,-239-131 46 0 0,372 163-337 0 0,2-3 0 0 0,-101-75 1 0 0,75 36 44 0 0,-77-84 1 0 0,124 114-64 0 0,2 0-1 0 0,2-2 0 0 0,2-2 1 0 0,-33-60-1 0 0,34 47-2 0 0,3-2 0 0 0,3-1 0 0 0,-23-76 0 0 0,27 51-20 0 0,4 0 0 0 0,4-1 0 0 0,4-1 0 0 0,5-1 0 0 0,3 0 0 0 0,5 1 0 0 0,3-1 0 0 0,33-179 0 0 0,-26 222-16 0 0,1 0 0 0 0,3 1 0 0 0,2 1 0 0 0,2 1 0 0 0,44-78 0 0 0,-28 69 2 0 0,57-68 0 0 0,56-43-21 0 0,-66 86-16 0 0,5 3 0 0 0,2 4 0 0 0,100-63 0 0 0,-38 42-22 0 0,204-94 0 0 0,124-3-7 0 0,-344 145 38 0 0,2 7 0 0 0,228-38 0 0 0,6 45 12 0 0,-290 31 14 0 0,-1 4 1 0 0,131 21-1 0 0,-167-14-23 0 0,-1 2 0 0 0,-1 3-1 0 0,61 25 1 0 0,-32-5-50 0 0,70 46-1 0 0,-108-59 43 0 0,-1 2 0 0 0,-1 1 0 0 0,-1 1 0 0 0,-2 2 0 0 0,0 0-1 0 0,-2 3 1 0 0,-1 0 0 0 0,41 66 0 0 0,-31-35-9 0 0,-3 2-1 0 0,-2 2 1 0 0,28 90-1 0 0,-32-68 0 0 0,-5 1 0 0 0,12 105 0 0 0,-10 187-57 0 0,-42-4 14 0 0,3-230 141 0 0,-6-2 0 0 0,-7 0-1 0 0,-88 259 1 0 0,99-353 28 0 0,-3-2 0 0 0,-2 0 0 0 0,-2-1-1 0 0,-56 77 1 0 0,-107 101 283 0 0,143-174-284 0 0,8-9 42 0 0,-84 76 0 0 0,-148 64 274 0 0,208-144-237 0 0,-2-4 0 0 0,-90 35 0 0 0,66-38-8 0 0,-93 20 0 0 0,115-37-75 0 0,-1-2 0 0 0,-79 2 0 0 0,60-13-32 0 0,0-4 0 0 0,1-3-1 0 0,-149-30 1 0 0,-235-99 106 0 0,368 99-141 0 0,2-5-1 0 0,2-4 0 0 0,2-4 1 0 0,1-5-1 0 0,-87-68 1 0 0,101 58 29 0 0,3-3 1 0 0,-105-120 0 0 0,142 141-32 0 0,0-2 1 0 0,3-3 0 0 0,3 0 0 0 0,2-1-1 0 0,2-2 1 0 0,2-2 0 0 0,3 0 0 0 0,2-1-1 0 0,-23-97 1 0 0,31 88-23 0 0,4-1 0 0 0,2-1 0 0 0,4 2 0 0 0,2-3 0 0 0,4 2 0 0 0,2-1 0 0 0,3 2 0 0 0,32-132 0 0 0,-23 146-29 0 0,2 2 0 0 0,2 0-1 0 0,3 1 1 0 0,43-70 0 0 0,139-166-195 0 0,-150 220 169 0 0,2 2 0 0 0,3 2-1 0 0,115-89 1 0 0,-40 51 1 0 0,285-157 0 0 0,-282 188 36 0 0,2 7 1 0 0,194-60-1 0 0,-204 84 13 0 0,193-28 0 0 0,-228 53 5 0 0,0 4 1 0 0,180 8-1 0 0,-173 9-6 0 0,-1 3 0 0 0,0 6 0 0 0,170 51-1 0 0,-210-48 7 0 0,-2 3 0 0 0,-1 1 0 0 0,-1 4 0 0 0,-2 1 0 0 0,0 3 0 0 0,-3 3 0 0 0,59 51 0 0 0,-57-39-33 0 0,-3 3 1 0 0,63 78-1 0 0,-88-93 27 0 0,-1-1 0 0 0,-3 2-1 0 0,0 1 1 0 0,-3 1-1 0 0,20 52 1 0 0,-24-45 17 0 0,-3 1 0 0 0,-1 1 0 0 0,8 73 0 0 0,-15-53 0 0 0,-7 133 0 0 0,-4-139 23 0 0,-2-1 0 0 0,-3 1 0 0 0,-25 77 0 0 0,-82 168 138 0 0,55-165-51 0 0,-143 228-1 0 0,-104 71 11 0 0,-22-18-179 0 0,189-252-599 0 0,-6-4-257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777 1570 9327 0 0,'0'1'430'0'0,"-9"8"-193"0"0,0-2-1 0 0,-1 1 1 0 0,0-2 0 0 0,0 0 0 0 0,0 0 0 0 0,-1 0 0 0 0,0-1 0 0 0,1-1-1 0 0,-2 1 1 0 0,0-2 0 0 0,1 0 0 0 0,0 0 0 0 0,-1-1 0 0 0,0 0 0 0 0,0-2-1 0 0,-21 0 1 0 0,5-2 254 0 0,1-1 0 0 0,1-1 0 0 0,-1-2-1 0 0,1 0 1 0 0,0-3 0 0 0,0 0 0 0 0,1 0-1 0 0,0-3 1 0 0,1 0 0 0 0,0-1 0 0 0,-36-28 0 0 0,46 29-321 0 0,1 0 1 0 0,-1-1 0 0 0,2-1 0 0 0,0-1-1 0 0,1 1 1 0 0,0-2 0 0 0,-13-24 0 0 0,3-5 104 0 0,-27-74 1 0 0,37 87-241 0 0,1 0 0 0 0,3-1 1 0 0,0 0-1 0 0,2 0 0 0 0,1-1 0 0 0,1-54 1 0 0,5 41-141 0 0,4 1 0 0 0,0-1 0 0 0,18-59 1 0 0,-4 40-489 0 0,47-106 1 0 0,-2 41-4 0 0,-56 117 508 0 0,0 1 1 0 0,1-1-1 0 0,0 1 0 0 0,1 1 0 0 0,1 0 0 0 0,0 0 0 0 0,15-9 0 0 0,2 1 33 0 0,2 1 0 0 0,33-14 1 0 0,70-24-5 0 0,-85 39 189 0 0,2 3-1 0 0,0 1 1 0 0,1 4-1 0 0,0 1 1 0 0,1 2-1 0 0,81 0 1 0 0,-99 9 71 0 0,1 0-1 0 0,-2 2 1 0 0,1 2 0 0 0,-1 1-1 0 0,1 2 1 0 0,-2 2 0 0 0,0 0-1 0 0,0 2 1 0 0,49 28 0 0 0,-61-28-108 0 0,0 1 1 0 0,-1 1 0 0 0,0 1 0 0 0,-1 0-1 0 0,-1 1 1 0 0,-1 1 0 0 0,20 27 0 0 0,-18-18-40 0 0,-2 0 0 0 0,0 1 0 0 0,-2 1 0 0 0,-2 1 0 0 0,13 33 0 0 0,-13-18-31 0 0,-1-1 1 0 0,-2 1-1 0 0,4 51 0 0 0,-8-39-5 0 0,-4-1 1 0 0,-5 60-1 0 0,-4-41-139 0 0,-27 130-1 0 0,19-149-291 0 0,-2-2 1 0 0,-45 103-1 0 0,25-85-617 0 0,-3-2-1 0 0,-62 84 1 0 0,27-55-319 0 0,10-14-10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46.85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 2370 9871 0 0,'0'0'898'0'0,"0"1"-741"0"0,-5 10 5997 0 0,12-11-6284 0 0,9-7 536 0 0,0-1 0 0 0,0 0 0 0 0,22-15 0 0 0,-27 15-227 0 0,-4 3-38 0 0,0 1 0 0 0,9-5-1 0 0,62-36 1043 0 0,-27 20-681 0 0,-18 8-82 0 0,2 0-1 0 0,46-14 1 0 0,-61 24-287 0 0,0-1 0 0 0,25-13-1 0 0,-3 0-61 0 0,-6 2-55 0 0,-21 11 19 0 0,16-7 0 0 0,151-47 221 0 0,-143 52-206 0 0,-24 7-18 0 0,18-7-1 0 0,1-1 25 0 0,-26 10-25 0 0,0-1 1 0 0,-1-1 0 0 0,2 0 0 0 0,-2 0 0 0 0,11-6 0 0 0,109-83 285 0 0,-114 83-312 0 0,1-1 1 0 0,0 2-1 0 0,0 0 0 0 0,22-8 0 0 0,65-18 31 0 0,-73 25-34 0 0,48-10 62 0 0,-50 11-41 0 0,-8 2 32 0 0,29-12 0 0 0,0-4-33 0 0,12-6 191 0 0,37-21-93 0 0,-72 40-133 0 0,1-1-1 0 0,27-6 1 0 0,-30 11 9 0 0,71-21 89 0 0,-76 20-73 0 0,-1 0-1 0 0,1-1 1 0 0,21-13 0 0 0,14-14-12 0 0,54-31 0 0 0,-82 53 16 0 0,24-16 32 0 0,-37 21-48 0 0,-1 1 0 0 0,2 0 0 0 0,18-6 0 0 0,6-3 0 0 0,37-16 20 0 0,-36 16 2 0 0,49-27 0 0 0,45-34 53 0 0,-89 55-51 0 0,84-29 0 0 0,-72 30-19 0 0,-32 12-5 0 0,-6 3 0 0 0,-2-1 0 0 0,1 0 0 0 0,17-11 0 0 0,76-59 131 0 0,-91 65-93 0 0,28-26 1 0 0,-41 34-38 0 0,0 0 0 0 0,0 1-1 0 0,0-1 1 0 0,0 1 0 0 0,10-3 0 0 0,-10 2-17 0 0,1 2 1 0 0,0-2-1 0 0,0 1 0 0 0,6-6 1 0 0,1-1 1 0 0,-5 2 26 0 0,1 1 1 0 0,-1 1-1 0 0,1-1 1 0 0,1 2 0 0 0,9-6-1 0 0,13-4 45 0 0,32-11 10 0 0,-62 25-67 0 0,27-9 0 0 0,44-22 0 0 0,-38 15 0 0 0,16-9 0 0 0,28-15 64 0 0,-36 19-37 0 0,68-22-1 0 0,-49 25-2 0 0,-31 11-11 0 0,-2-2 0 0 0,1-2-1 0 0,35-17 1 0 0,-4-9 32 0 0,-28 16-26 0 0,-27 18-20 0 0,-1-1 0 0 0,1 1 1 0 0,5-6-1 0 0,-7 5 4 0 0,0 1-1 0 0,1-1 1 0 0,0 1 0 0 0,0 0 0 0 0,5-2-1 0 0,45-29 132 0 0,-40 24-103 0 0,1 1 1 0 0,0 0-1 0 0,16-6 0 0 0,50-13-31 0 0,-21 9 0 0 0,-20 5 0 0 0,-14 6 0 0 0,37-18 0 0 0,-34 13-1 0 0,20-12 55 0 0,-39 20-25 0 0,0 0 0 0 0,17-5 0 0 0,11-5 23 0 0,-10 2-28 0 0,0 2-1 0 0,1 2 0 0 0,43-10 1 0 0,-17 5 6 0 0,52-16 243 0 0,-89 23-193 0 0,0-1 0 0 0,-1 0-1 0 0,0-1 1 0 0,-1-1-1 0 0,19-14 1 0 0,-17 15-14 0 0,-14 6 1 0 0,-3 3-24 0 0,0-1 0 0 0,-1 0 0 0 0,1 0 0 0 0,0 1 0 0 0,0 0 0 0 0,-1-1 0 0 0,0 0 0 0 0,1 0 0 0 0,0 1 0 0 0,-1-1 0 0 0,1 0 0 0 0,-1 0 0 0 0,0 0 0 0 0,0 0 0 0 0,1-1 0 0 0,-1 1-18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79 14279 0 0,'-20'-11'6839'0'0,"28"7"-6254"0"0,-5 2-474 0 0,14-7 205 0 0,0 3 1 0 0,0 0-1 0 0,19-5 1 0 0,56-7 319 0 0,-73 14-537 0 0,7 1-95 0 0,0 0 0 0 0,30 1 0 0 0,14 6-3376 0 0,-51-2 1221 0 0,-9 2-2880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0 12983 0 0,'-1'1'102'0'0,"-11"3"360"0"0,1-1 0 0 0,-20 12-1 0 0,28-13-147 0 0,0 0 1 0 0,0 0-1 0 0,0 0 0 0 0,0 0 1 0 0,0 0-1 0 0,1 1 0 0 0,-1 0 0 0 0,1 0 1 0 0,0-1-1 0 0,0 1 0 0 0,0 0 1 0 0,0 0-1 0 0,1 0 0 0 0,-3 6 1 0 0,-2 14 1045 0 0,1 0 0 0 0,-4 44 0 0 0,2-14-371 0 0,-36 263 2314 0 0,19-126-2229 0 0,18-144-821 0 0,1 83 1 0 0,6-108-231 0 0,0 0 0 0 0,2 1 0 0 0,0-1 1 0 0,2 0-1 0 0,0 0 0 0 0,9 21 0 0 0,-11-37-19 0 0,-1 1-1 0 0,0-1 0 0 0,1-1 0 0 0,0 2 0 0 0,0-2 1 0 0,0 1-1 0 0,8 7 0 0 0,-10-11-1 0 0,1 1 1 0 0,0-1-1 0 0,0 1 0 0 0,0-2 1 0 0,0 2-1 0 0,0-1 0 0 0,0 0 1 0 0,0 0-1 0 0,0 0 0 0 0,0-1 1 0 0,1 1-1 0 0,-1 0 0 0 0,0 0 1 0 0,0-1-1 0 0,1 0 0 0 0,-1 0 1 0 0,0 0-1 0 0,0 0 0 0 0,1 0 1 0 0,3-1-1 0 0,5-2-24 0 0,0-1-1 0 0,0 0 1 0 0,0-1 0 0 0,-1 1-1 0 0,0-2 1 0 0,16-11-1 0 0,9-4-385 0 0,-22 14-1204 0 0,0-2 0 0 0,14-10 0 0 0,-8 4-7195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75 18487 0 0,'-1'-7'268'0'0,"1"-1"-1"0"0,1 1 0 0 0,0-1 1 0 0,0 2-1 0 0,0-2 0 0 0,1 1 1 0 0,4-13-1 0 0,-5 19 448 0 0,7-1 1215 0 0,-5 2-1820 0 0,-1 1 1 0 0,0-1-1 0 0,0 1 0 0 0,0-1 1 0 0,0 1-1 0 0,0 0 0 0 0,1 0 0 0 0,-2 0 1 0 0,1 1-1 0 0,0-2 0 0 0,0 2 0 0 0,0-1 1 0 0,-1 1-1 0 0,1-1 0 0 0,-1 1 1 0 0,1-1-1 0 0,-1 1 0 0 0,1 0 0 0 0,-1 0 1 0 0,2 4-1 0 0,3 4 88 0 0,-1 1-1 0 0,7 16 1 0 0,-12-25-156 0 0,3 6 26 0 0,0 0-1 0 0,0 1 1 0 0,0-1 0 0 0,-2 1 0 0 0,1-1 0 0 0,-1 1 0 0 0,0 0-1 0 0,-1 0 1 0 0,0-1 0 0 0,0 1 0 0 0,-1 0 0 0 0,0 0-1 0 0,-1 0 1 0 0,-3 12 0 0 0,1-10-41 0 0,3-6 8 0 0,-2 1 0 0 0,1-1 1 0 0,-5 10-1 0 0,6-13-29 0 0,0-1 0 0 0,0 1 0 0 0,-1-1 0 0 0,1 1-1 0 0,-1-1 1 0 0,1 1 0 0 0,-1-1 0 0 0,1 0 0 0 0,-1 1 0 0 0,1-2 0 0 0,-2 1-1 0 0,2 1 1 0 0,-1-2 0 0 0,-4 2 0 0 0,3-1-2 0 0,0 0 0 0 0,0 1-1 0 0,0-2 1 0 0,-1 1 0 0 0,1-1-1 0 0,-1 1 1 0 0,0-1 0 0 0,1 0 0 0 0,0 0-1 0 0,-1 0 1 0 0,1-1 0 0 0,-1 1 0 0 0,1-1-1 0 0,-1 1 1 0 0,1-2 0 0 0,0 1 0 0 0,0 0-1 0 0,0-1 1 0 0,0 1 0 0 0,0-1-1 0 0,0 1 1 0 0,0-1 0 0 0,0-1 0 0 0,-3-1-1 0 0,5 2 312 0 0,0 1-147 0 0,1 0-143 0 0,0 0 0 0 0,0 1 0 0 0,0-1 0 0 0,0 0 0 0 0,0 0 0 0 0,1 1 0 0 0,-1-1 0 0 0,0-1 0 0 0,0 2 0 0 0,1-1 0 0 0,-1 0 0 0 0,0 0 0 0 0,0 1 0 0 0,1-1 0 0 0,-1 0 0 0 0,1 0 0 0 0,-1 1 0 0 0,1 0 0 0 0,0-2 0 0 0,1 0 1 0 0,0 0 1 0 0,-1 2-1 0 0,2-2 0 0 0,-2 1 1 0 0,1 0-1 0 0,1-1 0 0 0,1 1 1 0 0,4-3-14 0 0,1 2 1 0 0,15-4 0 0 0,-24 6-14 0 0,45-6-256 0 0,0 1 0 0 0,58 3 0 0 0,58-5-4072 0 0,-139 4 2895 0 0,-1-1 0 0 0,23-7-1 0 0,-43 11 756 0 0,-2-1 1430 0 0,1 0-632 0 0,-1 1 0 0 0,1-1 1 0 0,-1 1-1 0 0,1 0 1 0 0,-1-1-1 0 0,1 1 1 0 0,-1 0-1 0 0,1-1 1 0 0,-1 1-1 0 0,0 0 0 0 0,1-1 1 0 0,0 1-1 0 0,-1 0 1 0 0,0 0-1 0 0,0 0 1 0 0,1 0-1 0 0,0 0 1 0 0,-1 0-1 0 0,0 0 1 0 0,0 0-1 0 0,1 0 0 0 0,-1 0 1 0 0,1 0-1 0 0,-1 0 1 0 0,0 0-1 0 0,-1 1 53 0 0,1 0 0 0 0,-1 0-1 0 0,1 0 1 0 0,-1 0-1 0 0,1 0 1 0 0,-1 0 0 0 0,1 0-1 0 0,0 0 1 0 0,-2 2 0 0 0,-1 3 79 0 0,0 0 0 0 0,0 0 0 0 0,1 0 0 0 0,-3 6 0 0 0,4-9-193 0 0,1 0 0 0 0,-1 0 0 0 0,2 0 0 0 0,-1 0 0 0 0,0 0 0 0 0,0 1 0 0 0,1-1 0 0 0,-1 0 1 0 0,1 1-1 0 0,0-1 0 0 0,0 1 0 0 0,0-1 0 0 0,1 0 0 0 0,-1 0 0 0 0,0 1 0 0 0,1-1 0 0 0,1 0 0 0 0,-2 0 0 0 0,2 1 0 0 0,-1-1 0 0 0,1 0 0 0 0,-1 0 0 0 0,1-1 0 0 0,-1 1 0 0 0,2 0 0 0 0,-1-1 0 0 0,0 1 0 0 0,0 0 0 0 0,1-1 1 0 0,-1 0-1 0 0,1 0 0 0 0,0 0 0 0 0,-1 0 0 0 0,6 3 0 0 0,-5-4-43 0 0,0 0 0 0 0,0 0 0 0 0,1 0 0 0 0,-1 1 0 0 0,1-2 0 0 0,-1 0 0 0 0,1 1 0 0 0,-1-1 0 0 0,0 1 0 0 0,1-1 0 0 0,-1-1 0 0 0,1 1 0 0 0,0-1 0 0 0,-1 1 0 0 0,0 0 0 0 0,0-2 0 0 0,1 1 0 0 0,-1 0 0 0 0,0 0 0 0 0,0 0 0 0 0,0-2 0 0 0,0 2 0 0 0,5-4-1 0 0,-4 2 6 0 0,0 0 0 0 0,0 0 0 0 0,-1-1 0 0 0,0 1-1 0 0,1-1 1 0 0,-1 0 0 0 0,0 1 0 0 0,-1-2 0 0 0,1 1-1 0 0,0 0 1 0 0,-1-1 0 0 0,-1 1 0 0 0,2-1 0 0 0,-2 1-1 0 0,1-1 1 0 0,0-6 0 0 0,-1 6 5 0 0,-1 0-1 0 0,0 0 1 0 0,0 1 0 0 0,0-2-1 0 0,0 1 1 0 0,-1 1 0 0 0,0-2-1 0 0,0 2 1 0 0,-1-1 0 0 0,1 0-1 0 0,-1 1 1 0 0,1-2 0 0 0,-2 2 0 0 0,1-1-1 0 0,-1 2 1 0 0,-4-9 0 0 0,2 7 8 0 0,0 0 1 0 0,0 0-1 0 0,0 0 1 0 0,-1 1-1 0 0,1 0 1 0 0,-1 0-1 0 0,1 0 1 0 0,-2 1-1 0 0,1 0 1 0 0,0 0-1 0 0,-11-3 1 0 0,16 6-216 0 0,-4-2 162 0 0,-1 1 0 0 0,1-1 0 0 0,-9 0 0 0 0,2 3-7811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155 120 11055 0 0,'0'0'18656'0'0,"0"-1"-18603"0"0,0-5-31 0 0,0 5 223 0 0,0 2-192 0 0,-9 11-52 0 0,3 0 1 0 0,-1 0-1 0 0,0 0 0 0 0,2 1 0 0 0,0 0 0 0 0,0 0 0 0 0,1 1 0 0 0,1-1 0 0 0,-3 28 0 0 0,5-36-6 0 0,1 0 0 0 0,1-1 0 0 0,-1 1 0 0 0,0 0 1 0 0,1 0-1 0 0,1 0 0 0 0,-2-1 0 0 0,2 1 0 0 0,2 5 0 0 0,-3-8 5 0 0,-1-1-1 0 0,2 1 1 0 0,-2 0-1 0 0,1-1 1 0 0,0 0-1 0 0,0 1 1 0 0,0-1-1 0 0,1 1 0 0 0,-2-2 1 0 0,2 2-1 0 0,-1-1 1 0 0,0 0-1 0 0,1 0 1 0 0,-1 0-1 0 0,1 0 1 0 0,-1 0-1 0 0,1 0 1 0 0,0-1-1 0 0,-1 0 1 0 0,1 1-1 0 0,-1 0 1 0 0,1-1-1 0 0,0 1 1 0 0,0-1-1 0 0,-1 0 1 0 0,1 0-1 0 0,0 0 1 0 0,3 0-1 0 0,3-3 8 0 0,0 2 1 0 0,0-2-1 0 0,0 0 0 0 0,0 0 1 0 0,0 0-1 0 0,0-1 0 0 0,-1 0 0 0 0,0-1 1 0 0,0 1-1 0 0,-1-2 0 0 0,1 1 1 0 0,0-1-1 0 0,-1 0 0 0 0,-1 0 0 0 0,1-1 1 0 0,6-9-1 0 0,-8 9 11 0 0,0 0 0 0 0,-1 1 0 0 0,0-2 1 0 0,0 1-1 0 0,0 0 0 0 0,-1-1 0 0 0,-1 0 0 0 0,1 1 0 0 0,-1-1 0 0 0,0 0 1 0 0,0 0-1 0 0,-1 1 0 0 0,-1-1 0 0 0,1 0 0 0 0,-1 0 0 0 0,0 0 0 0 0,-1 1 1 0 0,0-1-1 0 0,0 0 0 0 0,0 1 0 0 0,-1 0 0 0 0,-6-10 0 0 0,6 11 5 0 0,0 1-1 0 0,-1 1 1 0 0,0-2-1 0 0,0 2 1 0 0,0-1-1 0 0,-1 1 1 0 0,0-1-1 0 0,1 2 0 0 0,-2-1 1 0 0,1 1-1 0 0,0-1 1 0 0,-1 1-1 0 0,1 1 1 0 0,-1-1-1 0 0,-7-2 1 0 0,1 2-60 0 0,-1 0 0 0 0,1 0-1 0 0,-1 1 1 0 0,1 1 0 0 0,0-1 0 0 0,-22 2 0 0 0,28 1-301 0 0,0 0-1 0 0,-1 0 1 0 0,1 1-1 0 0,-10 2 1 0 0,-10 7-7064 0 0,2 0-1881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4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89 15807 0 0,'-3'-6'309'0'0,"-1"1"0"0"0,1 1-1 0 0,-1-2 1 0 0,-1 2-1 0 0,2-1 1 0 0,-2 2 0 0 0,-9-9-1 0 0,12 11-138 0 0,0 0-1 0 0,1 0 1 0 0,-2 0-1 0 0,2 0 1 0 0,-1 0 0 0 0,0 1-1 0 0,0 0 1 0 0,0-1-1 0 0,0 0 1 0 0,0 1-1 0 0,0 0 1 0 0,0 0-1 0 0,0 0 1 0 0,0 0-1 0 0,0 0 1 0 0,0 0-1 0 0,0 0 1 0 0,0 1-1 0 0,0 0 1 0 0,0-1-1 0 0,0 0 1 0 0,0 1-1 0 0,0 0 1 0 0,1 0 0 0 0,-1 0-1 0 0,0 0 1 0 0,-3 3-1 0 0,-2 2 100 0 0,0 0 1 0 0,0 1-1 0 0,1 1 0 0 0,-1-2 0 0 0,2 3 1 0 0,-1-2-1 0 0,1 1 0 0 0,-7 16 0 0 0,4-6-48 0 0,1 0-1 0 0,1 0 1 0 0,-6 28-1 0 0,12-41-135 0 0,-1 1-1 0 0,0 0 1 0 0,1 0-1 0 0,0 0 0 0 0,0 0 1 0 0,0-1-1 0 0,1 1 0 0 0,0-1 1 0 0,0 1-1 0 0,3 7 0 0 0,-3-11-60 0 0,-1 0-1 0 0,1 0 0 0 0,1 0 1 0 0,-2 0-1 0 0,2 1 0 0 0,-1-2 0 0 0,0 1 1 0 0,1 1-1 0 0,-1-2 0 0 0,1 1 0 0 0,0-1 1 0 0,-1 1-1 0 0,2 0 0 0 0,-2-1 0 0 0,1 0 1 0 0,1 1-1 0 0,-1-2 0 0 0,-1 2 0 0 0,2-1 1 0 0,-1-1-1 0 0,0 1 0 0 0,0 0 0 0 0,1 0 1 0 0,0-1-1 0 0,-1 0 0 0 0,5 1 0 0 0,-2-1-9 0 0,0-1-1 0 0,0 1 0 0 0,1-1 0 0 0,0-1 0 0 0,-1 1 0 0 0,0-1 1 0 0,0 0-1 0 0,9-5 0 0 0,-1 1 41 0 0,-1-1 0 0 0,15-12 1 0 0,-23 15-45 0 0,1 1 1 0 0,0-2-1 0 0,-1 1 0 0 0,0-1 1 0 0,1 0-1 0 0,-2 0 1 0 0,0-1-1 0 0,1 1 1 0 0,-1 0-1 0 0,-1-1 0 0 0,1 1 1 0 0,0-1-1 0 0,-1 0 1 0 0,-1 0-1 0 0,2-8 0 0 0,-2 9-1 0 0,0 0-1 0 0,0-1 1 0 0,-1 0-1 0 0,0 1 1 0 0,-1-1-1 0 0,0 1 1 0 0,0 0-1 0 0,1-1 0 0 0,-2 0 1 0 0,1 1-1 0 0,-1 0 1 0 0,0 0-1 0 0,0-1 1 0 0,-1 2-1 0 0,1-1 1 0 0,-1 0-1 0 0,-5-7 0 0 0,1 5 25 0 0,0-1 0 0 0,0 1-1 0 0,-1 0 1 0 0,0 0-1 0 0,0 1 1 0 0,0 0 0 0 0,-1 1-1 0 0,-18-9 1 0 0,12 8-201 0 0,0 0 0 0 0,-1 1 1 0 0,0 1-1 0 0,-29-4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6 15663 0 0,'-5'-5'11091'0'0,"4"4"-10891"0"0,-1 1 0 0 0,1 0 0 0 0,-1 0 0 0 0,1 0 0 0 0,-1 1 0 0 0,1-1 0 0 0,-1 0 0 0 0,1 1 0 0 0,-1-1 0 0 0,-1 1 0 0 0,-6 3-136 0 0,3 0 0 0 0,-2-1 0 0 0,1 2 1 0 0,0-1-1 0 0,0 2 0 0 0,1-1 1 0 0,-12 12-1 0 0,-5 5 19 0 0,-4 3-133 0 0,1 0 0 0 0,-37 51 1 0 0,29-27-123 0 0,32-47 98 0 0,0 3-2 0 0,2-5 73 0 0,0 1-1 0 0,1-1 1 0 0,-1 1-1 0 0,0-1 1 0 0,0 0-1 0 0,1 0 1 0 0,-1 1 0 0 0,0-1-1 0 0,0 1 1 0 0,0-1-1 0 0,1 0 1 0 0,-1 1-1 0 0,1-1 1 0 0,-1 0-1 0 0,1 0 1 0 0,-1 0-1 0 0,0 0 1 0 0,0 1-1 0 0,1-1 1 0 0,0 0-1 0 0,-1 0 4 0 0,4 2-6 0 0,0-2 0 0 0,0 1 1 0 0,0 0-1 0 0,-1-1 0 0 0,2 1 0 0 0,-1-1 1 0 0,-1 0-1 0 0,2-1 0 0 0,-1 1 0 0 0,5-2 0 0 0,4 0-2 0 0,198-8-54 0 0,-194 10 51 0 0,12-1-214 0 0,33-6 0 0 0,-4-6-3563 0 0,-44 8-2401 0 0,-3-1-1767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5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33 11975 0 0,'-35'-32'16387'0'0,"26"172"-14475"0"0,4-95-1923 0 0,2-1-1 0 0,5 82 0 0 0,-2-123-125 0 0,1 0-1 0 0,-1-1 0 0 0,1 1 1 0 0,0 0-1 0 0,-1-1 1 0 0,0 1-1 0 0,2 0 1 0 0,-1 0-1 0 0,0-1 1 0 0,0 0-1 0 0,0 1 1 0 0,1-1-1 0 0,-1 1 0 0 0,1-1 1 0 0,0 0-1 0 0,0 0 1 0 0,0 0-1 0 0,2 2 1 0 0,1-4-2629 0 0,10-2-6351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3 164 18487 0 0,'-1'-5'90'0'0,"0"-1"0"0"0,1 0-1 0 0,0 1 1 0 0,0-1 0 0 0,1 1 0 0 0,0-1 0 0 0,-1 0-1 0 0,2 0 1 0 0,-1 1 0 0 0,1-1 0 0 0,-1 1-1 0 0,2 0 1 0 0,0-1 0 0 0,-1 1 0 0 0,1 1-1 0 0,0-2 1 0 0,0 2 0 0 0,1-1 0 0 0,-1 1-1 0 0,1 0 1 0 0,0 0 0 0 0,0 0 0 0 0,1 0-1 0 0,-1 0 1 0 0,1 1 0 0 0,0 0 0 0 0,6-3 0 0 0,-1 2 3 0 0,1-1 1 0 0,0 2 0 0 0,0-1-1 0 0,0 1 1 0 0,1 1 0 0 0,0 0 0 0 0,12-1-1 0 0,82 4 241 0 0,-93-1-286 0 0,184 17 543 0 0,-169-12-531 0 0,-1 3-69 0 0,-35-20 2115 0 0,-1 19-1130 0 0,6-5-904 0 0,1 0-1 0 0,0 0 1 0 0,0 1-1 0 0,0 0 1 0 0,1 0-1 0 0,-2 0 1 0 0,2 0 0 0 0,0-1-1 0 0,-2 6 1 0 0,-7 32 279 0 0,7-25-220 0 0,-12 58 487 0 0,-8 117-1 0 0,13 77 336 0 0,9-235-861 0 0,13 358 941 0 0,29-3-1 0 0,-36-343-934 0 0,-1-1 0 0 0,-2 2 0 0 0,-8 75 0 0 0,4-109-85 0 0,0-1 1 0 0,0 0-1 0 0,-1 0 1 0 0,0 0-1 0 0,-1-1 1 0 0,-1 1-1 0 0,1-1 1 0 0,-9 14-1 0 0,10-19-11 0 0,-1 1 0 0 0,1 0 0 0 0,-1-1 0 0 0,-1 1 0 0 0,2-1 0 0 0,-2 0 0 0 0,0 0 0 0 0,0 0 0 0 0,0-1-1 0 0,0 0 1 0 0,0 0 0 0 0,-1 0 0 0 0,1-1 0 0 0,-1 0 0 0 0,-11 3 0 0 0,4-2-6 0 0,0-2 0 0 0,-1 1 0 0 0,1-2-1 0 0,-1 0 1 0 0,1-1 0 0 0,-1-1 0 0 0,-17-3 0 0 0,11 1-286 0 0,1-2 0 0 0,0 0-1 0 0,0-2 1 0 0,-24-12 0 0 0,1-3-506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32 11975 0 0,'-29'-24'9311'0'0,"31"24"-8831"0"0,141-6 972 0 0,-116 5-1295 0 0,-10 0-202 0 0,0 2 0 0 0,0 0 0 0 0,20 4 0 0 0,-35-4-979 0 0,-10 2-5622 0 0,4-1 6344 0 0,-5 1-271 0 0,1-2 0 0 0,-1 2-1 0 0,0-2 1 0 0,-16 1 0 0 0,-16 2-111 0 0,35-3 964 0 0,-2 0 1 0 0,1 2-1 0 0,1-2 1 0 0,-1 2-1 0 0,1-1 1 0 0,-1 1-1 0 0,1 0 1 0 0,-1 1-1 0 0,1 0 1 0 0,1 0-1 0 0,-1 0 1 0 0,1 1-1 0 0,0 0 1 0 0,-1-1-1 0 0,-6 10 1 0 0,-7 14 840 0 0,0 1 1 0 0,1 1-1 0 0,2 0 1 0 0,1 1 0 0 0,-12 40-1 0 0,-41 168 1114 0 0,64-225-2088 0 0,-65 401 1827 0 0,55-214-1288 0 0,14-158-509 0 0,2 0 0 0 0,13 70 0 0 0,-12-100-144 0 0,0 2 1 0 0,1-2-1 0 0,1 1 0 0 0,0-2 1 0 0,1 2-1 0 0,1-1 0 0 0,-1-1 1 0 0,11 13-1 0 0,-13-19-19 0 0,2 0 0 0 0,-1 0 0 0 0,0-1 0 0 0,0 1-1 0 0,1-1 1 0 0,0 0 0 0 0,0 0 0 0 0,1-1 0 0 0,0 0 0 0 0,0 0 0 0 0,-1-1 0 0 0,1 0 0 0 0,1 0-1 0 0,-1 0 1 0 0,1-1 0 0 0,10 2 0 0 0,-13-4-62 0 0,0 0 1 0 0,0 0-1 0 0,1 0 0 0 0,-1-1 0 0 0,1 0 1 0 0,-1 0-1 0 0,0 0 0 0 0,0-1 0 0 0,0 1 1 0 0,0-1-1 0 0,0-1 0 0 0,0 1 1 0 0,0 0-1 0 0,6-6 0 0 0,5-4-383 0 0,-1 0 1 0 0,22-23-1 0 0,-11 9-1216 0 0,-2-4-410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36 164 17423 0 0,'-1'-17'350'0'0,"1"-1"-1"0"0,1 0 0 0 0,1 1 1 0 0,0 0-1 0 0,1 0 0 0 0,6-20 1 0 0,-6 22 382 0 0,-2 8 2703 0 0,-1 18-1824 0 0,-17 104-619 0 0,-15 148 504 0 0,30-236-1353 0 0,-3 51 260 0 0,6-66-357 0 0,-1-1 1 0 0,1 0 0 0 0,1 1-1 0 0,5 19 1 0 0,-2-22-5 0 0,-4-8-41 0 0,-1-1-1 0 0,1 0 1 0 0,0 0 0 0 0,-1 1-1 0 0,1-1 1 0 0,-1 0-1 0 0,1 1 1 0 0,0-1-1 0 0,0 0 1 0 0,-1 0-1 0 0,1 1 1 0 0,0-1-1 0 0,0 0 1 0 0,-1 0-1 0 0,1 0 1 0 0,0 0-1 0 0,0 0 1 0 0,-1 0 0 0 0,1-1-1 0 0,0 1 1 0 0,0 0-1 0 0,-1 0 1 0 0,1-1-1 0 0,0 1 1 0 0,0-1-1 0 0,-1 1 1 0 0,1 0-1 0 0,1-1 1 0 0,1-2 11 0 0,1 1 0 0 0,0-1 0 0 0,4-6 0 0 0,0 0-9 0 0,1 0 0 0 0,-3-1-1 0 0,2 0 1 0 0,8-18 0 0 0,19-48-6 0 0,5-31 19 0 0,-39 107 36 0 0,-2 11-88 0 0,-2 17 0 0 0,1-18-2 0 0,0 18 0 0 0,2-21 49 0 0,1 1 0 0 0,-1-1 1 0 0,1 1-1 0 0,1-1 0 0 0,-1 1 0 0 0,1-1 0 0 0,1 0 0 0 0,-1 1 0 0 0,1-2 1 0 0,6 12-1 0 0,-6-14-3 0 0,0 1 0 0 0,0-1 0 0 0,1 0 0 0 0,-1 0 1 0 0,0-1-1 0 0,1 1 0 0 0,0-1 0 0 0,0 0 0 0 0,1 0 0 0 0,-1 0 0 0 0,0-1 1 0 0,1 1-1 0 0,0 0 0 0 0,-1-2 0 0 0,1 1 0 0 0,7 1 0 0 0,-5-1 8 0 0,-1-1 0 0 0,1-1-1 0 0,0 1 1 0 0,0-1-1 0 0,0 0 1 0 0,0 0 0 0 0,0-1-1 0 0,-1 1 1 0 0,1-2-1 0 0,0 1 1 0 0,0-2 0 0 0,-1 1-1 0 0,0 0 1 0 0,1-1-1 0 0,-1 0 1 0 0,0 0 0 0 0,0-1-1 0 0,-1 0 1 0 0,8-5-1 0 0,-10 6-2 0 0,0 0-1 0 0,0 0 0 0 0,-1 0 0 0 0,1-1 0 0 0,-1 1 0 0 0,0-1 1 0 0,0 0-1 0 0,0 1 0 0 0,-1-1 0 0 0,1-1 0 0 0,-1 2 0 0 0,0-1 1 0 0,0-1-1 0 0,0 2 0 0 0,-1-2 0 0 0,1 1 0 0 0,-1 0 1 0 0,0-1-1 0 0,0 2 0 0 0,-1-6 0 0 0,0 1 6 0 0,-1 1 0 0 0,1-2 1 0 0,-1 2-1 0 0,-1-1 0 0 0,0 1 0 0 0,0-1 0 0 0,0 1 0 0 0,-1 0 1 0 0,-7-10-1 0 0,3 6 0 0 0,0-1 1 0 0,-1 1 0 0 0,0 1-1 0 0,-1 0 1 0 0,-12-10 0 0 0,20 19-249 0 0,1 1 82 0 0,1 0-1 0 0,0 1 0 0 0,-1-1 0 0 0,0 0 0 0 0,0 0 0 0 0,1 0 1 0 0,0 1-1 0 0,-1-1 0 0 0,1 1 0 0 0,-1-1 0 0 0,0 1 0 0 0,1 0 1 0 0,-1-1-40 0 0,-7 10-1063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0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0,'12'8'1560'0'0,"3"2"-1248"0"0,2 2-248 0 0,-4 1-5248 0 0,-2-1-1040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8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16583 0 0,'0'0'5555'0'0,"0"2"-3475"0"0,-4 22-804 0 0,3 0 0 0 0,1 44-1 0 0,0-21-818 0 0,0-19-238 0 0,-1 65 498 0 0,-15 113 0 0 0,-25 44-369 0 0,43-297-348 0 0,1 22 0 0 0,1 0 0 0 0,1 0 0 0 0,1 1 0 0 0,2 0 0 0 0,11-28 0 0 0,-16 48-5 0 0,-2 1 1 0 0,1-1-1 0 0,0 1 1 0 0,0 0-1 0 0,0 0 1 0 0,1 0-1 0 0,-1 1 0 0 0,1-1 1 0 0,0 1-1 0 0,-1-1 1 0 0,1 1-1 0 0,1-1 0 0 0,-1 2 1 0 0,0-1-1 0 0,1 0 1 0 0,-1 1-1 0 0,0-1 1 0 0,0 1-1 0 0,1 0 0 0 0,0-1 1 0 0,0 2-1 0 0,-1-1 1 0 0,1 1-1 0 0,0-1 0 0 0,0 1 1 0 0,-1 0-1 0 0,1 0 1 0 0,0 0-1 0 0,0 1 1 0 0,-1 0-1 0 0,7 1 0 0 0,-1 1-1 0 0,0 0-1 0 0,-1 1 0 0 0,1-1 1 0 0,0 2-1 0 0,-1-1 0 0 0,0 2 1 0 0,0-1-1 0 0,-1 1 0 0 0,9 7 1 0 0,-13-10 3 0 0,0 0 1 0 0,1 0 0 0 0,-2 1-1 0 0,1 0 1 0 0,0-1 0 0 0,-1 1 0 0 0,0 0-1 0 0,1 0 1 0 0,-1 0 0 0 0,-1 0-1 0 0,1 1 1 0 0,-1-2 0 0 0,1 2-1 0 0,-1-1 1 0 0,-1 1 0 0 0,1-1 0 0 0,0 1-1 0 0,-1-1 1 0 0,0 1 0 0 0,0-1-1 0 0,-1 5 1 0 0,0-2 2 0 0,-2 0 0 0 0,1 0 0 0 0,0-1 0 0 0,0 0 0 0 0,-1 0 0 0 0,0 0 0 0 0,-1 0 0 0 0,0 0 0 0 0,-5 6 0 0 0,3-5 0 0 0,-1 1 0 0 0,1-2 0 0 0,-2 0 0 0 0,1 0 0 0 0,-1 0 0 0 0,-9 5 0 0 0,5-4 0 0 0,0-1 0 0 0,-1 0 0 0 0,0-1 0 0 0,1-1 0 0 0,-2 0 0 0 0,1-1 0 0 0,-1 0 0 0 0,1-1 0 0 0,-20 1 0 0 0,27-3-134 0 0,-2 0 0 0 0,1 0-1 0 0,0-1 1 0 0,-10-2 0 0 0,14 2 50 0 0,0 0 0 0 0,0 1 1 0 0,1-2-1 0 0,-1 1 0 0 0,1 0 0 0 0,-1-1 1 0 0,1 1-1 0 0,-1-1 0 0 0,0 0 0 0 0,1 1 0 0 0,0-2 1 0 0,0 2-1 0 0,-3-5 0 0 0,-4-8-928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19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17503 0 0,'0'0'1831'0'0,"1"-2"-1736"0"0,5-2 253 0 0,-1 1 1 0 0,1-1 0 0 0,0 1-1 0 0,0 0 1 0 0,1 0 0 0 0,-1 1-1 0 0,1-1 1 0 0,-1 2 0 0 0,1-1 0 0 0,0 1-1 0 0,6-1 1 0 0,14 0 344 0 0,39 2-1 0 0,-62 0-675 0 0,12 1 127 0 0,153-2 368 0 0,-2-7-448 0 0,-147 6 160 0 0,-19 2-8 0 0,-3 0 14 0 0,-5-1 36 0 0,6 0-210 0 0,0 1 1 0 0,1 0-1 0 0,-2 0 1 0 0,1 0-1 0 0,1 0 0 0 0,-2 0 1 0 0,1 0-1 0 0,1 0 0 0 0,-1 0 1 0 0,-1 0-1 0 0,2 1 1 0 0,-1-1-1 0 0,0 0 0 0 0,0 1 1 0 0,0-1-1 0 0,0 0 0 0 0,0 1 1 0 0,1-1-1 0 0,-2 2 1 0 0,0-1-1 0 0,0 1 1 0 0,1-1 0 0 0,-1 1 0 0 0,1 0 0 0 0,-1-1 0 0 0,1 2-1 0 0,0-1 1 0 0,-1 2 0 0 0,-3 5 26 0 0,2 1 0 0 0,-6 19 0 0 0,7-23-34 0 0,-7 33 13 0 0,-4 42-1 0 0,0 42 176 0 0,11-104-191 0 0,-4 52 63 0 0,-21 244 517 0 0,16 3 5 0 0,22-24-167 0 0,-5-199-353 0 0,2 7-8 0 0,-3-47-38 0 0,-2 79-1 0 0,-4-122-53 0 0,1-1 0 0 0,-2 1 0 0 0,0-1 1 0 0,0 1-1 0 0,-9 20 0 0 0,10-29-12 0 0,0 1 1 0 0,-1-1-1 0 0,0 0 1 0 0,0 0-1 0 0,0 0 1 0 0,-1 0-1 0 0,1 0 1 0 0,0 0-1 0 0,-1 0 1 0 0,1-1-1 0 0,-1 1 1 0 0,0-1-1 0 0,0 0 0 0 0,0 0 1 0 0,-1 0-1 0 0,1 0 1 0 0,-1-1-1 0 0,1 1 1 0 0,-1-1-1 0 0,1 0 1 0 0,0 0-1 0 0,-6 1 1 0 0,0-1-51 0 0,0-1 1 0 0,0 0-1 0 0,0 0 0 0 0,0 0 1 0 0,0-1-1 0 0,0-1 1 0 0,0 0-1 0 0,1 1 0 0 0,-1-2 1 0 0,-10-4-1 0 0,1-1-958 0 0,0-1 1 0 0,0 0-1 0 0,-26-20 0 0 0,8 1-8690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17423 0 0,'-9'0'2018'0'0,"2"-2"3537"0"0,9 2-4985 0 0,34-4-204 0 0,49-1 0 0 0,-66 5-345 0 0,77 2-2444 0 0,-1 10-3636 0 0,-84-9-1619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1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51 14743 0 0,'-8'-5'3232'0'0,"13"-3"-1296"0"0,2-2 56 0 0,4 2 16 0 0,3 1-1512 0 0,4 2-304 0 0,2 1-56 0 0,3 2-8 0 0,1 1-128 0 0,4 2 0 0 0,4 3 64 0 0,1-1-6704 0 0,2 0-1336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32 171 9671 0 0,'-3'-1'177'0'0,"0"-1"0"0"0,0-1 1 0 0,0 1-1 0 0,0-1 0 0 0,0 1 0 0 0,0-1 0 0 0,0 1 0 0 0,1-1 0 0 0,-4-6 0 0 0,6 7-52 0 0,0 1-1 0 0,0 1 1 0 0,0-1-1 0 0,0-1 1 0 0,1 2 0 0 0,-1-1-1 0 0,0 0 1 0 0,1 0-1 0 0,-1 0 1 0 0,0 0-1 0 0,0 0 1 0 0,1 1 0 0 0,-1-1-1 0 0,1-1 1 0 0,0 2-1 0 0,-1-1 1 0 0,1-1 0 0 0,0 2 37 0 0,1-3-134 0 0,0 0-1 0 0,1 1 0 0 0,-1 0 1 0 0,1 0-1 0 0,-1-1 0 0 0,1 2 1 0 0,0-1-1 0 0,0 0 0 0 0,0 1 0 0 0,0-1 1 0 0,0 1-1 0 0,0 0 0 0 0,6-2 1 0 0,5 0-38 0 0,-2 1 1 0 0,16-1-1 0 0,-26 3 16 0 0,226-12-6 0 0,-96 6 54 0 0,195-21-100 0 0,-156 11 22 0 0,-162 15 24 0 0,369-23 128 0 0,-369 24-122 0 0,408 3 302 0 0,702 111 322 0 0,-859-71-537 0 0,-7 18-6 0 0,-223-52-75 0 0,-2 1 0 0 0,1 1 0 0 0,-2 1 0 0 0,0 2 0 0 0,0 1 0 0 0,-1 1 0 0 0,-1 1 0 0 0,-1 1 0 0 0,0 1 0 0 0,26 28 0 0 0,-24-19 3 0 0,-1 2 0 0 0,-1 1 0 0 0,-2 1 0 0 0,-1 1 0 0 0,-1 1 0 0 0,-2 1 0 0 0,19 52 0 0 0,-1 37 950 0 0,-15-44-134 0 0,-16-65-595 0 0,0 0-1 0 0,1 0 1 0 0,1-1 0 0 0,0 0-1 0 0,2 0 1 0 0,15 20 0 0 0,-17-24-159 0 0,1-1 1 0 0,0-1 0 0 0,0 0 0 0 0,1 0 0 0 0,0-1 0 0 0,1 0 0 0 0,0 0-1 0 0,0-1 1 0 0,16 7 0 0 0,-7-6 16 0 0,-1-1 1 0 0,1-1-1 0 0,0 0 0 0 0,36 2 0 0 0,78-3 314 0 0,-121-4-367 0 0,233-2 571 0 0,147 1-308 0 0,-310 3-267 0 0,101 1-1215 0 0,-87-3-205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4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87 10135 0 0,'-45'-41'9906'0'0,"49"34"-8268"0"0,-2 6-1485 0 0,0-1 0 0 0,-1 1 0 0 0,1-1 0 0 0,1 1 0 0 0,-2 0 0 0 0,1 0 0 0 0,1 0 0 0 0,-1 0 0 0 0,-1 0 0 0 0,2 0 0 0 0,-1 1 0 0 0,5-2 0 0 0,31-2 320 0 0,-24 3-224 0 0,135-7 532 0 0,-29 2-426 0 0,-64 1-319 0 0,87 6 0 0 0,-121 3-498 0 0,-9-1-1959 0 0,-6-3-3631 0 0,-32 0 4742 0 0,1 1 0 0 0,-1 1-1 0 0,-30 7 1 0 0,45-6 1595 0 0,-1 0 0 0 0,1 0 0 0 0,1 0 1 0 0,-1 2-1 0 0,0-1 0 0 0,1 1 0 0 0,-1 1 1 0 0,2-1-1 0 0,-1 1 0 0 0,-11 11 0 0 0,6-2 633 0 0,2 0 0 0 0,-1 0 0 0 0,2 0-1 0 0,-1 2 1 0 0,3 0 0 0 0,-1 0 0 0 0,-13 37-1 0 0,2 6 303 0 0,-13 71 0 0 0,19-67-565 0 0,-27 119 510 0 0,-21 219 0 0 0,50-224-665 0 0,13-147-307 0 0,2 0 0 0 0,1-1 0 0 0,11 54 0 0 0,-13-78-168 0 0,1 0-1 0 0,-1 0 1 0 0,2-1 0 0 0,-1 1 0 0 0,1-1 0 0 0,-1 0 0 0 0,1 1 0 0 0,1-2 0 0 0,-1 1-1 0 0,7 6 1 0 0,-8-8-14 0 0,1-1 1 0 0,0 0-1 0 0,0 1 0 0 0,1-1 0 0 0,-1 0 1 0 0,0 0-1 0 0,0-1 0 0 0,1 1 0 0 0,0-1 1 0 0,0 1-1 0 0,-1-2 0 0 0,0 1 0 0 0,2 0 1 0 0,-1 0-1 0 0,-1-1 0 0 0,1 0 0 0 0,4 0 1 0 0,2 0 34 0 0,-1-2 1 0 0,0 1-1 0 0,0-1 1 0 0,0-1-1 0 0,0 1 1 0 0,-1-1-1 0 0,1-1 1 0 0,9-4-1 0 0,-6 1-894 0 0,17-12-1 0 0,7-10-6725 0 0,-14 8-1120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4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18 18431 0 0,'-4'-4'245'0'0,"1"2"40"0"0,0 0-1 0 0,0 0 1 0 0,0 0 0 0 0,-6-2-1 0 0,9 4-268 0 0,0 0-1 0 0,0 0 0 0 0,-1 0 1 0 0,1-1-1 0 0,-1 1 0 0 0,1 0 1 0 0,0 0-1 0 0,-1 0 1 0 0,1 0-1 0 0,0 0 0 0 0,0 0 1 0 0,-1 0-1 0 0,1 0 0 0 0,-1 0 1 0 0,1 0-1 0 0,-1 0 0 0 0,1 0 1 0 0,0 1-1 0 0,-2 0 70 0 0,1-1 0 0 0,0 2 0 0 0,0-1 0 0 0,0-1 0 0 0,0 2 0 0 0,0-1 0 0 0,0 0 0 0 0,1 1 0 0 0,-1-1 0 0 0,0 1 0 0 0,0-2 0 0 0,1 2 0 0 0,-1 2 0 0 0,-7 23 1608 0 0,7-18-1279 0 0,-26 155 2424 0 0,20-91-2538 0 0,4 92 1 0 0,8-98-2803 0 0,-5-59 1460 0 0,2 1 1 0 0,-1 0-1 0 0,2-1 1 0 0,0 0-1 0 0,4 12 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5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13823 0 0,'0'0'2936'0'0,"0"2"-1305"0"0,1 6-666 0 0,1-1-1 0 0,-2 2 1 0 0,1 8 0 0 0,-6 48 306 0 0,2-39-713 0 0,-19 134 1534 0 0,-4 70-282 0 0,25-214-1748 0 0,1 0 1 0 0,1 0-1 0 0,0 0 0 0 0,2 0 0 0 0,-1-1 0 0 0,7 19 0 0 0,-5-25-51 0 0,-4-9-9 0 0,0 0 0 0 0,0 1 0 0 0,1-1 0 0 0,0 0-1 0 0,-1 0 1 0 0,1 1 0 0 0,-1-1 0 0 0,0 0 0 0 0,0 0 0 0 0,1 0 0 0 0,-1 0 0 0 0,1 0 0 0 0,0 0 0 0 0,-1 0 0 0 0,0 0 0 0 0,0 0 0 0 0,1 0 0 0 0,-1 0 0 0 0,1-1 0 0 0,0 1 0 0 0,-1 0 0 0 0,0 0 0 0 0,0 0 0 0 0,1-1 0 0 0,0 1 0 0 0,-1 0 0 0 0,2-1 2 0 0,0-1 0 0 0,1 1-1 0 0,-1-1 1 0 0,0 0 0 0 0,0 1 0 0 0,0-2 0 0 0,0 2-1 0 0,0-1 1 0 0,-1-1 0 0 0,1 1 0 0 0,0 0-1 0 0,-1 0 1 0 0,2-4 0 0 0,0-3 34 0 0,1 1 1 0 0,4-16-1 0 0,-5 13-22 0 0,-1 0-1 0 0,-1 1 1 0 0,0-1-1 0 0,0-1 1 0 0,-1 2-1 0 0,0-1 1 0 0,-4-22-1 0 0,3 28-9 0 0,0-1 0 0 0,-1 1 0 0 0,1-1 0 0 0,-1 1-1 0 0,0-1 1 0 0,0 1 0 0 0,-1 0 0 0 0,0 0 0 0 0,0-1 0 0 0,0 2 0 0 0,-1-1 0 0 0,0 1 0 0 0,1-1-1 0 0,-1 2 1 0 0,-1-2 0 0 0,-7-5 0 0 0,11 10-102 0 0,0 0 1 0 0,0-1-1 0 0,1 1 1 0 0,-1-1-1 0 0,-1 1 0 0 0,2-1 1 0 0,-1 1-1 0 0,0 0 1 0 0,0 0-1 0 0,0 0 0 0 0,0 0 1 0 0,0 0-1 0 0,0 0 0 0 0,0 0 1 0 0,0 0-1 0 0,0 0 1 0 0,0 0-1 0 0,0 0 0 0 0,1 0 1 0 0,-2 1-1 0 0,1-1 1 0 0,1 0-1 0 0,-1 1 0 0 0,0 0 1 0 0,0-1-1 0 0,-1 1 0 0 0,0 1-636 0 0,0 0-1 0 0,-1-1 0 0 0,2 2 0 0 0,-1-2 0 0 0,0 1 0 0 0,1 1 1 0 0,-2-1-1 0 0,0 3 0 0 0,-5 11-7746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5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3 15663 0 0,'-2'0'719'0'0,"1"-1"-488"0"0,-1 0 5 0 0,-10 3 246 0 0,7 1-198 0 0,1-1 0 0 0,-1 1-1 0 0,1-1 1 0 0,-1 1 0 0 0,1 1-1 0 0,1-1 1 0 0,-2 1 0 0 0,-2 4 0 0 0,-4 2 1089 0 0,-37 32 2849 0 0,15-14-3194 0 0,-56 62-1 0 0,77-75-1005 0 0,-36 47 92 0 0,41-53-101 0 0,1 1-1 0 0,0 1 1 0 0,2-2 0 0 0,-8 21 0 0 0,12-30-14 0 0,-1 0 0 0 0,1 1 1 0 0,0-1-1 0 0,0 1 0 0 0,0 0 0 0 0,-1-1 0 0 0,1 0 1 0 0,0 1-1 0 0,0-1 0 0 0,0 1 0 0 0,0-1 0 0 0,0 1 1 0 0,0-1-1 0 0,0 0 0 0 0,1 1 0 0 0,-1-1 0 0 0,0 1 1 0 0,0 0-1 0 0,1-1 0 0 0,-1 1-4 0 0,2 1-1 0 0,-1-2 0 0 0,0 1 1 0 0,0 0-1 0 0,0 0 1 0 0,1-1-1 0 0,-1 1 1 0 0,1 0-1 0 0,-1 0 0 0 0,0-1 1 0 0,1 0-1 0 0,-1 1 1 0 0,1-1-1 0 0,-1 0 1 0 0,1 1-1 0 0,2-1 1 0 0,28 0-76 0 0,-29-1 80 0 0,269 1-167 0 0,-211 0-939 0 0,-54-1-37 0 0,1 1 0 0 0,0-2-1 0 0,7-2 1 0 0,0 0-6900 0 0</inkml:trace>
  <inkml:trace contextRef="#ctx0" brushRef="#br0" timeOffset="1">341 192 19319 0 0,'0'0'886'0'0,"-10"-7"1039"0"0,10 6-1799 0 0,-1 1-1 0 0,1 0 1 0 0,0 0-1 0 0,-1 0 1 0 0,1 0-1 0 0,0 0 1 0 0,0 0-1 0 0,0 0 1 0 0,-1 0-1 0 0,1 0 1 0 0,-1 0-1 0 0,1 0 1 0 0,-1 0 0 0 0,1 0-1 0 0,0 0 1 0 0,0 0-1 0 0,0 1 1 0 0,0-1-1 0 0,-1 0 1 0 0,1 0-1 0 0,-1 1 1 0 0,0 0 73 0 0,0 0 1 0 0,0 0-1 0 0,0 1 1 0 0,0-1-1 0 0,0 1 0 0 0,0-1 1 0 0,1 2-1 0 0,-1-2 1 0 0,1 1-1 0 0,-2 3 1 0 0,-1 10 204 0 0,0 0 0 0 0,-3 29 0 0 0,5 33 202 0 0,1-44-375 0 0,2 240 344 0 0,-2-265-1551 0 0,1-1 1 0 0,3 16-1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5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84 18431 0 0,'0'-2'132'0'0,"0"1"-1"0"0,0-2 1 0 0,0 2-1 0 0,0-1 1 0 0,1 0 0 0 0,-1 0-1 0 0,1 0 1 0 0,0 0-1 0 0,-1 1 1 0 0,1-1-1 0 0,0 0 1 0 0,0 0-1 0 0,0 1 1 0 0,0-1-1 0 0,0 1 1 0 0,0-1 0 0 0,1 1-1 0 0,-1-1 1 0 0,1 1-1 0 0,-1-1 1 0 0,1 2-1 0 0,1-3 1 0 0,2-1 186 0 0,0 1-1 0 0,1 0 1 0 0,-1 0 0 0 0,1 0-1 0 0,11-3 1 0 0,7-1-53 0 0,-1 3 0 0 0,2-1-1 0 0,31 0 1 0 0,75 4 480 0 0,-127 1-745 0 0,49 5 12 0 0,-50-5 488 0 0,-6 1-440 0 0,1 1-1 0 0,0-2 1 0 0,0 3 0 0 0,0-2 0 0 0,1 1-1 0 0,-2 0 1 0 0,2-1 0 0 0,-1 2-1 0 0,1-2 1 0 0,-1 1 0 0 0,1 1-1 0 0,-1 2 1 0 0,-4 8 46 0 0,0 0-1 0 0,1 0 0 0 0,1 0 1 0 0,-5 26-1 0 0,-4 57 189 0 0,0 201 782 0 0,9-165-597 0 0,-1 9-62 0 0,-4 141 299 0 0,13 0-281 0 0,4-24-275 0 0,-8-255-161 0 0,0 15 9 0 0,-3 21 0 0 0,3-34 5 0 0,-1-1 1 0 0,1 1-1 0 0,-2 0 1 0 0,1 0 0 0 0,0-2-1 0 0,-1 2 1 0 0,0-1-1 0 0,0 1 1 0 0,-5 6 0 0 0,5-9 7 0 0,0 1 0 0 0,0-2 1 0 0,0 1-1 0 0,0 0 1 0 0,-1-1-1 0 0,1 1 0 0 0,0-1 1 0 0,-1 1-1 0 0,1-1 0 0 0,-1 0 1 0 0,0 0-1 0 0,1 0 0 0 0,-1-1 1 0 0,0 1-1 0 0,1 0 1 0 0,-1-1-1 0 0,0 0 0 0 0,1 1 1 0 0,-1-1-1 0 0,-4-1 0 0 0,-5-1 89 0 0,0 1-1 0 0,0-1 0 0 0,-15-6 0 0 0,21 7-86 0 0,-23-8-52 0 0,-1-2 1 0 0,1 0-1 0 0,1-2 0 0 0,0-1 1 0 0,1-1-1 0 0,1-2 1 0 0,-1-1-1 0 0,-40-36 0 0 0,50 36-680 0 0,3-1-39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5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 7367 0 0,'0'0'568'0'0,"0"-9"1023"0"0,-3-2 11397 0 0,-2 22-12968 0 0,3-8-34 0 0,1 1 0 0 0,-1 0 0 0 0,1 0 0 0 0,0-1 0 0 0,-1 0-1 0 0,2 1 1 0 0,-1 0 0 0 0,1 0 0 0 0,-1 0 0 0 0,1 0 0 0 0,0 0 0 0 0,1-1 0 0 0,-1 1 0 0 0,1 0 0 0 0,1 6-1 0 0,-1-7-27 0 0,2 3 20 0 0,-3-6 23 0 0,1 0 0 0 0,-1 0-1 0 0,1 0 1 0 0,-1 0-1 0 0,1 0 1 0 0,-1 0-1 0 0,0 0 1 0 0,1 0-1 0 0,-1 0 1 0 0,1 0-1 0 0,0 0 1 0 0,-1 0-1 0 0,0 0 1 0 0,0-1-1 0 0,1 1 1 0 0,-1 0 0 0 0,1 0-1 0 0,-1-1 1 0 0,1 1-1 0 0,-1 0 1 0 0,0-1-1 0 0,0 1 1 0 0,1 0-1 0 0,-1 0 1 0 0,2-3 46 0 0,0 1 1 0 0,-1 0 0 0 0,0 0-1 0 0,1 0 1 0 0,-2 0-1 0 0,2 0 1 0 0,-1-1-1 0 0,-1 0 1 0 0,1 1 0 0 0,0 0-1 0 0,-1 0 1 0 0,1-1-1 0 0,-1 0 1 0 0,0 1-1 0 0,0-1 1 0 0,0 1 0 0 0,0 0-1 0 0,0-1 1 0 0,-1 0-1 0 0,1 1 1 0 0,-2-5-1 0 0,2 6 543 0 0,0 1-581 0 0,0 0 1 0 0,0-1 0 0 0,0 1-1 0 0,0 0 1 0 0,0 0 0 0 0,-1 0-1 0 0,1-1 1 0 0,0 1 0 0 0,0 0-1 0 0,0 0 1 0 0,0 0 0 0 0,0 0-1 0 0,0 0 1 0 0,0 0 0 0 0,0 0-1 0 0,0 0 1 0 0,-1 0-1 0 0,1 0 1 0 0,0-1 0 0 0,0 1-1 0 0,0 0 1 0 0,0 0 0 0 0,-1 0-1 0 0,1 0 1 0 0,0 0 0 0 0,0 0-1 0 0,0 0 1 0 0,0-1 0 0 0,0 1-1 0 0,0 0 1 0 0,0 0 0 0 0,0 0-1 0 0,-1 0 1 0 0,1 0-1 0 0,-8 1 342 0 0,7 0-348 0 0,0-1-1 0 0,0 0 1 0 0,0 1 0 0 0,0-1 0 0 0,0 1-1 0 0,0 0 1 0 0,0-1 0 0 0,0 0 0 0 0,0 1-1 0 0,0 0 1 0 0,0 0 0 0 0,1-1 0 0 0,-2 3-1 0 0,-1 3-102 0 0,2-4 10 0 0,2-1-5 0 0,-1-1 79 0 0,0 1 0 0 0,0-1 0 0 0,0 1 0 0 0,0 0 0 0 0,0-1 0 0 0,0 0 0 0 0,0 0 0 0 0,0 1 0 0 0,0-1 0 0 0,1 1 0 0 0,-1-1-1 0 0,0 1 1 0 0,1-1 0 0 0,-1 0 0 0 0,0 0 0 0 0,0 1 0 0 0,0-1 0 0 0,0 0 0 0 0,1 1 0 0 0,-1-1 0 0 0,1 1 0 0 0,-1-1 0 0 0,1 0 0 0 0,8 3-63 0 0,0-3 28 0 0,-8 0 83 0 0,0-1 0 0 0,0 0 0 0 0,0 0-1 0 0,0 1 1 0 0,0-1 0 0 0,0 0 0 0 0,0 0-1 0 0,0 0 1 0 0,-1 0 0 0 0,1 0 0 0 0,0 0-1 0 0,0 0 1 0 0,-1 0 0 0 0,0 0-1 0 0,1-1 1 0 0,-1 2 0 0 0,1-2 0 0 0,-1 1-1 0 0,1-2 1 0 0,-1 1 304 0 0,0 1-143 0 0,-1 0-163 0 0,1 0-1 0 0,0 0 0 0 0,-1 1 0 0 0,1-1 0 0 0,-1 1 0 0 0,1-1 0 0 0,0 0 1 0 0,-1 1-1 0 0,1 0 0 0 0,-1-1 0 0 0,0 0 0 0 0,1 1 0 0 0,0-1 0 0 0,-1 1 1 0 0,0 0-1 0 0,0-1 0 0 0,1 1 0 0 0,0 0 0 0 0,-1-1 0 0 0,0 1 0 0 0,0-1 1 0 0,-1 1-48 0 0,1 0 1 0 0,-1 0 0 0 0,1 0-1 0 0,-1 0 1 0 0,1 0 0 0 0,0 1-1 0 0,-1-1 1 0 0,1 0 0 0 0,-1 1 0 0 0,-1 0-1 0 0,-3 2-790 0 0,0 0 0 0 0,1 0-1 0 0,-11 8 1 0 0,-1 2-7275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26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19351 0 0,'0'0'1720'0'0,"-8"4"2872"0"0,0 0 768 0 0,0-2-5056 0 0,0-1-72 0 0,-1 2-8 0 0,-2-1-504 0 0,-2 0-96 0 0,-2 0-16 0 0,-8-2-11944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54.5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574 2393 1839 0 0,'0'0'3330'0'0,"-7"-4"-3190"0"0,-17-4-55 0 0,21 8-42 0 0,-16-3 10607 0 0,39 6-10325 0 0,41 1 0 0 0,-49-4-183 0 0,2 0 66 0 0,0-1 1 0 0,22-4-1 0 0,8-1 222 0 0,34-1 155 0 0,61-3-355 0 0,150 10-220 0 0,-146-8 121 0 0,-17-1 186 0 0,68 18-258 0 0,-113-4-54 0 0,88-4-5 0 0,24 2 0 0 0,-29 0 41 0 0,-53-3-18 0 0,141 21-23 0 0,-204-10-20 0 0,-30-7 9 0 0,2 0 0 0 0,-1-1 0 0 0,23 2 0 0 0,-22-5 11 0 0,-19 0 0 0 0,1 0 0 0 0,0 0 0 0 0,0 0 0 0 0,-1 0 0 0 0,1 0 0 0 0,0 0 0 0 0,-1-1 0 0 0,2 1 0 0 0,-2-1 0 0 0,1 0 0 0 0,-1 1 0 0 0,4-3 0 0 0,1 0 0 0 0,6 0 0 0 0,3 3 0 0 0,-4-2 0 0 0,-1 1 11 0 0,-4-1 42 0 0,-3 1-32 0 0,0 0-1 0 0,0-1 0 0 0,-1 1 1 0 0,0-1-1 0 0,1 0 1 0 0,-1 1-1 0 0,1-2 1 0 0,-2 1-1 0 0,1 1 0 0 0,3-5 1 0 0,2-1 24 0 0,46-51 38 0 0,-46 48-58 0 0,0 0 1 0 0,-1 0-1 0 0,0 0 1 0 0,8-19-1 0 0,-4-1-29 0 0,0-1 0 0 0,-2 1 0 0 0,-1-2-1 0 0,5-55 1 0 0,-9 36 91 0 0,-3 0 0 0 0,-6-62 0 0 0,2 82 65 0 0,-11-44 0 0 0,12 66-152 0 0,-1-1 0 0 0,1 1 0 0 0,-2 0 0 0 0,0 1 0 0 0,-10-14-1 0 0,-8-15 13 0 0,20 32-8 0 0,0 0-1 0 0,0 0 1 0 0,0 0 0 0 0,-1 1 0 0 0,0-1 0 0 0,0 1 0 0 0,-1 0-1 0 0,1 0 1 0 0,-1 1 0 0 0,1-1 0 0 0,-2 1 0 0 0,2 0-1 0 0,-10-4 1 0 0,8 4-21 0 0,0-1-1 0 0,0 1 0 0 0,-6-5 1 0 0,-15-8-53 0 0,13 10 69 0 0,1 1 0 0 0,-2 1 0 0 0,1 0-1 0 0,0 0 1 0 0,0 2 0 0 0,-1 0 0 0 0,0 0 0 0 0,0 1-1 0 0,-27 4 1 0 0,-7-3 34 0 0,-88-9-1 0 0,116 6-33 0 0,-97-13 77 0 0,-25-2 96 0 0,-200 15 68 0 0,168 4-240 0 0,26-4 0 0 0,-16 0 0 0 0,125 6 0 0 0,19 0 0 0 0,-1-2 0 0 0,-25-2 0 0 0,44 1 1 0 0,-2 0 15 0 0,0-1 0 0 0,-1-1-1 0 0,-9-2 1 0 0,9 2 22 0 0,0-1 0 0 0,-9-6-1 0 0,-6-1-22 0 0,-22-1-15 0 0,28 8 0 0 0,-17-6 0 0 0,-54-28 0 0 0,25 9 0 0 0,47 21 0 0 0,0 0 0 0 0,0-1 0 0 0,-13-10 0 0 0,24 16 0 0 0,1 0 1 0 0,0 0-1 0 0,0 0 0 0 0,0 0 0 0 0,0 0 0 0 0,0-1 1 0 0,1 0-1 0 0,-1 1 0 0 0,1 0 0 0 0,-1-1 0 0 0,1 1 1 0 0,0-1-1 0 0,0 0 0 0 0,0 0 0 0 0,0 0 0 0 0,1 0 1 0 0,-1-5-1 0 0,0-3 27 0 0,1 0 1 0 0,1 0-1 0 0,2-17 1 0 0,0-2 48 0 0,-2-22-11 0 0,-8-73 0 0 0,2 69-25 0 0,3-59 0 0 0,6 69-40 0 0,18-89 0 0 0,28-41 0 0 0,-43 156 0 0 0,-1-1 0 0 0,5-37 0 0 0,-10 49 0 0 0,0 0 0 0 0,0 1 0 0 0,-2 0 0 0 0,1-1 0 0 0,-1 1 0 0 0,0-1 0 0 0,-1 0 0 0 0,0 1 0 0 0,-6-15 0 0 0,1 4 0 0 0,-26-61 0 0 0,29 69-7 0 0,0 1 1 0 0,-1 0-1 0 0,1 0 0 0 0,-2 1 1 0 0,0-1-1 0 0,-6-8 0 0 0,8 13 6 0 0,0 2 0 0 0,0-1 0 0 0,0 0 0 0 0,0 1 0 0 0,0-1 0 0 0,-1 1-1 0 0,1 0 1 0 0,-1 1 0 0 0,0-1 0 0 0,0 1 0 0 0,0 0 0 0 0,0 0-1 0 0,0 1 1 0 0,-7-2 0 0 0,-12 0-16 0 0,0 2 0 0 0,0 0-1 0 0,0 2 1 0 0,-23 3 0 0 0,40-3 21 0 0,-42 1-58 0 0,26-1 54 0 0,0 1 0 0 0,-36 7 0 0 0,41-4 0 0 0,1-1 0 0 0,1-1 0 0 0,0 3 0 0 0,-31 13 0 0 0,26-8 1 0 0,10-6-42 0 0,1 0 0 0 0,-13 10 0 0 0,-13 9-229 0 0,0-1 0 0 0,-2-2 1 0 0,-68 28-1 0 0,103-47 243 0 0,0-2 14 0 0,2 1 0 0 0,-1 0 0 0 0,0 0 0 0 0,0 0 0 0 0,0 0 1 0 0,1 0-1 0 0,-1 0 0 0 0,0 1 0 0 0,1-1 0 0 0,-1 1 0 0 0,1-1 0 0 0,0 1 0 0 0,-1-1 0 0 0,1 1 0 0 0,0-1 0 0 0,-1 4 0 0 0,2-5 5 0 0,-1 2-1 0 0,1-1 1 0 0,0 0-1 0 0,0 0 1 0 0,0 0-1 0 0,0 1 1 0 0,0-1-1 0 0,0 0 1 0 0,1 0-1 0 0,-1 0 1 0 0,0 0-1 0 0,1 1 1 0 0,-1 1-1 0 0,2 0-18 0 0,6 34-29 0 0,-2 1 1 0 0,-1-1-1 0 0,-2 1 1 0 0,-4 68-1 0 0,-28 179 25 0 0,1 7-2 0 0,24-45 33 0 0,18 68 520 0 0,-12-264-297 0 0,-2 0 0 0 0,-12 88 1 0 0,-1-63-77 0 0,-5 135 0 0 0,20-183-833 0 0,0-17-4461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54.8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16 1 17967 0 0,'0'0'1952'0'0,"-6"8"-1952"0"0,2 2 0 0 0,2 1 128 0 0,0 1-16 0 0,0 0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58.1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18 47 11975 0 0,'-5'-23'528'0'0,"2"16"112"0"0,0 1-512 0 0,-3-5 5792 0 0,10 25-8672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1:07.25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 18311 0 0,'0'0'1984'0'0,"14"6"-3072"0"0,1 2-264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1:07.6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15 22 14279 0 0,'-3'-4'1272'0'0,"-1"-2"-1016"0"0,1 0-256 0 0,-1 1 280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1:07.9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72 94 8751 0 0,'-26'-37'384'0'0,"15"22"88"0"0,-1 3-376 0 0,3 0-96 0 0,1 2 0 0 0,2 3-3872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1:1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1 455 0 0,'0'0'9824'0'0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3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36 1839 0 0,'-1'-3'234'0'0,"-2"0"0"0"0,2 0-1 0 0,-1 0 1 0 0,-1 0-1 0 0,0 0 1 0 0,1 0-1 0 0,-1 1 1 0 0,1 0 0 0 0,-11-7 12421 0 0,22 8-11172 0 0,-7 1-1285 0 0,98 5 1559 0 0,-68-2-1520 0 0,85-2 533 0 0,-79-4-707 0 0,40-2 258 0 0,-66 6-527 0 0,0-1 0 0 0,0 1 0 0 0,0 1 1 0 0,16 4-1 0 0,-11 2-3070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3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 6911 0 0,'-7'0'239'0'0,"0"-1"0"0"0,0 0 0 0 0,0 1-1 0 0,-1 0 1 0 0,-13 2 0 0 0,18-1 133 0 0,0-1-1 0 0,0 1 1 0 0,0 0 0 0 0,1 0 0 0 0,-1 0 0 0 0,0 0 0 0 0,0 1 0 0 0,1-1 0 0 0,-1 1 0 0 0,1 0 0 0 0,-1 0-1 0 0,0 0 1 0 0,1-1 0 0 0,0 2 0 0 0,0-1 0 0 0,-3 4 0 0 0,1 1-85 0 0,0 2 0 0 0,0-2 0 0 0,0 1 0 0 0,1 1 0 0 0,0-1 0 0 0,1 1 1 0 0,0-1-1 0 0,-1 14 0 0 0,0 9 375 0 0,2 32 0 0 0,1-50-443 0 0,0 12 105 0 0,-5 337 3062 0 0,5-351-3336 0 0,-10 280 1228 0 0,18 0-186 0 0,-7-270-981 0 0,1 0 1 0 0,1 0-1 0 0,1 0 0 0 0,12 38 0 0 0,-15-57-93 0 0,0 1 1 0 0,1 0-1 0 0,-1-1 0 0 0,1 1 1 0 0,-1 0-1 0 0,1 0 0 0 0,0-1 1 0 0,-1 0-1 0 0,2 0 0 0 0,-1 1 1 0 0,0-2-1 0 0,0 1 0 0 0,1 0 1 0 0,2 2-1 0 0,-1-3 4 0 0,-1 1 1 0 0,0-1-1 0 0,0 0 1 0 0,1 0-1 0 0,0 0 1 0 0,-1-1-1 0 0,1 1 0 0 0,-1-1 1 0 0,1 1-1 0 0,0-1 1 0 0,4-1-1 0 0,-1 0 7 0 0,0 0 0 0 0,-1 1 0 0 0,0-2 0 0 0,1 1 0 0 0,0-1 0 0 0,7-3 0 0 0,5-3 56 0 0,-4 3-1613 0 0,-1-2-4192 0 0,0-3-2456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5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10591 0 0,'0'0'10012'0'0,"1"-2"-9617"0"0,0-1-354 0 0,-1 1 0 0 0,2 0 0 0 0,-1 0 1 0 0,0-1-1 0 0,1 2 0 0 0,-1-1 0 0 0,1-1 1 0 0,-1 2-1 0 0,1-1 0 0 0,0 0 0 0 0,-1 1 0 0 0,2-1 1 0 0,-1 1-1 0 0,2-2 0 0 0,0 0-30 0 0,-1 2 0 0 0,1-1-1 0 0,0 2 1 0 0,-1-2 0 0 0,1 1 0 0 0,0 1-1 0 0,0-1 1 0 0,6 0 0 0 0,-3 1-16 0 0,0 0 0 0 0,-1 1 0 0 0,0 0 1 0 0,1 0-1 0 0,-1 1 0 0 0,1-1 0 0 0,-1 1 0 0 0,0 0 1 0 0,0 1-1 0 0,0-1 0 0 0,6 5 0 0 0,0 1 6 0 0,-10-4 2 0 0,0-1 4 0 0,0-1 15 0 0,0 0-1 0 0,0 1 1 0 0,0 0 0 0 0,-1-1 0 0 0,1 0 0 0 0,-1 1 0 0 0,1-1-1 0 0,-1 1 1 0 0,0 0 0 0 0,0 0 0 0 0,0 0 0 0 0,-1 0 0 0 0,1 0-1 0 0,-1 0 1 0 0,1 0 0 0 0,-1 0 0 0 0,0 4 0 0 0,-2 1 93 0 0,2-2 1 0 0,-2 1 0 0 0,0 0-1 0 0,0 0 1 0 0,-1-1 0 0 0,-3 9-1 0 0,-12 17 684 0 0,-27 42-1 0 0,-8 12-3 0 0,51-81-780 0 0,0-3-10 0 0,2 0-1 0 0,-1 0 1 0 0,-1 0 0 0 0,1 0 0 0 0,-1 0 0 0 0,1-1 0 0 0,-1 1 0 0 0,-2 2 0 0 0,3-2-122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 5527 0 0,'0'0'423'0'0,"5"-11"11241"0"0,-3 12-10544 0 0,21 12 522 0 0,-2 2 1 0 0,40 32-1 0 0,-55-42-1440 0 0,-3-3-135 0 0,0 1 0 0 0,0 0 0 0 0,0 0 0 0 0,-1 0-1 0 0,1 0 1 0 0,-1 0 0 0 0,0 0 0 0 0,0 1 0 0 0,1 0 0 0 0,0 3 0 0 0,-3-5-55 0 0,1-1 1 0 0,-1 1-1 0 0,1-1 1 0 0,-1 1 0 0 0,0-1-1 0 0,0 1 1 0 0,1 0-1 0 0,-1 0 1 0 0,-1-1-1 0 0,1 1 1 0 0,0-1 0 0 0,-1 1-1 0 0,1-1 1 0 0,-1 1-1 0 0,1 0 1 0 0,0-1 0 0 0,-1 1-1 0 0,0-1 1 0 0,0 0-1 0 0,1 1 1 0 0,-1-1 0 0 0,0 1-1 0 0,0-2 1 0 0,0 2-1 0 0,0-1 1 0 0,0 0 0 0 0,-3 2-1 0 0,-4 3 14 0 0,0 0 0 0 0,0-1-1 0 0,-18 9 1 0 0,-29 8 46 0 0,47-19-71 0 0,-10 4-2 0 0,-1 0 0 0 0,-1-2-1 0 0,-22 4 1 0 0,36-8 3 0 0,0 0-1 0 0,0-1 1 0 0,0 0 0 0 0,0 0-1 0 0,-1 0 1 0 0,1 0 0 0 0,0-1-1 0 0,0-1 1 0 0,0 2 0 0 0,0-3-1 0 0,0 2 1 0 0,0-1 0 0 0,1-1-1 0 0,-10-4 1 0 0,15 7 19 0 0,0 0 0 0 0,-1 0-1 0 0,1-1 1 0 0,-1 1 0 0 0,1 0 0 0 0,-1-1-1 0 0,1 1 1 0 0,0 0 0 0 0,-1 0 0 0 0,1-1-1 0 0,-1 1 1 0 0,1-1 0 0 0,-1 1 0 0 0,1-1-1 0 0,0 1 1 0 0,0 0 0 0 0,0-1 0 0 0,0 0 0 0 0,-1 1-1 0 0,1-1 1 0 0,0 1 0 0 0,0 0 0 0 0,0-1-1 0 0,-1 0 1 0 0,1 1 0 0 0,0-2 0 0 0,1 2-10 0 0,-1-1 1 0 0,1 0 0 0 0,-1 1 0 0 0,0 0-1 0 0,1-1 1 0 0,-1 0 0 0 0,1 1 0 0 0,0-1-1 0 0,-1 1 1 0 0,0 0 0 0 0,1 0 0 0 0,0-1-1 0 0,0 1 1 0 0,-1-1 0 0 0,0 1 0 0 0,1 0-1 0 0,1-1 1 0 0,4 0-6 0 0,0-1 0 0 0,0 1 0 0 0,10-1 0 0 0,13 2-54 0 0,52 7 0 0 0,-32-2-24 0 0,148 1-1640 0 0,-89-18-1672 0 0,-104 11 3176 0 0,-4 1 220 0 0,1 0 0 0 0,0-1 1 0 0,-1 1-1 0 0,0 0 0 0 0,0 0 0 0 0,1 0 0 0 0,-1 0 0 0 0,1 0 0 0 0,0 0 0 0 0,-1 0 0 0 0,0 0 0 0 0,0 0 1 0 0,1 0-1 0 0,0 0 0 0 0,-1 0 0 0 0,1 0 0 0 0,-1 0 0 0 0,0 1 0 0 0,0-1 0 0 0,1 0 0 0 0,-1 0 1 0 0,1 1-1 0 0,-1-1 0 0 0,1 0 0 0 0,-1 0 0 0 0,0 0 0 0 0,0 1 0 0 0,1-1 0 0 0,-1 0 0 0 0,0 1 1 0 0,1-1-1 0 0,-1 1 0 0 0,0-1 0 0 0,1 0 0 0 0,-1 0 0 0 0,0 1 0 0 0,0-1 0 0 0,0 1 0 0 0,0 0 1 0 0,0-1-1 0 0,0 0 0 0 0,0 0 0 0 0,0 1 0 0 0,0-1 0 0 0,0 1 0 0 0,0 0 0 0 0,0-1 0 0 0,0 0-18 0 0,5 21 660 0 0,-4-12-174 0 0,2-1-1 0 0,4 15 1 0 0,-5-19-398 0 0,-1-1-1 0 0,1 0 0 0 0,0 0 0 0 0,-1 0 1 0 0,2 0-1 0 0,-1 0 0 0 0,0-1 1 0 0,1 1-1 0 0,-1-1 0 0 0,5 4 1 0 0,-2-3-35 0 0,-1 0 1 0 0,1-1-1 0 0,1 0 0 0 0,-1 0 1 0 0,0 1-1 0 0,0-2 0 0 0,1 1 1 0 0,-1-1-1 0 0,0 0 0 0 0,1 0 1 0 0,-1-1-1 0 0,1 0 1 0 0,0 0-1 0 0,0 0 0 0 0,-1 0 1 0 0,0-1-1 0 0,1 0 0 0 0,5-1 1 0 0,2-2 51 0 0,0 0 1 0 0,-1 0 0 0 0,0-1-1 0 0,0-1 1 0 0,0 0-1 0 0,16-12 1 0 0,-23 15-55 0 0,-1-1 0 0 0,1 0-1 0 0,-1 0 1 0 0,0 0 0 0 0,1-1 0 0 0,-2 1 0 0 0,1-1-1 0 0,-1-1 1 0 0,0 2 0 0 0,0-1 0 0 0,0-1-1 0 0,2-8 1 0 0,-4 11-29 0 0,0 1 0 0 0,0 0 0 0 0,-1-1-1 0 0,0 0 1 0 0,1 1 0 0 0,-1-1 0 0 0,0 1 0 0 0,0-1-1 0 0,0 1 1 0 0,-1-1 0 0 0,1 0 0 0 0,0 0 0 0 0,-1 1-1 0 0,1 0 1 0 0,-2 0 0 0 0,2-1 0 0 0,-1 0 0 0 0,-1 1-1 0 0,2 0 1 0 0,-2 0 0 0 0,1-1 0 0 0,-1 1 0 0 0,1 1-1 0 0,-1-2 1 0 0,0 2 0 0 0,0-1 0 0 0,0 0 0 0 0,0 1 0 0 0,0-1-1 0 0,-4-2 1 0 0,0 1 40 0 0,0 0 0 0 0,-1 0 0 0 0,0 0 0 0 0,0 1 0 0 0,1 0 0 0 0,-12-2 0 0 0,-44-1 388 0 0,30 3-236 0 0,27 1-246 0 0,-11-1 181 0 0,-23 2 1 0 0,34 0-283 0 0,-1 0 0 0 0,1 1 0 0 0,0 1 0 0 0,0-2 1 0 0,-1 2-1 0 0,1-1 0 0 0,1 2 0 0 0,-8 2 0 0 0,-4 5-1232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3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6911 0 0,'-2'0'528'0'0,"0"0"-333"0"0,0 0-1 0 0,-1 0 0 0 0,1 1 0 0 0,1-1 0 0 0,-2 1 0 0 0,1-1 0 0 0,0 1 0 0 0,0 0 1 0 0,0 0-1 0 0,0-1 0 0 0,0 1 0 0 0,0 1 0 0 0,1-2 0 0 0,-2 2 0 0 0,2-1 0 0 0,-1 1 1 0 0,1-1-1 0 0,-4 4 0 0 0,-1 2 2181 0 0,-1 2 1 0 0,-8 14-1 0 0,10-16-2075 0 0,2-1 0 0 0,0 2 0 0 0,0-1 0 0 0,0 1 0 0 0,0-1 0 0 0,1 1 0 0 0,0-1 0 0 0,0 2 0 0 0,1 8 0 0 0,0-7-112 0 0,1 1-1 0 0,0-1 1 0 0,2 2-1 0 0,-2-2 1 0 0,3 1 0 0 0,2 12-1 0 0,-4-19-157 0 0,1-1-1 0 0,-1 1 0 0 0,1 0 1 0 0,-1-1-1 0 0,2 1 1 0 0,-1-1-1 0 0,0 0 0 0 0,0 0 1 0 0,1 0-1 0 0,0 0 1 0 0,0 0-1 0 0,0 0 1 0 0,0 0-1 0 0,0-1 0 0 0,0 0 1 0 0,0 0-1 0 0,0 0 1 0 0,1 0-1 0 0,0 0 0 0 0,5 1 1 0 0,-5-2-1 0 0,-1 0 1 0 0,0 0-1 0 0,1-1 1 0 0,0 1-1 0 0,0-1 1 0 0,-1 0-1 0 0,0 0 1 0 0,1 0-1 0 0,0-1 1 0 0,-1 1-1 0 0,1 0 1 0 0,-1-1-1 0 0,0 0 1 0 0,1 0-1 0 0,-1-1 1 0 0,1 1-1 0 0,-1-1 1 0 0,0 1-1 0 0,0-1 1 0 0,0 0-1 0 0,0 0 1 0 0,4-4-1 0 0,-4 3 8 0 0,0-1 0 0 0,0 1 0 0 0,0 0 0 0 0,0-1 0 0 0,-1 0 1 0 0,0 1-1 0 0,0-1 0 0 0,0 0 0 0 0,-1 0 0 0 0,1 0 0 0 0,-1 0 0 0 0,0 0 0 0 0,1-6 0 0 0,-1 4 9 0 0,-1 0 0 0 0,1-1-1 0 0,-2 1 1 0 0,1 0 0 0 0,-1-1-1 0 0,1 1 1 0 0,-2 0 0 0 0,-2-10 0 0 0,2 9 27 0 0,-1 1 1 0 0,1-1-1 0 0,-1 1 1 0 0,0 0 0 0 0,-1 0-1 0 0,0 1 1 0 0,1-1 0 0 0,-2 1-1 0 0,1 0 1 0 0,-1-1 0 0 0,1 2-1 0 0,-2-1 1 0 0,1 1 0 0 0,0 0-1 0 0,-1 0 1 0 0,1 1-1 0 0,-12-6 1 0 0,10 6-1231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3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159 125 10799 0 0,'0'0'8218'0'0,"0"2"-7384"0"0,0 3-631 0 0,-1 1 0 0 0,1 0 0 0 0,0-1-1 0 0,0 1 1 0 0,1 0 0 0 0,-1 0 0 0 0,1 0 0 0 0,1-1-1 0 0,-1 1 1 0 0,4 8 0 0 0,-4-12-173 0 0,1 1 1 0 0,-2 0-1 0 0,2 0 0 0 0,-1-1 0 0 0,1 1 1 0 0,0-1-1 0 0,0 0 0 0 0,-1 1 0 0 0,1-1 1 0 0,1 0-1 0 0,-1 0 0 0 0,0 0 1 0 0,0-1-1 0 0,1 2 0 0 0,-1-2 0 0 0,1 1 1 0 0,-1-2-1 0 0,1 2 0 0 0,0-1 0 0 0,-1 0 1 0 0,1 0-1 0 0,0 0 0 0 0,4 0 0 0 0,-3-1 52 0 0,0 0 0 0 0,-1-1 0 0 0,2 1 0 0 0,-1 0 0 0 0,-1-1 0 0 0,1-1 0 0 0,0 2 0 0 0,0-2 0 0 0,-1 1 0 0 0,1-1 0 0 0,0 0 0 0 0,-1 0 0 0 0,1 0 0 0 0,-1 0 0 0 0,4-4 0 0 0,1-1 107 0 0,-1 0 1 0 0,0 1-1 0 0,0-2 0 0 0,11-15 0 0 0,-15 18-151 0 0,-1 0 0 0 0,1 1 0 0 0,-1-1 0 0 0,0 0 0 0 0,0 0 0 0 0,-1 0 0 0 0,1 0 0 0 0,-1 0 0 0 0,0-1 0 0 0,0 1 0 0 0,0-5 0 0 0,-1 5-18 0 0,0 1 0 0 0,0 1 0 0 0,-1-1 0 0 0,0 0 0 0 0,0 0 0 0 0,1 0 0 0 0,-2 0 0 0 0,1 1 0 0 0,-1-1 0 0 0,1 1 0 0 0,-1-1 0 0 0,0 1 0 0 0,0-1 0 0 0,-1 1 0 0 0,-3-5 0 0 0,2 4 17 0 0,0 0 1 0 0,0 1-1 0 0,1 0 1 0 0,-2 0-1 0 0,1 0 1 0 0,-1 0-1 0 0,1 0 1 0 0,-1 1-1 0 0,0 0 1 0 0,0 0-1 0 0,0 0 1 0 0,1 1-1 0 0,-2-1 1 0 0,1 1-1 0 0,-7 0 1 0 0,2 0-6 0 0,1 1-1 0 0,0 1 1 0 0,0 0-1 0 0,0 0 1 0 0,0 1 0 0 0,0-1-1 0 0,-17 8 1 0 0,24-8-16 0 0,-34 12-1076 0 0,-41 21 0 0 0,33-10-164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3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77 10135 0 0,'0'-4'311'0'0,"-1"0"1"0"0,0 0-1 0 0,1 0 0 0 0,-1 0 0 0 0,1 0 0 0 0,1 0 0 0 0,-1 0 0 0 0,1 0 0 0 0,0 0 0 0 0,-1 0 0 0 0,1 0 0 0 0,1 0 0 0 0,-1 0 0 0 0,1 1 1 0 0,3-8 4716 0 0,-4 7-3655 0 0,-1 4-1336 0 0,0 0 0 0 0,0 0-1 0 0,0 0 1 0 0,0 0 0 0 0,0 0 0 0 0,0 0-1 0 0,0 0 1 0 0,0 0 0 0 0,0 0 0 0 0,0 0-1 0 0,0 0 1 0 0,0 0 0 0 0,0 0 0 0 0,0 0-1 0 0,0 0 1 0 0,0 0 0 0 0,0 0 0 0 0,0 0 0 0 0,-1 0-1 0 0,1 0 1 0 0,0 0 0 0 0,0 0 0 0 0,0 0-1 0 0,0 0 1 0 0,0 0 0 0 0,0 0 0 0 0,0 0-1 0 0,0 0 1 0 0,0 0 0 0 0,0 0 0 0 0,0 0-1 0 0,0 0 1 0 0,0 0 0 0 0,0 0 0 0 0,0 0 0 0 0,0 0-1 0 0,0 0 1 0 0,0 0 0 0 0,0 0 0 0 0,0 0-1 0 0,0 0 1 0 0,0 0 0 0 0,0 0 0 0 0,0-1-1 0 0,0 1 1 0 0,0 0 0 0 0,0 0 0 0 0,0 0-1 0 0,0 0 1 0 0,0 0 0 0 0,0 0 0 0 0,0 0 0 0 0,0 0-1 0 0,0 0 1 0 0,0 0 0 0 0,0 0 0 0 0,0 0-1 0 0,0 0 1 0 0,0-1 0 0 0,0 1 0 0 0,0 0-1 0 0,0 0 1 0 0,0 0 0 0 0,0 0 0 0 0,0 0-1 0 0,0 0 1 0 0,0 0 0 0 0,0 0 0 0 0,1 0-1 0 0,-38 42 693 0 0,-9 10-423 0 0,-59 35-33 0 0,71-62-191 0 0,1 2 1 0 0,-38 41-1 0 0,49-44-11 0 0,20-23 58 0 0,4-1-53 0 0,14-5-44 0 0,21-3-1 0 0,-4 1-14 0 0,-2 0-17 0 0,0 1 0 0 0,37-3 0 0 0,-17 4-217 0 0,19-1-501 0 0,-69 6 638 0 0,9 0-2108 0 0,19-2 1 0 0,-16 7-9551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3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43 7367 0 0,'-32'-43'16394'0'0,"31"57"-13756"0"0,3 10-5139 0 0,-1-16 3871 0 0,12 173-1026 0 0,-9-91-1145 0 0,-2-79-6444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3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14943 0 0,'0'0'1358'0'0,"2"-1"-1006"0"0,-1-2-154 0 0,1 0 0 0 0,-1 0 1 0 0,1 0-1 0 0,1 0 1 0 0,-1 1-1 0 0,0-1 0 0 0,0 0 1 0 0,1 1-1 0 0,0 0 1 0 0,0 0-1 0 0,0 0 1 0 0,0 0-1 0 0,0 0 0 0 0,0 1 1 0 0,0-1-1 0 0,6-1 1 0 0,5-1 379 0 0,0 0 0 0 0,26-2 1 0 0,-27 4-360 0 0,169-14 129 0 0,-134 17-414 0 0,-34 0-272 0 0,0-1-1 0 0,20-2 1 0 0,-32 4 208 0 0,-2-2 1 0 0,1 1-1 0 0,1 0 0 0 0,-2 0 1 0 0,1 0-1 0 0,0 1 0 0 0,0-2 1 0 0,-1 2-1 0 0,1-1 0 0 0,1 2 1 0 0,-2-3 53 0 0,0 2 1 0 0,0-1 0 0 0,0-1 0 0 0,0 2 0 0 0,-1-1 0 0 0,1-1 0 0 0,0 2 0 0 0,-1-1-1 0 0,1-1 1 0 0,-1 2 0 0 0,1-1 0 0 0,0-1 0 0 0,0 1 0 0 0,-1 1 0 0 0,0-2 0 0 0,0 1 0 0 0,0 1-1 0 0,1-2 19 0 0,-2 3 39 0 0,0 0-1 0 0,0-1 0 0 0,0 0 0 0 0,-1 0 1 0 0,1 0-1 0 0,0 0 0 0 0,-1 0 1 0 0,1-1-1 0 0,-1 1 0 0 0,-4 1 0 0 0,-3 1 1020 0 0,0-1 1 0 0,-10 3-1 0 0,19-5-912 0 0,-1 0 0 0 0,1-1 1 0 0,-1 1-1 0 0,1 0 0 0 0,-1 0 1 0 0,1 0-1 0 0,-1 0 0 0 0,1 0 1 0 0,0 1-1 0 0,-1-1 0 0 0,1 0 1 0 0,0 1-1 0 0,0-1 0 0 0,0 1 1 0 0,0-1-1 0 0,0 1 0 0 0,1-1 1 0 0,-1 1-1 0 0,0 0 0 0 0,1-1 1 0 0,-1 1-1 0 0,1 2 0 0 0,-3 8 73 0 0,1-1 0 0 0,0 17-1 0 0,1-16 41 0 0,-3 45-41 0 0,3 0 0 0 0,6 57 1 0 0,23 475 1604 0 0,-26-534-1616 0 0,5 324 771 0 0,-7-365-881 0 0,-2 135 227 0 0,0-116-169 0 0,-1 1-1 0 0,-11 45 1 0 0,12-73-61 0 0,1 0 1 0 0,-1-1-1 0 0,-1 1 1 0 0,1-1-1 0 0,-5 9 0 0 0,5-11-13 0 0,1-1 0 0 0,-1-1 0 0 0,1 2 0 0 0,-2-1 0 0 0,2-1 0 0 0,-1 2 0 0 0,-1-2 0 0 0,1 1 0 0 0,0-1 0 0 0,0 1 0 0 0,-1-1 0 0 0,1 0 0 0 0,-1 0 0 0 0,-3 2 0 0 0,-4-1 53 0 0,1-1 0 0 0,0 1 0 0 0,0-1 0 0 0,-1 0 0 0 0,0-1 0 0 0,0 0 0 0 0,1-1 1 0 0,0 1-1 0 0,-13-4 0 0 0,11 1-7 0 0,-1 0 1 0 0,0-1-1 0 0,0 0 1 0 0,1-1-1 0 0,1 0 1 0 0,-21-13-1 0 0,21 10-349 0 0,0 0-1 0 0,1 0 1 0 0,0-1-1 0 0,-10-14 1 0 0,2 2-556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3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 10335 0 0,'-2'-3'161'0'0,"-12"-13"8017"0"0,16 15-7045 0 0,4-1-815 0 0,0 0 0 0 0,0 0-1 0 0,0 1 1 0 0,1-1 0 0 0,-1 1 0 0 0,1 0-1 0 0,7 1 1 0 0,-5-1-247 0 0,104-4 272 0 0,10 0-344 0 0,-117 4-215 0 0,1 0 1 0 0,-1 1-1 0 0,1 1 1 0 0,-1-1-1 0 0,1 1 1 0 0,-1 0-1 0 0,0 0 0 0 0,6 3 1 0 0,-9-4-404 0 0,-3 11-3190 0 0,-1-9 3706 0 0,-1 0 0 0 0,2 1 0 0 0,-2-1 0 0 0,1 0 0 0 0,0 0-1 0 0,-1 0 1 0 0,0 0 0 0 0,1 0 0 0 0,-1 0 0 0 0,0-1 0 0 0,0 1 0 0 0,-3 2 0 0 0,-4 5 98 0 0,-2 3 224 0 0,0 2 0 0 0,0 0-1 0 0,1 0 1 0 0,1 1 0 0 0,1 0 0 0 0,1 1 0 0 0,-1 1 0 0 0,-5 21 0 0 0,-47 165 1517 0 0,27-29 186 0 0,-15 299-1 0 0,46-404-1545 0 0,4-1 0 0 0,2 0 1 0 0,4 0-1 0 0,18 74 0 0 0,-21-122-270 0 0,1 1 1 0 0,2-1-1 0 0,10 20 0 0 0,33 54 69 0 0,-47-89-143 0 0,0 1-1 0 0,0 0 1 0 0,0-1-1 0 0,9 8 1 0 0,-12-12-123 0 0,-1 0 0 0 0,2 0 1 0 0,-1 0-1 0 0,0 0 1 0 0,0 0-1 0 0,0-1 1 0 0,1 1-1 0 0,-1 0 1 0 0,0 0-1 0 0,1-1 1 0 0,-1 1-1 0 0,1-1 1 0 0,-1 1-1 0 0,1-1 1 0 0,-1 1-1 0 0,1-1 1 0 0,-1 0-1 0 0,1 0 1 0 0,-1 0-1 0 0,0 0 0 0 0,0 0 1 0 0,1 0-1 0 0,-1-1 1 0 0,1 1-1 0 0,-1-1 1 0 0,1 1-1 0 0,1-1 1 0 0,11-10-5526 0 0,3-8-1743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 10135 0 0,'-2'-3'280'0'0,"1"2"-210"0"0,0 0 0 0 0,0 0 0 0 0,0 0 0 0 0,1 0 0 0 0,-2 0 0 0 0,1 1 0 0 0,0-1 0 0 0,0 0 0 0 0,0 0 0 0 0,-2 0 0 0 0,-6-3 9542 0 0,1 6-6669 0 0,7-1-2889 0 0,1 0 1 0 0,-1 0-1 0 0,0 0 1 0 0,0 0-1 0 0,1 0 1 0 0,0 0-1 0 0,-1 0 1 0 0,0 0-1 0 0,1 0 1 0 0,-1 1 0 0 0,1-2-1 0 0,0 2 1 0 0,-1 1-1 0 0,-4 24 165 0 0,1 0-1 0 0,2 1 1 0 0,0 48 0 0 0,3-53-195 0 0,1-1 1 0 0,1 1 0 0 0,1-1-1 0 0,0 0 1 0 0,2 0 0 0 0,1-1-1 0 0,13 29 1 0 0,-16-42 14 0 0,12 15-1 0 0,-16-23-34 0 0,1 1-1 0 0,-1-1 1 0 0,0 0-1 0 0,0 1 1 0 0,1-1-1 0 0,-1 0 1 0 0,1 1-1 0 0,-1-1 1 0 0,1 0-1 0 0,-1 0 1 0 0,0 0-1 0 0,0 0 1 0 0,1 0-1 0 0,0 0 1 0 0,-1 0-1 0 0,1 0 1 0 0,-1 0-1 0 0,0 0 1 0 0,0 0-1 0 0,1 0 0 0 0,0 0 1 0 0,0 0-1 0 0,0 0 14 0 0,1 0 0 0 0,-1 0 0 0 0,1 0 0 0 0,-1 0 0 0 0,1-1 0 0 0,-1 1 0 0 0,1-1 0 0 0,-1 0 0 0 0,1 1 0 0 0,-1 0 0 0 0,1-1 0 0 0,-2 0 0 0 0,4-1 0 0 0,13-12 116 0 0,-12 8-83 0 0,0 0 0 0 0,0 0-1 0 0,-1-1 1 0 0,1 0 0 0 0,-2 0 0 0 0,1 0-1 0 0,3-10 1 0 0,-3 5 39 0 0,0 1-1 0 0,-1-2 1 0 0,4-23-1 0 0,-6 27-21 0 0,-1 8 154 0 0,0 2-212 0 0,0-1 0 0 0,0 2 0 0 0,0-1 0 0 0,0-1-1 0 0,0 1 1 0 0,0 0 0 0 0,0 0 0 0 0,0-1 0 0 0,0 1 0 0 0,0 0 0 0 0,0 2 0 0 0,-1 1 12 0 0,0 12-9 0 0,0 0-1 0 0,2 0 1 0 0,1-1-1 0 0,-1 0 1 0 0,7 25 0 0 0,-6-33-13 0 0,-1-1 1 0 0,2 0 0 0 0,-1 0-1 0 0,1 0 1 0 0,-1 0 0 0 0,1-1-1 0 0,1 1 1 0 0,0-1 0 0 0,-1 1-1 0 0,1-2 1 0 0,1 1 0 0 0,-1 0-1 0 0,1-1 1 0 0,0 1 0 0 0,-1-1-1 0 0,10 5 1 0 0,-10-8 0 0 0,0 1-1 0 0,1 0 1 0 0,-1-1-1 0 0,1 0 1 0 0,0 0 0 0 0,-1 0-1 0 0,1-1 1 0 0,-1 1-1 0 0,2-1 1 0 0,-2 0 0 0 0,1 0-1 0 0,0-1 1 0 0,8-1-1 0 0,-7 1 8 0 0,0-1 0 0 0,0 0 0 0 0,0 0 0 0 0,0-1-1 0 0,-1 1 1 0 0,0-1 0 0 0,0 0 0 0 0,1 0 0 0 0,-1-1 0 0 0,6-5-1 0 0,-6 4 29 0 0,1 0-1 0 0,-2-1 0 0 0,1 0 0 0 0,-1 0 0 0 0,0 0 0 0 0,0-1 1 0 0,-1 1-1 0 0,0-1 0 0 0,4-11 0 0 0,-5 12-9 0 0,-1 1 1 0 0,1-1-1 0 0,-2 1 0 0 0,0-1 1 0 0,1 1-1 0 0,-1-1 0 0 0,0 0 1 0 0,-1 0-1 0 0,1 0 0 0 0,-1 1 0 0 0,0-1 1 0 0,0 1-1 0 0,-3-6 0 0 0,-3-5 28 0 0,-1 1 0 0 0,0 1 0 0 0,-1-1 0 0 0,-12-13 0 0 0,2 0 69 0 0,2 2 3 0 0,13 17-178 0 0,-1 1-1 0 0,-1-1 0 0 0,-9-10 1 0 0,15 19-30 0 0,-1 0 1 0 0,1 0 0 0 0,-1 0-1 0 0,0 0 1 0 0,1 0 0 0 0,0 0-1 0 0,0 0 1 0 0,-1 0-1 0 0,1 0 1 0 0,-1 0 0 0 0,1 0-1 0 0,-1 1 1 0 0,1-1 0 0 0,0 0-1 0 0,0 0 1 0 0,-1 0 0 0 0,1 0-1 0 0,0 0 1 0 0,-1 0-1 0 0,1 1 1 0 0,-1-1 0 0 0,1 0-1 0 0,0 1 1 0 0,0 0-89 0 0,-8 7-2577 0 0,-2 5-5899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44 18655 0 0,'-4'-7'628'0'0,"2"4"-473"0"0,-1 1 0 0 0,2-1 0 0 0,-1 0 0 0 0,0 0 0 0 0,1 0 0 0 0,0 0 0 0 0,-1 0 0 0 0,2-1 0 0 0,-3-5 4713 0 0,0 59-2852 0 0,-14 331-1931 0 0,15-360-81 0 0,-8 93 67 0 0,10-105-18 0 0,0-7 11 0 0,0-4-11 0 0,9-34 8 0 0,-3 7-48 0 0,13-33 1 0 0,-15 53-16 0 0,-1 0 0 0 0,1 1 0 0 0,1-1 0 0 0,0 0 0 0 0,0 2 0 0 0,0-1 0 0 0,13-13 0 0 0,-16 20-2 0 0,-1 0 0 0 0,0 0 0 0 0,1 0-1 0 0,-1 0 1 0 0,1 0 0 0 0,-1 1 0 0 0,1-1-1 0 0,-1 0 1 0 0,1 0 0 0 0,-1 1 0 0 0,1 0 0 0 0,0-1-1 0 0,-1 1 1 0 0,1 0 0 0 0,-1 0 0 0 0,1-1-1 0 0,0 1 1 0 0,0 1 0 0 0,-1-1 0 0 0,1 0-1 0 0,0 0 1 0 0,-1 1 0 0 0,4 0 0 0 0,2 1-22 0 0,0 1 1 0 0,1 1-1 0 0,11 7 1 0 0,-14-8 23 0 0,0 0-1 0 0,0 0-1 0 0,0 1 0 0 0,0 0 1 0 0,0 0-1 0 0,0 0 1 0 0,-1 1-1 0 0,0 0 1 0 0,5 7-1 0 0,-8-11 3 0 0,0 1 0 0 0,1-1 0 0 0,-2 2 0 0 0,1-2 0 0 0,1 1 0 0 0,-2 0 0 0 0,0 0 0 0 0,1 0-1 0 0,0 0 1 0 0,-1 0 0 0 0,1 0 0 0 0,-1 1 0 0 0,0-2 0 0 0,0 1 0 0 0,0 1 0 0 0,0-1 0 0 0,0-1 0 0 0,-1 2 0 0 0,1-1 0 0 0,-1-1 0 0 0,0 2 0 0 0,1-1 0 0 0,-1-1-1 0 0,0 2 1 0 0,0-2 0 0 0,1 1 0 0 0,-2 0 0 0 0,1-1 0 0 0,-2 3 0 0 0,-4 4-4 0 0,-1 0 1 0 0,0-1-1 0 0,0 0 0 0 0,-1 0 0 0 0,0-1 1 0 0,0 0-1 0 0,-1-1 0 0 0,0 0 0 0 0,1 0 1 0 0,-2-1-1 0 0,1-1 0 0 0,-1 1 0 0 0,1-2 1 0 0,-1 1-1 0 0,0-1 0 0 0,0-1 0 0 0,-16 0 1 0 0,24 0-231 0 0,2-2 0 0 0,-1 1 0 0 0,0 0 0 0 0,0 0 0 0 0,0-1 0 0 0,1 1 0 0 0,-1 0 1 0 0,0-1-1 0 0,1 0 0 0 0,-4 0 0 0 0,-4-8-8800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19 110 19983 0 0,'-4'-9'313'0'0,"1"6"-166"0"0,2 0-1 0 0,-1-1 1 0 0,0 0-1 0 0,1 0 1 0 0,0 1 0 0 0,0-1-1 0 0,0 0 1 0 0,0 0-1 0 0,1 1 1 0 0,-1-1 0 0 0,1 0-1 0 0,0-5 1 0 0,0 8-99 0 0,0 0-1 0 0,0 0 1 0 0,1 0 0 0 0,-1 0-1 0 0,0-1 1 0 0,1 2 0 0 0,-1-2 0 0 0,0 1-1 0 0,0 0 1 0 0,1 0 0 0 0,-1 0-1 0 0,1 0 1 0 0,0 0 0 0 0,-1 0-1 0 0,1 0 1 0 0,0 0 0 0 0,0 0 0 0 0,-1 1-1 0 0,1-1 1 0 0,0 0 0 0 0,0 0-1 0 0,0 1 1 0 0,0-1 0 0 0,0 0 0 0 0,0 1-1 0 0,0-1 1 0 0,0 1 0 0 0,0 0-1 0 0,1-1 1 0 0,-2 1 0 0 0,2 0 0 0 0,0-1-1 0 0,6 0 114 0 0,-1 1-1 0 0,1-1 1 0 0,-1 1-1 0 0,10 1 1 0 0,1-1 94 0 0,57-1-192 0 0,90-2-65 0 0,-153 2 2 0 0,-2 0 0 0 0,1 0 0 0 0,0-1 0 0 0,0-1 0 0 0,12-3 0 0 0,-7 4-245 0 0,-11 2-901 0 0,-5 2 824 0 0,-3 7 96 0 0,0 1-1 0 0,-1-1 1 0 0,-5 11 0 0 0,-7 17 110 0 0,7-8 317 0 0,2-1 1 0 0,-6 46 0 0 0,2 61 471 0 0,12 239 665 0 0,28-1-125 0 0,-2-174-522 0 0,-7-64-453 0 0,-9-71-170 0 0,3 21 13 0 0,-14-73-54 0 0,1 0 1 0 0,-2 1-1 0 0,1-1 0 0 0,-5 24 0 0 0,5-34-13 0 0,-1-1 0 0 0,1 0 0 0 0,0 0-1 0 0,-1 1 1 0 0,0-1 0 0 0,1 0 0 0 0,-1 1-1 0 0,1-1 1 0 0,-2 0 0 0 0,1 0 0 0 0,1 0-1 0 0,-1 0 1 0 0,-1 0 0 0 0,2 0 0 0 0,-3 1-1 0 0,0 0 16 0 0,1-1-1 0 0,-1 1 0 0 0,1-1 1 0 0,-1 0-1 0 0,1 0 1 0 0,-1 0-1 0 0,-4 0 0 0 0,-4 1 68 0 0,1-2 0 0 0,-1 1 1 0 0,-12-1-1 0 0,17 0-61 0 0,-8-1 48 0 0,0-1-1 0 0,0 1 0 0 0,1-2 1 0 0,-1 0-1 0 0,1-1 1 0 0,-1-1-1 0 0,-23-10 1 0 0,28 10-363 0 0,0 0 1 0 0,0 0 0 0 0,0-1-1 0 0,1 0 1 0 0,0-1 0 0 0,0 0 0 0 0,1 0-1 0 0,-1-1 1 0 0,2 0 0 0 0,-1 0-1 0 0,-6-11 1 0 0,-2-13-8901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5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17999 0 0,'0'0'4881'0'0,"-1"2"-4451"0"0,-7 16-218 0 0,2 1 1 0 0,1 0-1 0 0,1 0 0 0 0,0 1 1 0 0,1-1-1 0 0,0 29 0 0 0,2-39-212 0 0,2 1 0 0 0,-1 1-1 0 0,1-2 1 0 0,1 1 0 0 0,-1 0-1 0 0,2 0 1 0 0,0-1 0 0 0,0 1-1 0 0,0-1 1 0 0,2 0 0 0 0,-1 0-1 0 0,1 0 1 0 0,0-1-1 0 0,11 14 1 0 0,-12-17 0 0 0,2 1 0 0 0,-1-2 0 0 0,0 1 0 0 0,1-2 0 0 0,0 2 0 0 0,12 5 0 0 0,-13-8-34 0 0,-1 0-1 0 0,1 0 1 0 0,0-1 0 0 0,-1 1-1 0 0,2-1 1 0 0,-1 0 0 0 0,-1 0 0 0 0,2-1-1 0 0,-1 0 1 0 0,6 0 0 0 0,-8 0-49 0 0,0 0 0 0 0,0-1 0 0 0,0 0 0 0 0,0 0 1 0 0,0 1-1 0 0,0-2 0 0 0,0 1 0 0 0,0 0 0 0 0,-1-1 0 0 0,1 1 0 0 0,0-1 0 0 0,-1 0 1 0 0,1 0-1 0 0,-1 0 0 0 0,4-4 0 0 0,-1 0-387 0 0,-1 0 1 0 0,0 0-1 0 0,0 0 0 0 0,-1-1 1 0 0,5-11-1 0 0,2-9-801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 6447 0 0,'-5'-5'1284'0'0,"-9"-16"-2654"0"0,12 1 21364 0 0,3 20-19897 0 0,1-1 0 0 0,-2 1 0 0 0,2-1 0 0 0,-1 0 0 0 0,0 1 0 0 0,0 0 1 0 0,0-1-1 0 0,1 1 0 0 0,1-1 0 0 0,13 1 218 0 0,0 0 0 0 0,21 3 0 0 0,-26-1-275 0 0,-3-2-42 0 0,31 3-271 0 0,44 12 1 0 0,-76-13-456 0 0,1 0-1 0 0,9 6 0 0 0,-8-5-387 0 0,-9-3 971 0 0,1 0 0 0 0,-1 1 1 0 0,1-1-1 0 0,-1 0 0 0 0,0 0 0 0 0,0 1 1 0 0,0-1-1 0 0,0 0 0 0 0,1 0 1 0 0,-1 1-1 0 0,0-1 0 0 0,1 0 0 0 0,-1 0 1 0 0,0 0-1 0 0,1 1 0 0 0,-1-1 0 0 0,0 1 1 0 0,0-1-1 0 0,0 0 0 0 0,0 1 1 0 0,0-1-1 0 0,0 1-364 0 0,3 7-1549 0 0</inkml:trace>
  <inkml:trace contextRef="#ctx0" brushRef="#br0" timeOffset="1">8 192 1839 0 0,'-8'3'17072'0'0,"16"1"-13481"0"0,12 2-5654 0 0,-14-4 3550 0 0,34 5-871 0 0,74 5 0 0 0,-37-6-1091 0 0,-50-4-334 0 0,-2 1-50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87 5527 0 0,'-4'-3'83'0'0,"-6"-3"332"0"0,7 1-323 0 0,1-2 329 0 0,4 4 1714 0 0,-1 3-1862 0 0,5-5 1133 0 0,0 1-1 0 0,0-1 0 0 0,1 1 0 0 0,0 0 1 0 0,-1 1-1 0 0,9-3 0 0 0,3-1-939 0 0,0 1 0 0 0,1 1 0 0 0,1 0 1 0 0,-2 2-1 0 0,2 0 0 0 0,32 1 0 0 0,95 14-55 0 0,-99-7-373 0 0,-25-3-322 0 0,47 6 694 0 0,-57-6-2271 0 0,19 7-1 0 0,-31-9 482 0 0,-5 0-3738 0 0,2 0 4831 0 0,0 1-1 0 0,0-1 1 0 0,-4 2 0 0 0,-5 1-59 0 0,-29 6-386 0 0,-25 5 390 0 0,-33-4 2592 0 0,94-10-1946 0 0,0 0 0 0 0,1 2 0 0 0,-1-1 0 0 0,1 0 0 0 0,-1 0 0 0 0,0 0 0 0 0,1 1 0 0 0,0 0 0 0 0,0 0 0 0 0,-1 0 1 0 0,1 0-1 0 0,-3 3 0 0 0,1-1 9 0 0,2 1 0 0 0,-1-1 1 0 0,1 1-1 0 0,-1-1 0 0 0,1 1 0 0 0,0 0 1 0 0,-3 7-1 0 0,-1 6 222 0 0,1 1-1 0 0,1-1 1 0 0,-5 35 0 0 0,8-42-433 0 0,-22 189 1534 0 0,13 2-487 0 0,6-89-500 0 0,-25 304 1122 0 0,27-342-1417 0 0,4 0-1 0 0,12 83 1 0 0,-12-143-326 0 0,2-1 1 0 0,0 0-1 0 0,0 1 0 0 0,1-1 0 0 0,8 17 1 0 0,-10-27-17 0 0,1 1 1 0 0,-1 0 0 0 0,1-1 0 0 0,0 0 0 0 0,0 1-1 0 0,0-2 1 0 0,1 2 0 0 0,-1-1 0 0 0,1-1 0 0 0,0 0-1 0 0,0 0 1 0 0,0 0 0 0 0,1 0 0 0 0,-1 0 0 0 0,1 0-1 0 0,0-1 1 0 0,8 3 0 0 0,-4-3 11 0 0,-1 0 1 0 0,0-1-1 0 0,1 0 1 0 0,-1 0-1 0 0,1-1 0 0 0,0 0 1 0 0,0-1-1 0 0,12-2 1 0 0,0-1-197 0 0,-2-2 1 0 0,28-9-1 0 0,-29 7-1334 0 0,22-14-1 0 0,-20 12-3939 0 0,1-1-2608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 14279 0 0,'-18'-14'10436'0'0,"15"16"-10286"0"0,2 1 0 0 0,-1-1 0 0 0,0 1 0 0 0,1-1 0 0 0,-1 0 0 0 0,1 1 0 0 0,-1 0 0 0 0,1 0 0 0 0,0 0 0 0 0,0 0 0 0 0,-1 4 0 0 0,0 5 55 0 0,-3 20 1 0 0,1 54-163 0 0,2 0 0 0 0,13 99 0 0 0,-9-159-723 0 0,1-1 0 0 0,1 1 0 0 0,11 31 0 0 0,-7-36-744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 19695 0 0,'-3'-10'1249'0'0,"3"10"-1204"0"0,0 0 0 0 0,0 0 0 0 0,0 0 0 0 0,0 0 0 0 0,0 0 0 0 0,-1 0 0 0 0,1 0-1 0 0,0-1 1 0 0,0 1 0 0 0,0 0 0 0 0,0 0 0 0 0,0 0 0 0 0,0 0 0 0 0,0 0 0 0 0,0 0 0 0 0,0 0-1 0 0,0 0 1 0 0,0 0 0 0 0,0 0 0 0 0,0 0 0 0 0,-1 0 0 0 0,1 0 0 0 0,0 0 0 0 0,0 0-1 0 0,0 0 1 0 0,0 0 0 0 0,0 0 0 0 0,0 0 0 0 0,0 0 0 0 0,0 0 0 0 0,0 0 0 0 0,0 0 0 0 0,0 0-1 0 0,0 0 1 0 0,0 0 0 0 0,0 0 0 0 0,0 0 0 0 0,0 0 0 0 0,0 0 0 0 0,0 0 0 0 0,0 0 0 0 0,0 0-1 0 0,0 0 1 0 0,0 1 0 0 0,0-1 0 0 0,0 0 0 0 0,0 0 0 0 0,0 0 0 0 0,-1 0 0 0 0,1 0-1 0 0,0 0 1 0 0,0 0 0 0 0,0 0 0 0 0,0 0 0 0 0,0 0 0 0 0,0 0 0 0 0,0 0 0 0 0,0 1 0 0 0,0-1-1 0 0,0 0 1 0 0,0 0 0 0 0,0 0 0 0 0,0 0 0 0 0,-5 21 2404 0 0,5-19-2759 0 0,-6 41 824 0 0,0 66-1 0 0,6-85-455 0 0,0 1 0 0 0,3-1 1 0 0,0-1-1 0 0,9 33 0 0 0,-8-44-50 0 0,0-1 0 0 0,0-1 0 0 0,1 1 0 0 0,0-1 1 0 0,1 1-1 0 0,0-1 0 0 0,13 14 0 0 0,-18-23 51 0 0,1 0-5 0 0,-1-1-44 0 0,-1 0 0 0 0,1 0-1 0 0,0 0 1 0 0,0 0 0 0 0,-1 0-1 0 0,2 0 1 0 0,-1 0 0 0 0,-1-1-1 0 0,1 1 1 0 0,0 0 0 0 0,0-1-1 0 0,-1 1 1 0 0,1 0 0 0 0,0 0-1 0 0,0-1 1 0 0,-1 1 0 0 0,1-1-1 0 0,-1 0 1 0 0,1 1 0 0 0,0 0-1 0 0,-1-1 1 0 0,1 0 0 0 0,0 0-1 0 0,0-1 12 0 0,0 1 0 0 0,0-2 0 0 0,0 2 0 0 0,0-1 0 0 0,0-1-1 0 0,0 2 1 0 0,-1-1 0 0 0,1-4 0 0 0,0-3 71 0 0,0 0-1 0 0,-1-1 1 0 0,-2-13 0 0 0,1 11-23 0 0,0 0 0 0 0,-1 0 1 0 0,-1 0-1 0 0,-5-12 0 0 0,6 17-44 0 0,-1 1 0 0 0,0 0 0 0 0,0 1-1 0 0,-1-1 1 0 0,1 0 0 0 0,-1 1 0 0 0,0 0 0 0 0,-1 0 0 0 0,-5-6 0 0 0,1 4 33 0 0,8 7-77 0 0,0 0-1 0 0,0 0 1 0 0,0 0-1 0 0,0 0 1 0 0,0 0-1 0 0,0 0 1 0 0,0 0-1 0 0,0 0 1 0 0,0 0-1 0 0,0 1 1 0 0,0-1-1 0 0,0 0 1 0 0,0 1-1 0 0,1-1 1 0 0,-2 1-1 0 0,1-1 1 0 0,1 0-1 0 0,-1 1 1 0 0,0 0-1 0 0,0 0 1 0 0,1-1-1 0 0,-1 0 1 0 0,0 1-1 0 0,0 0 1 0 0,1 0-1 0 0,0-1 1 0 0,-1 1-1 0 0,0 0 1 0 0,0 2-1 0 0,-2 2-652 0 0,0 0-1 0 0,0 1 0 0 0,-3 7 0 0 0,-2 9-1088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19351 0 0,'0'0'115'0'0,"-1"0"-1"0"0,1 0 1 0 0,-1 0-1 0 0,1 0 1 0 0,-1 0-1 0 0,1 0 1 0 0,0 0-1 0 0,-1 1 1 0 0,1-1-1 0 0,-1 0 1 0 0,1 0-1 0 0,-1 0 1 0 0,1 1-1 0 0,0-1 1 0 0,0 0-1 0 0,0 0 1 0 0,-1 1 0 0 0,-20 23 1291 0 0,-1-1 0 0 0,0-1 0 0 0,-27 20 1 0 0,19-19-1119 0 0,1 2 0 0 0,1 1 0 0 0,-40 46 0 0 0,64-66-388 0 0,-1 1 1 0 0,1-1 0 0 0,-4 8-1 0 0,8-12-113 0 0,0-2 202 0 0,0 1 0 0 0,0-1 0 0 0,0 0 0 0 0,0 0 0 0 0,0 0 0 0 0,0 0 0 0 0,0 0 0 0 0,0 0 0 0 0,0 0 0 0 0,0 0 0 0 0,0 0 0 0 0,0 0 1 0 0,0 1-1 0 0,0-1 0 0 0,0 0 0 0 0,0 0 0 0 0,0 0 0 0 0,0 0 0 0 0,0 1 0 0 0,0-1 0 0 0,0 0 0 0 0,0 0 0 0 0,0 0 0 0 0,0 0 0 0 0,0 1 0 0 0,0-1 0 0 0,0 0 0 0 0,0 0 0 0 0,0 0 0 0 0,0 0 0 0 0,-1 0 0 0 0,1 0-4 0 0,0 0-1 0 0,0 0 1 0 0,0 0-1 0 0,0 1 1 0 0,-1-1 0 0 0,1 0-1 0 0,0 0 1 0 0,0 1-1 0 0,0-1 1 0 0,0 0 0 0 0,0 0-1 0 0,0 1 1 0 0,0-1-1 0 0,0 0 1 0 0,0 0 0 0 0,0 0-1 0 0,0 0 1 0 0,0 0-1 0 0,0 0 1 0 0,0 1-1 0 0,0-1 1 0 0,0 0 0 0 0,0 0-1 0 0,0 1 1 0 0,0-1-1 0 0,0 0 1 0 0,0 0 0 0 0,0 1-1 0 0,1-1 1 0 0,-1 0-1 0 0,0 0 1 0 0,0 0-1 0 0,0 0 1 0 0,0 0 0 0 0,1 0-1 0 0,-1 1 1 0 0,5 3-15 0 0,1 0 0 0 0,-1-1 0 0 0,1 1 1 0 0,0-1-1 0 0,1 0 0 0 0,7 3 0 0 0,45 11-249 0 0,-40-13 193 0 0,27 10 1 0 0,-45-13 85 0 0,82 30-427 0 0,-80-30 163 0 0,0-1-1 0 0,-1 0 0 0 0,1 0 0 0 0,0 1 0 0 0,-1-1 0 0 0,1 0 1 0 0,0-1-1 0 0,0 1 0 0 0,5-1 0 0 0,-6 0-370 0 0,0 0 0 0 0,0 1 0 0 0,0-1 0 0 0,0 0 0 0 0,0 0 0 0 0,-1 0 0 0 0,2-1 0 0 0,0 0 0 0 0,4-7-1663 0 0</inkml:trace>
  <inkml:trace contextRef="#ctx0" brushRef="#br0" timeOffset="1">332 205 6447 0 0,'-2'-10'13028'0'0,"1"15"-8297"0"0,-1 3-3250 0 0,-1 3-1182 0 0,-6 65 559 0 0,0 107 0 0 0,9-156-842 0 0,0 1 0 0 0,3-1 1 0 0,1 1-1 0 0,8 30 0 0 0,-4-37-3591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12 108 21103 0 0,'-11'-27'1913'0'0,"11"26"-1895"0"0,-1 0-1 0 0,1 0 0 0 0,0 0 1 0 0,0 0-1 0 0,0 0 0 0 0,0 0 1 0 0,0 0-1 0 0,1 0 0 0 0,-1 0 1 0 0,0 0-1 0 0,1 0 0 0 0,-1 0 0 0 0,0 0 1 0 0,0 0-1 0 0,1 0 0 0 0,-1 0 1 0 0,1 0-1 0 0,0 1 0 0 0,-1-2 1 0 0,0 1-1 0 0,1 1 0 0 0,0-1 1 0 0,0-1-1 0 0,2 0 18 0 0,0-1-1 0 0,0 1 1 0 0,0 0 0 0 0,6-4 0 0 0,1 1 59 0 0,1 1 1 0 0,-2-1 0 0 0,2 2-1 0 0,-1-1 1 0 0,16-1-1 0 0,56-5 280 0 0,-76 9-346 0 0,71-3 124 0 0,122 9 1 0 0,-107 1-197 0 0,40 6-721 0 0,-123-9-317 0 0,-11 3 348 0 0,0-3 1054 0 0,-5 12-127 0 0,-1 1 0 0 0,1 1-1 0 0,2-2 1 0 0,-6 25 0 0 0,-8 70 320 0 0,16-89-398 0 0,-19 240 1064 0 0,16 1-236 0 0,6-173-657 0 0,3 487 1119 0 0,7-301-955 0 0,-8-247-392 0 0,-3 2 0 0 0,-4 31 0 0 0,3-50-42 0 0,0 1-1 0 0,0 0 1 0 0,-2-1-1 0 0,1 0 0 0 0,-2 0 1 0 0,1-1-1 0 0,-1 1 1 0 0,-7 10-1 0 0,8-15 27 0 0,0-2 0 0 0,0 1 0 0 0,1-2 0 0 0,-2 2-1 0 0,1-1 1 0 0,-10 6 0 0 0,-32 16 213 0 0,31-19-222 0 0,2 0 11 0 0,-1-1 0 0 0,-1 0 0 0 0,-23 4 0 0 0,-47 6-1836 0 0,55-14-4946 0 0,-2-2-2273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144 102 6447 0 0,'-5'-3'54'0'0,"-66"-37"1153"0"0,32 11 157 0 0,15 8-62 0 0,19 15-1040 0 0,5 4-168 0 0,5 3-142 0 0,1 0-46 0 0,-6-1 80 0 0,15 6-209 0 0,-1 0-1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14743 0 0,'0'0'1335'0'0,"-1"2"-1096"0"0,-4 4 162 0 0,0 2 1 0 0,1 0 0 0 0,-1 0-1 0 0,1 0 1 0 0,1-1 0 0 0,0 2-1 0 0,0 0 1 0 0,0-1 0 0 0,2 1-1 0 0,-1-1 1 0 0,1 1 0 0 0,0 0-1 0 0,0 0 1 0 0,2 15 0 0 0,1-14-163 0 0,-1 0 0 0 0,1-1 0 0 0,1 0 0 0 0,0 0-1 0 0,1 0 1 0 0,0 0 0 0 0,0 0 0 0 0,1 0 0 0 0,-1-1 0 0 0,13 14 0 0 0,-13-17-189 0 0,-1-1 0 0 0,1-1 0 0 0,1 2 0 0 0,-2-2 0 0 0,2 1-1 0 0,-1-1 1 0 0,1 0 0 0 0,0 0 0 0 0,0-1 0 0 0,0 1 0 0 0,-1-2 0 0 0,2 2 0 0 0,-1-2 0 0 0,0 1-1 0 0,1-1 1 0 0,-1 0 0 0 0,1 0 0 0 0,0-1 0 0 0,-1 1 0 0 0,8-2 0 0 0,-8 1 12 0 0,0-1-1 0 0,0-1 1 0 0,-1 1 0 0 0,1-1 0 0 0,-1 0-1 0 0,1 1 1 0 0,-1-2 0 0 0,1 1-1 0 0,-2-1 1 0 0,2 0 0 0 0,-1 1 0 0 0,-1-2-1 0 0,1 1 1 0 0,-1-1 0 0 0,6-5 0 0 0,-4 3 50 0 0,0-1 1 0 0,-1 0 0 0 0,1 0 0 0 0,-1 1-1 0 0,-1-2 1 0 0,0 1 0 0 0,0-1 0 0 0,4-13-1 0 0,-6 17-57 0 0,0-2 0 0 0,-1 2-1 0 0,0-1 1 0 0,0 1 0 0 0,0-1-1 0 0,0 0 1 0 0,-1 1-1 0 0,0-1 1 0 0,0 1 0 0 0,0-1-1 0 0,-1 1 1 0 0,1-1 0 0 0,-1 1-1 0 0,0 0 1 0 0,0-1-1 0 0,0 2 1 0 0,-1-1 0 0 0,0 0-1 0 0,0 0 1 0 0,0 1 0 0 0,0-1-1 0 0,-4-3 1 0 0,0 1 18 0 0,0 0 0 0 0,0 1 0 0 0,-1 0 0 0 0,0 0-1 0 0,1 1 1 0 0,-2-1 0 0 0,1 1 0 0 0,-1 1 0 0 0,1 0 0 0 0,-14-3 0 0 0,6 3-180 0 0,0 0 0 0 0,-1 2 0 0 0,1-1 0 0 0,-1 2 0 0 0,1 0 0 0 0,0 1 0 0 0,0 1-1 0 0,-1 0 1 0 0,1 1 0 0 0,0 1 0 0 0,0 0 0 0 0,-20 10 0 0 0,0 3-1549 0 0,0 3-432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 20735 0 0,'-9'-36'2451'0'0,"8"35"-1567"0"0,1-5 5042 0 0,5 11-5117 0 0,7 13-1119 0 0,-7-8 322 0 0,-1 0-1 0 0,0 0 1 0 0,-1 0 0 0 0,0 1 0 0 0,0-1-1 0 0,-1 1 1 0 0,0-1 0 0 0,0 16-1 0 0,-2 10-19 0 0,-4 42-1 0 0,1-47 17 0 0,-2 24-14 0 0,-2 24-208 0 0,7-63-616 0 0,0 0 0 0 0,4 29-1 0 0,-1-32-842 0 0,-2-12-71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42 15663 0 0,'-20'-21'4314'0'0,"22"22"-3502"0"0,13 5-699 0 0,0-1 1 0 0,0 1-1 0 0,18 1 1 0 0,0 1 234 0 0,-15-4-88 0 0,1 0 0 0 0,1-2-1 0 0,-2 0 1 0 0,2-1 0 0 0,-1-1-1 0 0,0-1 1 0 0,24-3 0 0 0,4-5 428 0 0,77-23 1 0 0,-110 28-606 0 0,-7 2-19 0 0,0-1 0 0 0,0 1 0 0 0,12-7-1 0 0,-18 9 93 0 0,-1 11-36 0 0,-3-2-70 0 0,2 1-1 0 0,-7 17 0 0 0,-2 5 70 0 0,4-1 27 0 0,1 1 0 0 0,1 0 0 0 0,0 56 0 0 0,16 131 352 0 0,-1-59-209 0 0,3 291 594 0 0,-11-349-665 0 0,28 252 293 0 0,-27-320-469 0 0,9 137 64 0 0,-13-152-72 0 0,-1 1-1 0 0,-1-2 1 0 0,0 2 0 0 0,-2-1 0 0 0,-1-1 0 0 0,-11 34 0 0 0,13-45-8 0 0,-1 0 1 0 0,0-1-1 0 0,1 1 1 0 0,-2-1-1 0 0,1 0 0 0 0,-2 0 1 0 0,1-1-1 0 0,0 1 1 0 0,0-1-1 0 0,-1 0 0 0 0,0 0 1 0 0,0-1-1 0 0,-11 5 1 0 0,0 0 11 0 0,0-1 1 0 0,-1-1 0 0 0,0 0 0 0 0,-22 3 0 0 0,34-8-231 0 0,-1-1 0 0 0,1-1 1 0 0,-1 1-1 0 0,1-1 0 0 0,-9-1 0 0 0,-11 1-1141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5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 18023 0 0,'0'0'1632'0'0,"0"-2"-1344"0"0,-1-6 6084 0 0,0 10-6268 0 0,-22 37-399 0 0,-36 83 1 0 0,58-121-44 0 0,-4 11-26 0 0,3-7-5242 0 0</inkml:trace>
  <inkml:trace contextRef="#ctx0" brushRef="#br0" timeOffset="1">11 23 10135 0 0,'0'0'778'0'0,"1"1"-506"0"0,7 15 1420 0 0,2-1 0 0 0,-1 0 0 0 0,21 23 0 0 0,-27-35-1440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76 140 13823 0 0,'-4'-9'469'0'0,"-6"-7"619"0"0,7 7 4107 0 0,4 7-3472 0 0,2-1-1514 0 0,-1 0 0 0 0,1 0 1 0 0,0 1-1 0 0,0-1 0 0 0,1 1 1 0 0,-1 0-1 0 0,0-1 0 0 0,0 2 1 0 0,1-1-1 0 0,0 0 0 0 0,0 1 1 0 0,6-2-1 0 0,6-1 50 0 0,30-4-1 0 0,-19 5-175 0 0,108-30 161 0 0,-53 12-148 0 0,-76 19-527 0 0,-4 1 213 0 0,0 1-1 0 0,0-1 1 0 0,0 1 0 0 0,1 0-1 0 0,-2-1 1 0 0,1 1 0 0 0,1 0-1 0 0,2 1 1 0 0,-11 9-1418 0 0,-7 5 512 0 0,-16 18-1 0 0,-9 11 432 0 0,-16 22 401 0 0,-4 5 330 0 0,45-54 37 0 0,2 1 0 0 0,-14 27 1 0 0,12-17 402 0 0,-15 56 0 0 0,-1 34 484 0 0,21-84-699 0 0,-35 180 1991 0 0,-20 295 0 0 0,52-333-1603 0 0,13-1 18 0 0,1-145-501 0 0,1 0 0 0 0,11 41-1 0 0,-12-58-121 0 0,2-1-1 0 0,-1 0 1 0 0,1 0-1 0 0,1 0 1 0 0,0-1 0 0 0,0 0-1 0 0,1 0 1 0 0,10 11-1 0 0,-15-19-59 0 0,1-1 0 0 0,-1 1 0 0 0,1 0 0 0 0,0-1 0 0 0,-1 0 0 0 0,2 0 0 0 0,4 4 0 0 0,-6-6-9 0 0,-1 1 1 0 0,2-1-1 0 0,-2 1 1 0 0,1 0-1 0 0,0-1 1 0 0,0 0-1 0 0,0 0 1 0 0,0 0-1 0 0,0 0 1 0 0,0 0-1 0 0,0 0 1 0 0,0 0-1 0 0,0 0 1 0 0,0-1-1 0 0,-1 1 1 0 0,3-2-1 0 0,4-1-460 0 0,1 0 0 0 0,-1-1-1 0 0,-1 0 1 0 0,14-9 0 0 0,11-12-5596 0 0,3-7-2059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56 20447 0 0,'-2'-4'212'0'0,"-1"0"0"0"0,2 0 1 0 0,-1 0-1 0 0,0 0 0 0 0,1-1 0 0 0,-1 1 0 0 0,1 0 0 0 0,1-1 0 0 0,-1 1 0 0 0,-1-9 3628 0 0,2 15-3300 0 0,-3 13-298 0 0,0 0 0 0 0,2 0 0 0 0,0 0 0 0 0,1 15 0 0 0,9 63-321 0 0,-5-66 79 0 0,2 0 0 0 0,10 31 0 0 0,-13-47 0 0 0,1-2 0 0 0,1 1 0 0 0,-1-1 0 0 0,1 1 0 0 0,1-1 0 0 0,0 0 0 0 0,0-1 0 0 0,13 15 0 0 0,-17-22 0 0 0,-1 1 0 0 0,1-1 0 0 0,-1 0 0 0 0,1 0-1 0 0,0 1 1 0 0,-1-1 0 0 0,2-1 0 0 0,-2 1 0 0 0,1 1 0 0 0,0-2 0 0 0,0 0 0 0 0,0 1-1 0 0,0 0 1 0 0,0-1 0 0 0,0 1 0 0 0,0-1 0 0 0,0 0 0 0 0,0 0 0 0 0,1 0-1 0 0,-2 0 1 0 0,1 0 0 0 0,1-1 0 0 0,-1 1 0 0 0,-1-1 0 0 0,2 0 0 0 0,-1 1 0 0 0,-1-1-1 0 0,2 0 1 0 0,-2 0 0 0 0,1 1 0 0 0,0-2 0 0 0,2 0 0 0 0,0-2 5 0 0,1 0 0 0 0,-1 0 0 0 0,1 0 1 0 0,-2 0-1 0 0,1-1 0 0 0,0 0 0 0 0,-1 0 1 0 0,0 0-1 0 0,0 0 0 0 0,3-6 0 0 0,1-10 74 0 0,0 0-1 0 0,6-31 1 0 0,-1 0 69 0 0,-11 51-84 0 0,-1 3-54 0 0,0 0 0 0 0,0 0 0 0 0,1 1-1 0 0,0-1 1 0 0,0 0 0 0 0,0 2 0 0 0,3 6-12 0 0,-1 2-10 0 0,0-1 0 0 0,1 0 0 0 0,7 16 1 0 0,-8-22 8 0 0,0 0 1 0 0,0 0-1 0 0,0 0 1 0 0,1-1-1 0 0,-1 1 1 0 0,1-1-1 0 0,0 0 1 0 0,0 0 0 0 0,6 4-1 0 0,-9-7 3 0 0,0-1 0 0 0,1 1-1 0 0,-1 0 1 0 0,1 0 0 0 0,-1-1 0 0 0,1 0-1 0 0,-1 1 1 0 0,1-1 0 0 0,-1 1 0 0 0,1-1-1 0 0,-1 0 1 0 0,2 0 0 0 0,-2 0 0 0 0,1 0 0 0 0,1 0-1 0 0,0-1 3 0 0,0 0-1 0 0,0 1 0 0 0,0-1 0 0 0,1-1 0 0 0,-1 2 1 0 0,5-5-1 0 0,2-2 18 0 0,0 1 0 0 0,-1-1 0 0 0,10-10 0 0 0,-18 16-12 0 0,4-4 31 0 0,1-1-1 0 0,-2 1 1 0 0,1 0-1 0 0,-1 0 1 0 0,1-1-1 0 0,-2 0 1 0 0,1 0 0 0 0,-1-1-1 0 0,3-6 1 0 0,-4 9 11 0 0,-2 1 0 0 0,1-2 0 0 0,1 1 0 0 0,-2 1 0 0 0,0-1 0 0 0,0-1 0 0 0,1 2 0 0 0,-2-1-1 0 0,1-1 1 0 0,0 2 0 0 0,0-1 0 0 0,-1 0 0 0 0,0 0 0 0 0,0 0 0 0 0,-1 0 0 0 0,1 0 0 0 0,-3-5 0 0 0,-4-4 133 0 0,-1-1 1 0 0,0 1-1 0 0,-2-1 0 0 0,-17-16 0 0 0,28 30-287 0 0,0 0-1 0 0,-1-1 1 0 0,1 0-1 0 0,-1 1 1 0 0,0 0-1 0 0,1-1 1 0 0,0 1-1 0 0,-1 0 0 0 0,0 0 1 0 0,1 0-1 0 0,-1-1 1 0 0,1 1-1 0 0,-1 0 1 0 0,0 0-1 0 0,0 0 1 0 0,1 0-1 0 0,0 0 1 0 0,-1 0-1 0 0,0 0 1 0 0,0 0-1 0 0,1 0 1 0 0,-1 0-1 0 0,1 0 1 0 0,-1 1-1 0 0,0-1 1 0 0,1 0-1 0 0,-1 0 1 0 0,1 0-1 0 0,-1 0 1 0 0,0 1-1 0 0,-8 6-2135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22751 0 0,'0'0'2984'0'0,"-1"2"-2429"0"0,-1 22-96 0 0,0 1 0 0 0,2-1 0 0 0,2 34 0 0 0,1 9-334 0 0,-4 38 21 0 0,-5-1 1 0 0,-27 149-1 0 0,9-147 15 0 0,24-104 70 0 0,0-11-71 0 0,0 0-145 0 0,1 0 0 0 0,0 0 0 0 0,0 1 0 0 0,2 0 0 0 0,-1 0-1 0 0,1-1 1 0 0,0 1 0 0 0,4-9 0 0 0,0 4 4 0 0,1 0 0 0 0,-1 1 0 0 0,1 0 0 0 0,12-12 0 0 0,-19 23-21 0 0,0-1-1 0 0,1 1 1 0 0,-1-1 0 0 0,1 1 0 0 0,-1-1-1 0 0,1 2 1 0 0,-1-2 0 0 0,1 1-1 0 0,-1 1 1 0 0,1-2 0 0 0,-1 1 0 0 0,1 1-1 0 0,0-1 1 0 0,-1 0 0 0 0,2 1-1 0 0,-2-1 1 0 0,1 1 0 0 0,0 0 0 0 0,0 0-1 0 0,0-1 1 0 0,0 1 0 0 0,0 0-1 0 0,0 1 1 0 0,0-1 0 0 0,-1 0 0 0 0,2 0-1 0 0,2 2 1 0 0,2 0 10 0 0,-1-1-17 0 0,-1 0 0 0 0,-1 1 0 0 0,2 0 0 0 0,-1 0 0 0 0,-1 1 0 0 0,1-1 0 0 0,6 5 0 0 0,10 10 9 0 0,-13-8 0 0 0,-8-8-6 0 0,1 1 0 0 0,0-1 1 0 0,0 0-1 0 0,-1 1 0 0 0,1-1 0 0 0,0 1 0 0 0,0-1 0 0 0,-1 1 1 0 0,0 0-1 0 0,0-1 0 0 0,0 1 0 0 0,1-1 0 0 0,-1 1 0 0 0,0-1 1 0 0,0 1-1 0 0,0 0 0 0 0,-1 0 0 0 0,1 2 0 0 0,-1-2-6 0 0,0 1 1 0 0,0-2-1 0 0,0 1 0 0 0,-1 1 0 0 0,1-2 0 0 0,-1 1 0 0 0,1 0 0 0 0,-1 0 0 0 0,1 0 1 0 0,-1-1-1 0 0,-3 3 0 0 0,-4 2-34 0 0,-1 0 0 0 0,1-1 1 0 0,-1 0-1 0 0,-15 4 0 0 0,24-9 44 0 0,-16 6-51 0 0,0 0-1 0 0,0-3 1 0 0,0 1-1 0 0,0-1 1 0 0,-1-1-1 0 0,1-1 1 0 0,-1 0-1 0 0,0-1 1 0 0,1-2 0 0 0,-22-3-1 0 0,35 5-134 0 0,0-1 0 0 0,0 0-1 0 0,0 0 1 0 0,1 0 0 0 0,-1-1-1 0 0,0 1 1 0 0,0-2 0 0 0,1 2 0 0 0,-6-6-1 0 0,6 5-199 0 0,1 0 0 0 0,0-1 0 0 0,0 0-1 0 0,-3-5 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21855 0 0,'0'0'1980'0'0,"2"0"-1631"0"0,5-3-361 0 0,1 0-1 0 0,-1 1 0 0 0,1 0 0 0 0,-1 0 0 0 0,1 2 0 0 0,0-2 0 0 0,-1 2 0 0 0,11 0 0 0 0,168 3-112 0 0,-111-1 175 0 0,-12 1-36 0 0,71-8 210 0 0,-124 5-224 0 0,-3 0-12 0 0,-7 0 11 0 0,0 0 0 0 0,0 0-1 0 0,0 0 1 0 0,0 0 0 0 0,1 0 0 0 0,-1 0-1 0 0,0 0 1 0 0,0 0 0 0 0,0 0 0 0 0,0 0-1 0 0,0 0 1 0 0,0 0 0 0 0,0 0 0 0 0,0 0-1 0 0,0 0 1 0 0,1 0 0 0 0,-1 0 0 0 0,0 0-1 0 0,0 0 1 0 0,0 0 0 0 0,0 1 0 0 0,0-1-1 0 0,0 0 1 0 0,0 0 0 0 0,0 0 0 0 0,0 0-1 0 0,0 0 1 0 0,0 0 0 0 0,0 0 0 0 0,0 0-1 0 0,0 0 1 0 0,0 0 0 0 0,0 0 0 0 0,0 1-1 0 0,0-1 1 0 0,0 0 0 0 0,0 0 0 0 0,0 0-1 0 0,0 0 1 0 0,0 0 0 0 0,0 0 0 0 0,0 0-1 0 0,0 0 1 0 0,0 0 0 0 0,0 0 0 0 0,0 0-1 0 0,0 0 1 0 0,0 0 0 0 0,0 6-12 0 0,1 0 1 0 0,-1 0 0 0 0,0-1-1 0 0,0 1 1 0 0,-1 0 0 0 0,-1 7-1 0 0,-11 36 37 0 0,5-17 32 0 0,-21 127 462 0 0,12 2 301 0 0,13-123-620 0 0,-38 885 2461 0 0,44-801-2540 0 0,36 240 0 0 0,-35-347-102 0 0,11 86 117 0 0,-15-90-81 0 0,1-10-52 0 0,-1-1 1 0 0,1 1-1 0 0,0 0 1 0 0,0 0-1 0 0,-1-1 1 0 0,0 1-1 0 0,1-1 1 0 0,-1 1-1 0 0,1 0 1 0 0,-1-1-1 0 0,0 1 1 0 0,0-1-1 0 0,1 1 1 0 0,-1 0-1 0 0,0-1 1 0 0,0 0-1 0 0,1 0 1 0 0,-1 1-1 0 0,0-1 1 0 0,0 0-1 0 0,1 1 1 0 0,-1-1-1 0 0,0 0 1 0 0,0 0-1 0 0,0 0 1 0 0,0 0-1 0 0,0 0 1 0 0,-5 1 54 0 0,-1-2 0 0 0,-10-1 0 0 0,9 2-5 0 0,-15-4 69 0 0,0-1-1 0 0,0-1 1 0 0,0 0-1 0 0,-27-13 1 0 0,41 15-119 0 0,-1 0 1 0 0,2-1-1 0 0,-1 0 1 0 0,0 0-1 0 0,0-1 1 0 0,2 0-1 0 0,-1 0 1 0 0,0-1-1 0 0,-9-12 1 0 0,9 10-666 0 0,2 0 0 0 0,0-1 0 0 0,0 1 0 0 0,-9-21 0 0 0,2-6-8890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15663 0 0,'1'-1'63'0'0,"-1"1"0"0"0,1-1-1 0 0,-1 0 1 0 0,0 0 0 0 0,1 1 0 0 0,0-1-1 0 0,-1 0 1 0 0,1 0 0 0 0,-1 1 0 0 0,1-1-1 0 0,0 0 1 0 0,0 1 0 0 0,-1-1-1 0 0,1 1 1 0 0,0 0 0 0 0,0-1 0 0 0,0 0-1 0 0,0 1 1 0 0,0 0 0 0 0,-1-1-1 0 0,1 1 1 0 0,1 0 0 0 0,-2 0 0 0 0,1 0-1 0 0,1 0 1 0 0,4-1 2 0 0,7-3 792 0 0,-7 3 103 0 0,-1-1-1 0 0,1 1 1 0 0,0 1 0 0 0,0-1-1 0 0,0 0 1 0 0,9 2 0 0 0,1 0-226 0 0,-11-1-685 0 0,1 0 0 0 0,0 0 0 0 0,0 1 0 0 0,-1 0 0 0 0,8 3 0 0 0,-10-4-148 0 0,2 2-368 0 0,8 5-14546 0 0</inkml:trace>
  <inkml:trace contextRef="#ctx0" brushRef="#br0" timeOffset="1">0 237 9671 0 0,'0'0'1048'0'0,"6"13"-1048"0"0,2-2 0 0 0,2-3 2408 0 0,6-1 464 0 0,4-1 88 0 0,3-2 16 0 0,2-4-2096 0 0,6-2-424 0 0,5 0-80 0 0,5 0-24 0 0,6-3-728 0 0,3-1-144 0 0,5-2-32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20015 0 0,'0'0'2953'0'0,"-2"-1"-2094"0"0,-1 1-624 0 0,1 0-1 0 0,-1 0 1 0 0,1 0-1 0 0,-1 1 1 0 0,0-1-1 0 0,0 1 1 0 0,0-1-1 0 0,1 1 1 0 0,-1 0-1 0 0,1 0 1 0 0,-5 2-1 0 0,-3 3 263 0 0,-14 11-1 0 0,12-7-168 0 0,-65 52-113 0 0,52-39-224 0 0,-35 23 0 0 0,-48 21 9 0 0,100-61-15 0 0,18-2-130 0 0,6-1 104 0 0,1-1 1 0 0,-1 0-1 0 0,1-1 0 0 0,24-2 1 0 0,-27 1 24 0 0,61-6-42 0 0,-53 4-79 0 0,0-1 0 0 0,0 3 1 0 0,33 2-1 0 0,4 2-699 0 0,-29-6-1653 0 0,-2-5-4676 0 0,-14 1-41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 8287 0 0,'-5'-7'12923'0'0,"2"34"-11982"0"0,1-1 1 0 0,1 1-1 0 0,4 43 0 0 0,-1-9-405 0 0,-1 1-137 0 0,4 113 79 0 0,-2-138-782 0 0,3 28-574 0 0,-6-58-993 0 0,3 1-1 0 0,-2-1 1 0 0,6 11 0 0 0,1-2-5771 0 0</inkml:trace>
  <inkml:trace contextRef="#ctx0" brushRef="#br0" timeOffset="1">322 330 17967 0 0,'-13'-10'1920'0'0,"3"7"-1856"0"0,3 2 704 0 0,-4 5 136 0 0,0 4 32 0 0,1-1 8 0 0,-1 0-696 0 0,5 3-144 0 0,5 0-24 0 0,5 2-8 0 0,8-2-600 0 0,6 1-120 0 0,8-2-24 0 0,2-3-8264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58 19807 0 0,'-8'-11'1526'0'0,"6"9"-987"0"0,5 1-363 0 0,5-4-53 0 0,1 1 0 0 0,0 0-1 0 0,1 1 1 0 0,-1 0-1 0 0,0 0 1 0 0,15-1 0 0 0,63-5 890 0 0,-64 8-934 0 0,140-6-3336 0 0,-154 9 681 0 0</inkml:trace>
  <inkml:trace contextRef="#ctx0" brushRef="#br0" timeOffset="1">318 66 6447 0 0,'-28'12'1162'0'0,"24"-9"-229"0"0,-1 0 1 0 0,0 0-1 0 0,1 1 1 0 0,-1 0-1 0 0,1 0 1 0 0,0-1-1 0 0,0 2 1 0 0,0-1-1 0 0,-5 8 1 0 0,-3 10-667 0 0,-6 29 1743 0 0,-17 71-1 0 0,19-65-1216 0 0,-59 291 2239 0 0,25 6-1480 0 0,17-16-619 0 0,30 1-306 0 0,5-314-534 0 0,7 34-1 0 0,-7-48-55 0 0,1 0 0 0 0,0-1-1 0 0,1 0 1 0 0,0 0 0 0 0,9 17-1 0 0,-11-24-52 0 0,0 0-1 0 0,1 0 1 0 0,0 0-1 0 0,0 0 0 0 0,0 0 1 0 0,0 0-1 0 0,0 0 1 0 0,0 0-1 0 0,0-1 0 0 0,0 0 1 0 0,1 0-1 0 0,0 0 1 0 0,0-1-1 0 0,-1 1 0 0 0,1-1 1 0 0,0 1-1 0 0,0-1 1 0 0,0-1-1 0 0,0 1 0 0 0,0 0 1 0 0,0-1-1 0 0,5 0 1 0 0,-1 0-233 0 0,0-1-1 0 0,-1 0 1 0 0,1 0 0 0 0,-1-1 0 0 0,1 1 0 0 0,-1-1-1 0 0,1-1 1 0 0,-1 0 0 0 0,-1 0 0 0 0,14-8 0 0 0,9-11-1474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20735 0 0,'0'0'3145'0'0,"-2"0"-2173"0"0,-4 2-609 0 0,0-1 0 0 0,0 1 0 0 0,0 0-1 0 0,0 0 1 0 0,0 0 0 0 0,0 1 0 0 0,1 0-1 0 0,0 0 1 0 0,0 1 0 0 0,-1-1 0 0 0,-4 6-1 0 0,-8 8-127 0 0,-25 29-1 0 0,20-20-41 0 0,1-2-179 0 0,-19 27-1 0 0,33-40-24 0 0,2-1 0 0 0,0 2 0 0 0,0-1-1 0 0,0 0 1 0 0,-6 23 0 0 0,12-32-20 0 0,0 0 0 0 0,-1 1-1 0 0,0-1 1 0 0,1 0 0 0 0,0 0 0 0 0,0 1 0 0 0,0-1-1 0 0,0 1 1 0 0,0-1 0 0 0,1 0 0 0 0,-1 1-1 0 0,1-1 1 0 0,-1 0 0 0 0,1 0 0 0 0,0 1 0 0 0,0-1-1 0 0,0 0 1 0 0,0 0 0 0 0,0 0 0 0 0,1 0-1 0 0,-1 0 1 0 0,1 0 0 0 0,-1-1 0 0 0,1 2 0 0 0,-1-2-1 0 0,3 2 1 0 0,1 1-12 0 0,0-1 1 0 0,-1 0-1 0 0,2-1 1 0 0,-1 1-1 0 0,0-1 0 0 0,0 0 1 0 0,1 0-1 0 0,-1 0 0 0 0,10 1 1 0 0,8 0 8 0 0,0-2 0 0 0,1 0 1 0 0,-1-2-1 0 0,0 0 0 0 0,0-2 1 0 0,0 0-1 0 0,41-12 0 0 0,-60 13-67 0 0,1 1 0 0 0,0-1-1 0 0,-1 0 1 0 0,1 0-1 0 0,-1-1 1 0 0,1 0-1 0 0,5-3 1 0 0,-8 3-173 0 0,0 1 1 0 0,0 0-1 0 0,1 0 1 0 0,-1-1 0 0 0,0 1-1 0 0,0-1 1 0 0,0 0-1 0 0,-1 1 1 0 0,1-1-1 0 0,-1 0 1 0 0,1 0-1 0 0,0-5 1 0 0,1-7-1466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13823 0 0,'-1'2'7499'0'0,"-1"7"-6787"0"0,0 0 0 0 0,0 1 0 0 0,1-1 0 0 0,0 1 0 0 0,0 11 0 0 0,6 51-209 0 0,-4-53-41 0 0,5 86-32 0 0,-4-48-89 0 0,14 84 0 0 0,-9-110-554 0 0,17 108-3153 0 0,-18-88 1417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6.4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55 309 11863 0 0,'-12'-5'472'0'0,"0"-1"0"0"0,-17-12 0 0 0,27 17 191 0 0,3 0-504 0 0,-1 0 0 0 0,0 0 1 0 0,0 0-1 0 0,1-1 0 0 0,-1 2 0 0 0,0-2 1 0 0,1 1-1 0 0,-1 1 0 0 0,1-2 0 0 0,0 1 1 0 0,-1 1-1 0 0,1-1 0 0 0,-1 0 0 0 0,1 0 0 0 0,0 0 1 0 0,0 0-1 0 0,0 0 0 0 0,1 0 0 0 0,19-13-444 0 0,-16 12 450 0 0,13-6-239 0 0,-1 1 1 0 0,0 1-1 0 0,1 1 0 0 0,25-5 0 0 0,-22 6 41 0 0,258-41-234 0 0,-166 32 203 0 0,275-25 3 0 0,-273 29 55 0 0,297-10 6 0 0,-294 15 0 0 0,283-3 0 0 0,-298 6 0 0 0,134 2 0 0 0,-23 0 0 0 0,371-7 0 0 0,258-27 64 0 0,-493 17-20 0 0,-209 10-24 0 0,259-1 101 0 0,-311 6 28 0 0,225 5 495 0 0,-164-1-326 0 0,516 13 1194 0 0,-478-7-1076 0 0,-53-3-112 0 0,240 18 559 0 0,-110-6-219 0 0,201 30 1301 0 0,-411-42-1858 0 0,62 12 15 0 0,-102-14-109 0 0,-7-1-3 0 0,1-1 1 0 0,0-1-1 0 0,-1 1 0 0 0,1-2 1 0 0,14 0-1 0 0,-22 0-157 0 0,0 0-1 0 0,0 0 1 0 0,0 0 0 0 0,1 0-1 0 0,-1 0 1 0 0,0 0 0 0 0,0-1-1 0 0,0 1 1 0 0,2-2 0 0 0,-2 2-372 0 0,0 0 1 0 0,-1-1 0 0 0,1 0-1 0 0,0 1 1 0 0,0-1 0 0 0,-1 1-1 0 0,1-1 1 0 0,0 0 0 0 0,-1 0-1 0 0,1 1 1 0 0,-1-1 0 0 0,2-2-1 0 0,2-8-6069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5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35 3223 0 0,'-18'-34'17176'0'0,"11"36"-14679"0"0,5-2-2427 0 0,2 1 0 0 0,-2 0 0 0 0,1 0 0 0 0,0 0 0 0 0,-1 0 0 0 0,2 0 0 0 0,-1 0 0 0 0,-1 1 0 0 0,2-1 0 0 0,-1 0 0 0 0,0 0 0 0 0,0 1 0 0 0,1-1 0 0 0,-2 2 0 0 0,-7 24 82 0 0,8-24-134 0 0,-3 14-21 0 0,1 0-1 0 0,0 0 1 0 0,1 1-1 0 0,1 0 1 0 0,0-1-1 0 0,1 1 1 0 0,2-1-1 0 0,3 23 0 0 0,-2-29-160 0 0,-2-9 99 0 0,0 0-108 0 0,3 5-459 0 0,-3-5-199 0 0,0-1-38 0 0,0-1 1040 0 0,0 0-346 0 0,-1 1 1 0 0,0-1-1 0 0,0 0 1 0 0,1 1 0 0 0,0-1-1 0 0,0 0 1 0 0,-1 1-1 0 0,0-1 1 0 0,1 0-1 0 0,-1 0 1 0 0,1 0-1 0 0,0 0 1 0 0,-1 0-1 0 0,0 0 1 0 0,1 0 0 0 0,0 0-1 0 0,0 0 1 0 0,-1 0-1 0 0,0 0 1 0 0,1 0-1 0 0,0 0 1 0 0,0 0-1 0 0,-1 0 1 0 0,0 0 0 0 0,1-1-1 0 0,-1 1 1 0 0,1 0-1 0 0,0-1 1 0 0,-1 0-1 0 0,7-6-1265 0 0</inkml:trace>
  <inkml:trace contextRef="#ctx0" brushRef="#br0" timeOffset="1">11 66 1839 0 0,'-5'-3'20136'0'0,"4"12"-19161"0"0,2 17-1526 0 0,-1-21 550 0 0,6 19-10 0 0,-4-19-342 0 0,-1-1 0 0 0,1 0 0 0 0,4 7 0 0 0,-5-9-868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9215 0 0,'0'4'17073'0'0,"-2"14"-13653"0"0,1 13-5631 0 0,0-22 3785 0 0,-1 25-1369 0 0,-3 248-406 0 0,8-256-3051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2501 99 11975 0 0,'-5'-8'166'0'0,"1"4"56"0"0,1-2 0 0 0,0 1 0 0 0,0-1-1 0 0,-2-5 1 0 0,4 2-201 0 0,2 7 272 0 0,0 1-1 0 0,0-1 1 0 0,-1 1 0 0 0,1-1-1 0 0,1 1 1 0 0,-2-1-1 0 0,2 2 1 0 0,-1-2-1 0 0,0 1 1 0 0,1 0-1 0 0,-1-1 1 0 0,1 2 0 0 0,-1-1-1 0 0,1 0 1 0 0,-1 0-1 0 0,1 1 1 0 0,1-2-1 0 0,4-1 1102 0 0,-1 1 0 0 0,1 0 0 0 0,7-1-1 0 0,24-2-900 0 0,0 2 0 0 0,41 2 0 0 0,-24 0-442 0 0,38-1-1 0 0,145-3 4 0 0,-235 5-101 0 0,-2 0 43 0 0,-1 0 0 0 0,0 0-1 0 0,1 0 1 0 0,0 0 0 0 0,-1 0 0 0 0,1 0 0 0 0,-1 0-1 0 0,1 0 1 0 0,-1 0 0 0 0,1 0 0 0 0,0 1 0 0 0,-1-1-1 0 0,0 0 1 0 0,1 1 0 0 0,-1-1 0 0 0,1 0 0 0 0,0 0 0 0 0,-1 0-1 0 0,1 1 1 0 0,7 7-63 0 0,-8-4 65 0 0,1-2-13 0 0,-1-1-5 0 0,0 1 0 0 0,1 0 0 0 0,-1 0-1 0 0,0 0 1 0 0,0 0 0 0 0,0-1 0 0 0,0 2 0 0 0,-1-2 0 0 0,1 1 0 0 0,-1 1-1 0 0,0 0 1 0 0,-1 4-30 0 0,-36 184 58 0 0,-6 144 934 0 0,12 3 154 0 0,14-144-606 0 0,-2 102-18 0 0,-11 99 64 0 0,28-376-527 0 0,0 0 0 0 0,0 0 0 0 0,-12 34-1 0 0,13-48-7 0 0,0 0 0 0 0,0 0 0 0 0,-1-1-1 0 0,1 1 1 0 0,-1-1 0 0 0,0 1 0 0 0,0-2 0 0 0,-1 2-1 0 0,1-1 1 0 0,-1-1 0 0 0,0 1 0 0 0,0-1-1 0 0,0 0 1 0 0,0 0 0 0 0,0 0 0 0 0,-1 0-1 0 0,1-1 1 0 0,-2 1 0 0 0,-4 0 0 0 0,2 0-81 0 0,-1-1 0 0 0,0-1-1 0 0,0 0 1 0 0,0 0 0 0 0,-14 0 0 0 0,3-3-883 0 0,-28-5-1 0 0,6-2-311 0 0</inkml:trace>
  <inkml:trace contextRef="#ctx0" brushRef="#br0" timeOffset="1">1173 276 21191 0 0,'-1'0'116'0'0,"-1"0"-1"0"0,0 0 1 0 0,0 0-1 0 0,1 0 1 0 0,-1 0-1 0 0,1 0 1 0 0,-1 0 0 0 0,0 0-1 0 0,1 1 1 0 0,-1-1-1 0 0,1 1 1 0 0,-1 0-1 0 0,1-1 1 0 0,-1 1-1 0 0,1 0 1 0 0,0 0-1 0 0,-1-1 1 0 0,1 1 0 0 0,-1 1-1 0 0,-1 1 1 0 0,-2 3-171 0 0,0 0 1 0 0,0 0-1 0 0,-4 9 0 0 0,3-7 204 0 0,-161 198 399 0 0,37-50-253 0 0,36-29-81 0 0,-99 125 373 0 0,111-155-432 0 0,-163 211 217 0 0,192-231-1444 0 0,-26 36-4929 0 0,13-25-2006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 4607 0 0,'-1'-1'3850'0'0,"-1"1"-2984"0"0,1 0 0 0 0,-2-1-1 0 0,1 1 1 0 0,1 0 0 0 0,-2 1 0 0 0,2-1 0 0 0,-1 0 0 0 0,0 1 0 0 0,1-1 0 0 0,-2 0 0 0 0,2 1 0 0 0,-3 1-1 0 0,0 0-262 0 0,0 1-1 0 0,-1-1 1 0 0,-5 8-1 0 0,-8 6-104 0 0,1 2 0 0 0,2 1-1 0 0,-16 22 1 0 0,-26 30-72 0 0,-14-1-283 0 0,71-70-141 0 0,0 0-1 0 0,0 0 0 0 0,-1 0 1 0 0,1 1-1 0 0,0-1 1 0 0,-1 1-1 0 0,1-1 1 0 0,0 1-1 0 0,-1-1 1 0 0,1 0-1 0 0,0 0 0 0 0,0 1 1 0 0,0-1-1 0 0,0 1 1 0 0,0-1-1 0 0,-1 1 1 0 0,1-1-1 0 0,0 0 1 0 0,0 1-1 0 0,0-1 0 0 0,0 1 1 0 0,0-1-1 0 0,0 1 1 0 0,0-1-1 0 0,0 0 1 0 0,0 2-1 0 0,4 0 20 0 0,-3-1-22 0 0,0 0-1 0 0,0-1 1 0 0,1 1-1 0 0,-1 0 1 0 0,1 0-1 0 0,-1-1 1 0 0,1 0-1 0 0,0 1 1 0 0,0-1-1 0 0,-1 0 1 0 0,1 1-1 0 0,-1-1 1 0 0,4 0-1 0 0,25-3-40 0 0,-14 1 20 0 0,119-11 10 0 0,2-1-4809 0 0,-119 13-233 0 0,-2-1-1334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96 101 2759 0 0,'-24'-45'287'0'0,"5"10"6422"0"0,5 14 6007 0 0,14 23-11981 0 0,-6 30-83 0 0,0 46 0 0 0,-1-8-163 0 0,1-22-477 0 0,0-11 14 0 0,-1 52 0 0 0,7-82-172 0 0,0 1 0 0 0,0-1 0 0 0,1 1 0 0 0,0-1 0 0 0,0 1 1 0 0,1-1-1 0 0,0 1 0 0 0,4 8 0 0 0,-6-15 41 0 0,1 0 1 0 0,-1-1-1 0 0,1 1 1 0 0,-1 0-1 0 0,1 0 1 0 0,0-1-1 0 0,-1 0 1 0 0,1 1-1 0 0,0 0 1 0 0,0-1-1 0 0,-1 1 1 0 0,1-1-1 0 0,0 0 1 0 0,0 1-1 0 0,-1-1 1 0 0,1 0-1 0 0,1 1 1 0 0,-2-1-1 0 0,1 0 1 0 0,0 0-1 0 0,1 1 1 0 0,0-1-283 0 0,0 0 0 0 0,0 0 1 0 0,0 0-1 0 0,1-1 0 0 0,-2 1 0 0 0,1-1 0 0 0,4 0 1 0 0,9-6-6436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10135 0 0,'1'-1'5164'0'0,"0"-2"-4846"0"0,0 1 0 0 0,1 1 1 0 0,-1-2-1 0 0,1 2 0 0 0,-1-1 0 0 0,1 0 0 0 0,-1 1 0 0 0,1-2 0 0 0,0 2 0 0 0,0 0 0 0 0,0 0 0 0 0,0-1 0 0 0,0 1 1 0 0,0 0-1 0 0,1 0 0 0 0,-1 0 0 0 0,0 1 0 0 0,0-1 0 0 0,4-1 0 0 0,2 1-177 0 0,0-1-1 0 0,0 1 0 0 0,0 0 1 0 0,14 1-1 0 0,7 2-78 0 0,-10-2-90 0 0,-1 1 0 0 0,0 1 0 0 0,21 5-1 0 0,-38-7-323 0 0,10 3-45 0 0,-11-3 62 0 0,0 0-1 0 0,0 0 1 0 0,1 0 0 0 0,-1 1-1 0 0,1-1 1 0 0,-1 0 0 0 0,1 0-1 0 0,-1 1 1 0 0,0-1 0 0 0,0 0-1 0 0,1 0 1 0 0,-1 0 0 0 0,2 2-1677 0 0,-2-1 1677 0 0,0-1-1 0 0,0 0 1 0 0</inkml:trace>
  <inkml:trace contextRef="#ctx0" brushRef="#br0" timeOffset="1">157 62 5983 0 0,'-19'1'1022'0'0,"19"0"-566"0"0,-2-1 0 0 0,1 1 0 0 0,0-1 0 0 0,0 0 0 0 0,0 0 0 0 0,0 1 0 0 0,-1 0 0 0 0,2 0 0 0 0,-1-1 0 0 0,0 1 0 0 0,0 0 0 0 0,0 0 0 0 0,0-1 1 0 0,0 1-1 0 0,1 0 0 0 0,-1 0 0 0 0,0 0 0 0 0,0 0 0 0 0,1 0 0 0 0,-1 2 0 0 0,-1 1 68 0 0,-1 1 0 0 0,2 0 0 0 0,-2 7 0 0 0,1-4-135 0 0,-9 30 492 0 0,3-2 0 0 0,-4 42 0 0 0,0 76 318 0 0,7-86-573 0 0,-17 381 1903 0 0,10-178-1719 0 0,10-237-750 0 0,-7 308 565 0 0,9-307-458 0 0,7 39 0 0 0,-5-61-117 0 0,0-1 0 0 0,1 0 1 0 0,1 0-1 0 0,0 0 0 0 0,1 0 0 0 0,8 17 0 0 0,-12-28-44 0 0,-1 0 0 0 0,1 0 0 0 0,-1 0-1 0 0,1-1 1 0 0,0 2 0 0 0,0-1-1 0 0,-1-1 1 0 0,2 1 0 0 0,-1 0-1 0 0,-1 0 1 0 0,1-1 0 0 0,1 1 0 0 0,-2 0-1 0 0,2-1 1 0 0,-1 1 0 0 0,0-1-1 0 0,0 0 1 0 0,0 1 0 0 0,0-1-1 0 0,1 0 1 0 0,-2 1 0 0 0,2-1 0 0 0,-1 0-1 0 0,0 0 1 0 0,1 0 0 0 0,-2 0-1 0 0,2 0 1 0 0,-1 0 0 0 0,0-1 0 0 0,1 1-1 0 0,-2-1 1 0 0,3 1 0 0 0,3-3-34 0 0,0 1 0 0 0,0-1 0 0 0,0 0 0 0 0,9-7 0 0 0,-4 3-335 0 0,25-14-2693 0 0,-14 8-5971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62 17623 0 0,'-4'-10'533'0'0,"0"-1"-17"0"0,-1-1 0 0 0,-2-17 5314 0 0,7 31-5036 0 0,-29 181 879 0 0,19-126-1575 0 0,7-48-96 0 0,0 7 14 0 0,1 0-1 0 0,0 0 1 0 0,0 22-1 0 0,3-30-4 0 0,1-5 31 0 0,7 7-29 0 0,-4-9-14 0 0,-2-1 0 0 0,14 4 1 0 0,-13-4 0 0 0,6 0 0 0 0,-1 1 0 0 0,-3-1 0 0 0,1 1 0 0 0,0 0 0 0 0,-1 1 0 0 0,1-1 0 0 0,-1 1 0 0 0,6 3 0 0 0,-9-4-1 0 0,0 2-1 0 0,0-1 1 0 0,0 0-1 0 0,0 0 1 0 0,-1 1-1 0 0,0-1 1 0 0,0 1-1 0 0,1-1 1 0 0,-1 1 0 0 0,-1 0-1 0 0,2 0 1 0 0,-2 0-1 0 0,1 0 1 0 0,-1 1-1 0 0,0-1 1 0 0,0 1-1 0 0,0-1 1 0 0,0 0-1 0 0,0 0 1 0 0,-1 1 0 0 0,0 6-1 0 0,0-3-1 0 0,0-1 1 0 0,-1 0-1 0 0,0 0 0 0 0,0 1 1 0 0,-1-1-1 0 0,0 0 0 0 0,0 0 1 0 0,-1 0-1 0 0,0 0 0 0 0,1 0 1 0 0,-5 5-1 0 0,3-3 3 0 0,-1-1 0 0 0,0 0 0 0 0,0 0 0 0 0,0-1 0 0 0,-1 1 0 0 0,0-2 0 0 0,0 1 0 0 0,-1-1 0 0 0,0 0 0 0 0,-10 7 0 0 0,15-12 1 0 0,-3 3 12 0 0,0 0-1 0 0,0 0 1 0 0,-1-1-1 0 0,1 0 1 0 0,-8 3-1 0 0,12-5-107 0 0,0 0 0 0 0,0 0 0 0 0,1 0 0 0 0,0 0 0 0 0,-1 0 0 0 0,0 0 0 0 0,0-1 0 0 0,1 1 0 0 0,-1 0 0 0 0,1 0 0 0 0,-1-1 0 0 0,0 1 0 0 0,1 0 0 0 0,-2-1 0 0 0,-6-8-6346 0 0,7 8 5901 0 0,-5-10-7778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12439 0 0,'0'0'1344'0'0,"7"-9"-1344"0"0,1-3 0 0 0,6 4 0 0 0,0 3 1408 0 0,2 2 256 0 0,2-1 56 0 0,4 3 8 0 0,2 1-1312 0 0,5 4-256 0 0,1 2-48 0 0,8 2-16 0 0,2 1-560 0 0,3 1-112 0 0,1 0-32 0 0,-1-4-7232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4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77 8751 0 0,'-26'3'-180'0'0,"20"-2"1421"0"0,1 0-1 0 0,0 0 1 0 0,0 2 0 0 0,-1-1 0 0 0,1 0-1 0 0,0 0 1 0 0,0 1 0 0 0,1 0-1 0 0,-1 0 1 0 0,1 0 0 0 0,-7 6 0 0 0,9-6-862 0 0,-1 0 0 0 0,0 0 0 0 0,1 1 1 0 0,0-1-1 0 0,-4 6 0 0 0,4-4-227 0 0,0 1 0 0 0,0-1 0 0 0,-1 0 0 0 0,2 0-1 0 0,0 1 1 0 0,0-1 0 0 0,0 1 0 0 0,0-1 0 0 0,1 0 0 0 0,0 1 0 0 0,0 0-1 0 0,2 9 1 0 0,-2-11-129 0 0,1-1 0 0 0,0 0 0 0 0,0 0 0 0 0,0 1 0 0 0,1-1-1 0 0,-1 0 1 0 0,1-1 0 0 0,-1 1 0 0 0,1 0 0 0 0,1-1 0 0 0,-2 1 0 0 0,1 0-1 0 0,1-1 1 0 0,0 0 0 0 0,-1 0 0 0 0,0 1 0 0 0,1-2 0 0 0,0 1 0 0 0,-1 0 0 0 0,1-1-1 0 0,0 1 1 0 0,6 2 0 0 0,-2-3-7 0 0,0 1 0 0 0,0-2 0 0 0,-1 2 0 0 0,1-2 0 0 0,0 1 0 0 0,0-1 1 0 0,-1-1-1 0 0,1 0 0 0 0,0 0 0 0 0,0 1 0 0 0,-1-2 0 0 0,8-2 0 0 0,-4 1 34 0 0,0-2 1 0 0,0 1 0 0 0,0 0-1 0 0,-1-1 1 0 0,0-1-1 0 0,17-12 1 0 0,-22 14-20 0 0,0 0 0 0 0,1 0 1 0 0,-2-1-1 0 0,1 1 0 0 0,-1-1 1 0 0,1 1-1 0 0,-1-2 1 0 0,-1 1-1 0 0,1 0 0 0 0,3-11 1 0 0,-5 13-13 0 0,0 0 0 0 0,-1-1 0 0 0,1 1 1 0 0,0 0-1 0 0,-1 0 0 0 0,0 0 1 0 0,0 0-1 0 0,0 0 0 0 0,0-1 0 0 0,-1 1 1 0 0,0 0-1 0 0,1 0 0 0 0,-1-1 1 0 0,0 1-1 0 0,0 0 0 0 0,0 0 1 0 0,-1 0-1 0 0,1 1 0 0 0,-1-1 0 0 0,1 0 1 0 0,-4-3-1 0 0,-1 0 18 0 0,1 1-1 0 0,-1-1 1 0 0,0 1-1 0 0,0 0 1 0 0,-1 0 0 0 0,1 2-1 0 0,-1-2 1 0 0,-8-2-1 0 0,-10-3 67 0 0,-27-8 0 0 0,-1 0-602 0 0,43 14-1766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1598 8 18431 0 0,'0'-1'48'0'0,"0"0"1"0"0,-1 0-1 0 0,0 1 0 0 0,0 0 0 0 0,1-1 0 0 0,0 1 0 0 0,-1-1 0 0 0,0 1 0 0 0,0-1 1 0 0,1 1-1 0 0,-1 0 0 0 0,1 0 0 0 0,-1-1 0 0 0,0 1 0 0 0,1 0 0 0 0,-1 0 1 0 0,0-1-1 0 0,0 1 0 0 0,1 0 0 0 0,-1 0 0 0 0,0 0 0 0 0,0 0 0 0 0,1 0 1 0 0,-1 0-1 0 0,0 0 0 0 0,0 1 0 0 0,1-1 0 0 0,-3 1 0 0 0,2 0 4 0 0,-1 1-1 0 0,0-1 0 0 0,1 1 0 0 0,-1-1 1 0 0,1 1-1 0 0,0 0 0 0 0,-1-1 0 0 0,1 2 1 0 0,0-1-1 0 0,-1 2 0 0 0,-22 47-18 0 0,15-31-4 0 0,-1 0 0 0 0,-14 21 0 0 0,-106 132 1257 0 0,15-25-361 0 0,97-123-813 0 0,-134 179 546 0 0,-65 55-3 0 0,171-203-549 0 0,-254 309 400 0 0,-137 200-1793 0 0,358-452-7082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17967 0 0,'0'0'1984'0'0,"-8"6"1120"0"0,24-16-5784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5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16295 0 0,'0'0'2811'0'0,"1"2"-2246"0"0,1 1-513 0 0,0 0 0 0 0,0-1 0 0 0,0 1 0 0 0,1-1 0 0 0,-1 0 0 0 0,1 1 0 0 0,0-1 0 0 0,0 0 0 0 0,0 0 0 0 0,0 0 0 0 0,0-1 0 0 0,0 2 0 0 0,3-1 0 0 0,9 3-67 0 0,25 6 1 0 0,-34-9 78 0 0,17 2-119 0 0,0 0-1 0 0,27 1 1 0 0,-9-3-5628 0 0,-17-2-583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9215 0 0,'0'0'8240'0'0,"0"11"-4720"0"0,-2 0-2960 0 0,4-1 408 0 0,0 0-832 0 0,0 1-64 0 0,3 1-8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32 21743 0 0,'-6'-8'435'0'0,"-15"-15"1513"0"0,21 22-1558 0 0,-2 3 53 0 0,-2 4-260 0 0,1 1 1 0 0,0 0-1 0 0,0 0 0 0 0,1-1 0 0 0,0 1 0 0 0,0 1 1 0 0,0-2-1 0 0,1 2 0 0 0,0-1 0 0 0,0 8 1 0 0,1 14 242 0 0,4 35-1 0 0,-3-43-285 0 0,0-14-107 0 0,0 0 0 0 0,0-1 0 0 0,0 1 0 0 0,1-1 0 0 0,0 0 0 0 0,0 0 0 0 0,0 0 0 0 0,7 12 1 0 0,-7-15-205 0 0,0-1 1 0 0,0 1 0 0 0,0-1-1 0 0,0 1 1 0 0,0-1 0 0 0,1 1 0 0 0,0-1-1 0 0,-1-1 1 0 0,1 2 0 0 0,0-2-1 0 0,-1 1 1 0 0,1 0 0 0 0,0-1 0 0 0,0 0-1 0 0,0 1 1 0 0,1-2 0 0 0,-1 1-1 0 0,0 0 1 0 0,6 0 0 0 0,11-1-6023 0 0,2-3-1857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 21047 0 0,'-12'-5'962'0'0,"9"5"-19"0"0,2 1-923 0 0,-1 0 0 0 0,1-1 0 0 0,0 1 0 0 0,0 0 0 0 0,0 0 0 0 0,0-1 0 0 0,0 1-1 0 0,0 0 1 0 0,0 0 0 0 0,0 0 0 0 0,1 0 0 0 0,-1 0 0 0 0,0 0 0 0 0,0 1 0 0 0,1-2-1 0 0,-1 2 1 0 0,1-1 0 0 0,-1 0 0 0 0,1 1 0 0 0,-1-2 0 0 0,1 2 0 0 0,0 2 0 0 0,-1-1 129 0 0,1-1-102 0 0,-1-1 0 0 0,1 2-1 0 0,0-2 1 0 0,0 1 0 0 0,0-1-1 0 0,0 1 1 0 0,0 0 0 0 0,1-1-1 0 0,-1 1 1 0 0,0-1 0 0 0,1 1 0 0 0,-1-1-1 0 0,0 1 1 0 0,1-1 0 0 0,0 1-1 0 0,1 2 1 0 0,0-1-7 0 0,0-1-1 0 0,0 0 1 0 0,0 0-1 0 0,1 0 1 0 0,-1 0-1 0 0,0 0 1 0 0,0 0-1 0 0,5 2 1 0 0,1-1-43 0 0,-1 1 1 0 0,1-1-1 0 0,0-1 1 0 0,-1 1-1 0 0,17 2 1 0 0,-8-4-1088 0 0,1 0 1 0 0,-2-1-1 0 0,2-1 0 0 0,20-2 1 0 0,-4-2-6086 0 0</inkml:trace>
  <inkml:trace contextRef="#ctx0" brushRef="#br0" timeOffset="1">474 95 4607 0 0,'0'0'208'0'0,"0"2"488"0"0,3 2 1247 0 0,-2-1 0 0 0,1 1 0 0 0,-1 0 0 0 0,2 8 3304 0 0,-2-11-3442 0 0,5 16 360 0 0,-5-16-1261 0 0,-1 1-381 0 0,2 1-530 0 0,0 0-1 0 0,0-1 1 0 0,0 1 0 0 0,0-1-1 0 0,0 1 1 0 0,1 0 0 0 0,-1-1-1 0 0,0 0 1 0 0,1 0 0 0 0,0 0-1 0 0,-1-1 1 0 0,1 2 0 0 0,4 0-1 0 0,7 2-1289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71 7831 0 0,'-1'-2'603'0'0,"-25"-35"6074"0"0,25 35-5322 0 0,1 1-911 0 0,-1 0-1 0 0,0 0 1 0 0,1 0-1 0 0,0 0 1 0 0,0-1 0 0 0,-1 1-1 0 0,1 0 1 0 0,0 0 0 0 0,0 0-1 0 0,-1-1 1 0 0,1 1 0 0 0,1-1-1 0 0,-1 1-267 0 0,0 0 0 0 0,0 0 0 0 0,0 1 0 0 0,1 0 0 0 0,-1-1 0 0 0,0 0 0 0 0,0 1 0 0 0,0-1 0 0 0,0 1 0 0 0,1 0 0 0 0,-1-1 0 0 0,1 0 0 0 0,-1 1 0 0 0,1-1 0 0 0,-1 1 0 0 0,0 0 0 0 0,1-1-1 0 0,9-2-995 0 0,0 2 916 0 0,-1 1-1 0 0,1 1 0 0 0,0 0 0 0 0,0 0 0 0 0,17 5 0 0 0,-8-1-47 0 0,85 13-68 0 0,32 7-77 0 0,-119-20-638 0 0,26 11 1 0 0,-31-11-1049 0 0,-10-5 832 0 0,-17 0-3518 0 0,-30 0 4258 0 0,38-1 424 0 0,-1 0 0 0 0,0 1 1 0 0,0 1-1 0 0,0-1 0 0 0,0 1 0 0 0,1 0 0 0 0,-9 3 0 0 0,11-3 54 0 0,0 1-1 0 0,0 0 1 0 0,0 0-1 0 0,1 1 1 0 0,-1-1-1 0 0,1 1 1 0 0,-1-1-1 0 0,2 1 1 0 0,-2 1-1 0 0,1-1 1 0 0,1 1-1 0 0,-4 3 1 0 0,-3 7 49 0 0,0 0 0 0 0,2 0 0 0 0,0 0 0 0 0,0 1 0 0 0,2 0 0 0 0,-7 23 0 0 0,1 5-4 0 0,-8 50-1 0 0,-54 482 1472 0 0,70-521-1673 0 0,-8 121 180 0 0,11-1 130 0 0,14-38 0 0 0,-9-108-284 0 0,1-1 1 0 0,18 50-1 0 0,-21-70-127 0 0,1 0-1 0 0,0-1 0 0 0,1 0 0 0 0,0 0 0 0 0,-1 0 1 0 0,6 7-1 0 0,-6-11-6 0 0,-1 1 1 0 0,0-1-1 0 0,0 0 0 0 0,1 0 1 0 0,0 0-1 0 0,-1-1 1 0 0,1 2-1 0 0,-1-2 1 0 0,1 1-1 0 0,0-2 0 0 0,0 2 1 0 0,0-1-1 0 0,0 0 1 0 0,0 0-1 0 0,0-1 1 0 0,5 1-1 0 0,0-1-54 0 0,-1 0 0 0 0,1 0 0 0 0,-1-2 0 0 0,1 1 1 0 0,-1 0-1 0 0,13-5 0 0 0,-8 1-996 0 0,0 0 0 0 0,23-14 0 0 0,0-5-7749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75 10591 0 0,'-6'-8'771'0'0,"-16"-29"283"0"0,6 8 13933 0 0,16 29-14934 0 0,30 321 834 0 0,-28-286-882 0 0,-2-10 9 0 0,2-1 0 0 0,0 0 0 0 0,2 0 0 0 0,9 32 0 0 0,-8-43 28 0 0,1-3-31 0 0,-5-9-9 0 0,-1-1 0 0 0,0 1-1 0 0,1 0 1 0 0,0 0 0 0 0,0-1-1 0 0,-1 1 1 0 0,2 0 0 0 0,-1 0 0 0 0,-1-1-1 0 0,1 0 1 0 0,0 1 0 0 0,0-1-1 0 0,0 1 1 0 0,0-1 0 0 0,0 1 0 0 0,0-1-1 0 0,0 0 1 0 0,0 0 0 0 0,0 0-1 0 0,0 0 1 0 0,2 0 0 0 0,-2 0 4 0 0,1 0 0 0 0,-1-1 0 0 0,0 0 0 0 0,1 1 0 0 0,-1-1 0 0 0,1 1 0 0 0,-1-1 0 0 0,0 0 0 0 0,0 0 0 0 0,0 0 1 0 0,1 0-1 0 0,-2 0 0 0 0,3-2 0 0 0,2-2 21 0 0,-1-2 1 0 0,1 1 0 0 0,-1 0 0 0 0,5-10-1 0 0,-2-2 15 0 0,0 1 0 0 0,-2-1 0 0 0,5-19 0 0 0,-5 15 9 0 0,12-30 1 0 0,-12 45-34 0 0,-1 7 0 0 0,0 6 5 0 0,-4-6-22 0 0,5 7-16 0 0,-1 1 1 0 0,1-1-1 0 0,-2 1 0 0 0,7 15 1 0 0,-2-3-12 0 0,-7-18 19 0 0,0 1-1 0 0,0-1 1 0 0,1 1-1 0 0,-1-1 0 0 0,1 1 1 0 0,3 3-1 0 0,5 1 8 0 0,-7-5 4 0 0,0-2 1 0 0,1 2-1 0 0,-1-1 1 0 0,0 0-1 0 0,0 0 0 0 0,0-1 1 0 0,0 1-1 0 0,1-1 1 0 0,-1 0-1 0 0,0 0 0 0 0,1 0 1 0 0,-1 0-1 0 0,1 0 1 0 0,5-2-1 0 0,-5 1 11 0 0,1-1 0 0 0,-1 0 0 0 0,0 0 0 0 0,0 0 0 0 0,1 0 0 0 0,-1-1 0 0 0,0 1 0 0 0,0-1 0 0 0,5-6 0 0 0,-4 4 3 0 0,0 0 0 0 0,-1 0 0 0 0,1-1 0 0 0,-1 0 0 0 0,0 0 1 0 0,-1 0-1 0 0,1 0 0 0 0,-1 0 0 0 0,0 0 0 0 0,-1-1 0 0 0,0 0 0 0 0,0 0 0 0 0,-1 1 0 0 0,2-9 0 0 0,-3 6 68 0 0,-1 0 0 0 0,1 0 0 0 0,-1 0 0 0 0,-1 1 0 0 0,1 0 0 0 0,-7-18 0 0 0,-22-45 445 0 0,28 67-503 0 0,-11-22 74 0 0,-2 1 0 0 0,-29-40 1 0 0,44 64-139 0 0,-1 1 1 0 0,1 0 0 0 0,0 0-1 0 0,0 0 1 0 0,0 0-1 0 0,0-1 1 0 0,0 1 0 0 0,-1 0-1 0 0,1-1 1 0 0,0 1 0 0 0,-1 0-1 0 0,1 0 1 0 0,-1-1-1 0 0,1 1 1 0 0,0 0 0 0 0,0 0-1 0 0,0 0 1 0 0,-1 0-1 0 0,1 0 1 0 0,-1 0 0 0 0,-7 19-13905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 7831 0 0,'-1'-2'356'0'0,"0"1"-220"0"0,-14-16 18440 0 0,13 19-18456 0 0,1 0 0 0 0,-1-1 0 0 0,1 2 0 0 0,0-2 0 0 0,0 1 0 0 0,0 1 0 0 0,1-2 0 0 0,-1 1 0 0 0,0 1 0 0 0,0-1 0 0 0,1 0 0 0 0,-1 3 0 0 0,-1 30 60 0 0,2-26-119 0 0,0-8-57 0 0,-9 335 238 0 0,3-182-125 0 0,3-135-53 0 0,3-18 64 0 0,0-3-64 0 0,-1-6-47 0 0,1 0 1 0 0,0-1-1 0 0,1-13 1 0 0,0 18-19 0 0,0 0 1 0 0,0-1-1 0 0,0 1 0 0 0,1 0 1 0 0,-1 0-1 0 0,1 0 1 0 0,0 1-1 0 0,0-2 1 0 0,3-3-1 0 0,1 0-17 0 0,1 0 0 0 0,-1 1 0 0 0,2-1 0 0 0,-2 1 0 0 0,3 1 0 0 0,9-8 0 0 0,-16 13 8 0 0,0-1 1 0 0,0 1 0 0 0,1-1 0 0 0,0 1 0 0 0,-1 1 0 0 0,0-2 0 0 0,1 1 0 0 0,-1 1 0 0 0,1 0 0 0 0,0-1 0 0 0,0 1 0 0 0,-1-1 0 0 0,1 1 0 0 0,-1 0 0 0 0,1 0 0 0 0,0 1-1 0 0,-1-1 1 0 0,1 1 0 0 0,0-1 0 0 0,0 1 0 0 0,-1 0 0 0 0,0 0 0 0 0,1-1 0 0 0,-1 2 0 0 0,1-1 0 0 0,-1 0 0 0 0,0 1 0 0 0,4 2 0 0 0,-4-2 6 0 0,1 1 0 0 0,-1-1 1 0 0,0 1-1 0 0,0-1 0 0 0,0 1 0 0 0,0 0 1 0 0,0-1-1 0 0,-1 1 0 0 0,1 0 0 0 0,-2 0 1 0 0,2 0-1 0 0,-1 1 0 0 0,-1-1 0 0 0,1 0 1 0 0,0 0-1 0 0,0 1 0 0 0,-1 4 0 0 0,0-1-1 0 0,0 0 0 0 0,-1 0 0 0 0,0 0 0 0 0,0 0 0 0 0,-1-1-1 0 0,1 1 1 0 0,-5 9 0 0 0,3-7 27 0 0,-2 0 0 0 0,1 0 0 0 0,-1 0 0 0 0,0-1 0 0 0,-1 1 0 0 0,0-1 0 0 0,-9 10 0 0 0,11-15-9 0 0,0 1 0 0 0,-1 0 0 0 0,1 0 0 0 0,-1-1-1 0 0,1 0 1 0 0,-2 0 0 0 0,2-1 0 0 0,-1 0 0 0 0,-1 0 0 0 0,1 1 0 0 0,0-2-1 0 0,0 1 1 0 0,-1-2 0 0 0,-9 3 0 0 0,12-3-87 0 0,-27 0-65 0 0,29 0-72 0 0,-1 0-1 0 0,0 0 0 0 0,1 0 1 0 0,-2-1-1 0 0,2 0 0 0 0,-1 0 1 0 0,0 1-1 0 0,1-1 0 0 0,-1 0 1 0 0,0 0-1 0 0,0 1 0 0 0,1-2 1 0 0,-2 0-1 0 0,-7-12-9237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69 17047 0 0,'-2'-3'456'0'0,"0"1"-1"0"0,0 0 0 0 0,0 0 1 0 0,1-1-1 0 0,-1 0 0 0 0,1 0 1 0 0,0 1-1 0 0,-1-1 0 0 0,0-4 1 0 0,2 6 422 0 0,2-1-369 0 0,2-1-395 0 0,1 0-1 0 0,-1 1 0 0 0,1 0 1 0 0,-1 0-1 0 0,1-1 0 0 0,0 2 0 0 0,0-1 1 0 0,6 0-1 0 0,43-5 351 0 0,-39 5-337 0 0,222-4 81 0 0,-216 6-208 0 0,2 0 0 0 0,34 5 0 0 0,-46-2 0 0 0,-10-3 6 0 0,0 1 0 0 0,-1 0 0 0 0,0 0 0 0 0,1-1 0 0 0,0 1 0 0 0,-1 0-1 0 0,1 0 1 0 0,-1-1 0 0 0,0 1 0 0 0,0 0 0 0 0,1 0 0 0 0,-1-1 0 0 0,0 1 0 0 0,1 1 0 0 0,-1-2-1 0 0,0 1 1 0 0,0 0 0 0 0,0 0 0 0 0,0-1 0 0 0,0 2 0 0 0,0-1 0 0 0,-3 20 208 0 0,-11 55 365 0 0,-7 109 0 0 0,13 81 440 0 0,8-241-908 0 0,-16 412 1145 0 0,-8 119-395 0 0,33-326-754 0 0,-5-174-82 0 0,-2 0 0 0 0,-8 77 0 0 0,6-127-15 0 0,-1 0 0 0 0,0-1 0 0 0,0 1 0 0 0,-1 0 1 0 0,0 0-1 0 0,0-1 0 0 0,-1 1 0 0 0,-3 5 0 0 0,5-9 2 0 0,-1 1 0 0 0,2-2 1 0 0,-2 1-1 0 0,1 0 0 0 0,-1-1 0 0 0,0 2 0 0 0,0-2 0 0 0,1 1 0 0 0,-1-1 0 0 0,0 0 0 0 0,0 0 0 0 0,0 1 0 0 0,0-1 0 0 0,0-1 0 0 0,0 2 0 0 0,-1-1 1 0 0,1-1-1 0 0,0 1 0 0 0,0-1 0 0 0,-1 1 0 0 0,1-1 0 0 0,0 0 0 0 0,-3 1 0 0 0,0-2 15 0 0,1 0-1 0 0,-1 0 1 0 0,1 1 0 0 0,-1-2-1 0 0,1 1 1 0 0,-1-1 0 0 0,1 1-1 0 0,0-2 1 0 0,-1 1 0 0 0,2 0 0 0 0,-2-1-1 0 0,1 1 1 0 0,1-1 0 0 0,-5-4-1 0 0,-3-5 11 0 0,0 0 1 0 0,-16-23-1 0 0,17 21-326 0 0,1 0-1 0 0,1-1 1 0 0,0 0-1 0 0,-6-17 1 0 0,8 14-3613 0 0,-8-31-1 0 0,5-10-5293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8:5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9215 0 0,'0'0'15631'0'0,"2"1"-14761"0"0,2 0-746 0 0,0-1-1 0 0,0 0 0 0 0,0 1 0 0 0,1-1 0 0 0,-2 0 1 0 0,1-1-1 0 0,1 1 0 0 0,-2 0 0 0 0,2-1 0 0 0,5-2 0 0 0,12-2-112 0 0,27-2-3245 0 0,-39 6 1505 0 0</inkml:trace>
  <inkml:trace contextRef="#ctx0" brushRef="#br0" timeOffset="1">26 197 18631 0 0,'0'0'824'0'0,"2"10"168"0"0,2-2-792 0 0,2 3-200 0 0,2 1 0 0 0,3 0 0 0 0,1-1 464 0 0,5-4 48 0 0,2-3 16 0 0,5 2 0 0 0,6-3-48 0 0,6 0-16 0 0,4-6 0 0 0,3-4 0 0 0,-3-4-720 0 0,-1-1-136 0 0,-5-2-32 0 0,-4-4-9016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18 102 19519 0 0,'-16'-17'1772'0'0,"14"16"-669"0"0,4 1-1041 0 0,0 0 0 0 0,-1 1 0 0 0,2 0 0 0 0,-2-1 0 0 0,1 0 0 0 0,-1 1 0 0 0,3 1 0 0 0,3 1 28 0 0,15 3-35 0 0,1 0 0 0 0,-2-1 0 0 0,39 2-1 0 0,69-4 246 0 0,-103-3-240 0 0,-6-1 21 0 0,0-1-1 0 0,1 0 0 0 0,27-8 1 0 0,57-20 155 0 0,-86 24-202 0 0,4-1-21 0 0,1 2 0 0 0,0 0 0 0 0,0 2 1 0 0,0 1-1 0 0,0 0 0 0 0,0 2 0 0 0,0 1 0 0 0,0 1 0 0 0,0 1 0 0 0,27 7 0 0 0,-34-5-27 0 0,-1 0 1 0 0,-1 1-1 0 0,20 10 0 0 0,41 27-75 0 0,-46-26 70 0 0,-23-12 12 0 0,1-1 0 0 0,-1-1-1 0 0,1 0 1 0 0,0 0 0 0 0,0 0-1 0 0,0-1 1 0 0,1-1 0 0 0,-1 1-1 0 0,9-1 1 0 0,-5-1 16 0 0,0 0 0 0 0,0 0 0 0 0,0-2 0 0 0,0 0 0 0 0,19-5-1 0 0,3-5 88 0 0,-1-1-1 0 0,0-2 0 0 0,36-23 1 0 0,-66 37-90 0 0,6-5 15 0 0,2 2 0 0 0,-1-1 0 0 0,1 1 0 0 0,0 0-1 0 0,0 1 1 0 0,19-3 0 0 0,-22 5-29 0 0,-1 1 0 0 0,1 0 0 0 0,-1 0 0 0 0,1 0-1 0 0,-1 1 1 0 0,1 0 0 0 0,-1 0 0 0 0,0 1 0 0 0,1 0 0 0 0,-2 0 0 0 0,11 5-1 0 0,-3 1-1 0 0,3 1-18 0 0,1-1-1 0 0,0-1 1 0 0,0 0-1 0 0,1-1 1 0 0,20 3-1 0 0,-21-6 36 0 0,0-1 1 0 0,0-2-1 0 0,1 0 0 0 0,-1-1 0 0 0,0-1 1 0 0,0 0-1 0 0,0-1 0 0 0,0-1 1 0 0,-1-1-1 0 0,20-8 0 0 0,-33 12-5 0 0,91-32 160 0 0,-75 28-118 0 0,0 0 0 0 0,39-4 0 0 0,-10 5-44 0 0,1 4 0 0 0,-1 0 0 0 0,80 12 0 0 0,-129-12 0 0 0,85 12 250 0 0,-74-12-208 0 0,-2 1 0 0 0,2-2 0 0 0,-1 1 0 0 0,0-1 0 0 0,1-1 0 0 0,12-3 0 0 0,-19 4 0 0 0,-1-1 0 0 0,1 1 0 0 0,-1-1 0 0 0,1 0 0 0 0,0 0 0 0 0,-1 0 0 0 0,4-4 0 0 0,-6 5-80 0 0,0 1 1 0 0,0-1 0 0 0,0-1-1 0 0,0 2 1 0 0,0-2-1 0 0,0 1 1 0 0,0 0 0 0 0,-1-1-1 0 0,1 1 1 0 0,0 0 0 0 0,0 0-1 0 0,-1-1 1 0 0,0 1-1 0 0,1-1 1 0 0,-1 1 0 0 0,1-1-1 0 0,-1 1 1 0 0,0-1 0 0 0,0 1-1 0 0,0-1 1 0 0,0 1-1 0 0,0-2 1 0 0,-3-8-503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1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 7367 0 0,'-2'0'7003'0'0,"1"0"-6559"0"0,1 0 0 0 0,-1 0 1 0 0,-1 0-1 0 0,2 0 0 0 0,-1 0 1 0 0,-1 0-1 0 0,2 1 0 0 0,-1-1 0 0 0,0 0 1 0 0,0 1-1 0 0,0-1 0 0 0,0 0 1 0 0,-1 1-1 0 0,0 1-64 0 0,0-1 1 0 0,1 0 0 0 0,-1 0-1 0 0,1 1 1 0 0,-1-1 0 0 0,-1 3-1 0 0,-2 3-131 0 0,0 0-1 0 0,-4 12 0 0 0,3-8 492 0 0,-75 121 127 0 0,6-10-490 0 0,-2 19-36 0 0,75-137-340 0 0,-14 23-62 0 0,10-22-565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30 15663 0 0,'-41'-27'4070'0'0,"39"26"-3848"0"0,1 1 1 0 0,0 0-1 0 0,-1 0 1 0 0,2-1 0 0 0,-2 1-1 0 0,1 0 1 0 0,0-1 0 0 0,-1 1-1 0 0,2 0 1 0 0,-2 0 0 0 0,1 0-1 0 0,0 1 1 0 0,-1-1 0 0 0,-1 1-1 0 0,-15 5 88 0 0,15-5-269 0 0,0 1 1 0 0,0 0-1 0 0,0 0 1 0 0,1 0 0 0 0,0 0-1 0 0,0 0 1 0 0,-1 0-1 0 0,1 1 1 0 0,-4 4-1 0 0,-15 29 89 0 0,8-8-125 0 0,1 0 1 0 0,-10 39-1 0 0,-10 63-29 0 0,28-107 10 0 0,1 0-1 0 0,1 1 1 0 0,0 0 0 0 0,3 27-1 0 0,0-42-87 0 0,1-1 0 0 0,0 0 0 0 0,0 0 0 0 0,1 0 1 0 0,0 0-1 0 0,1 0 0 0 0,0-1 0 0 0,9 15 0 0 0,-10-19-159 0 0,-1-1 1 0 0,0 1-1 0 0,0-1 0 0 0,1 1 1 0 0,-1 0-1 0 0,1-1 1 0 0,0 0-1 0 0,-1 0 0 0 0,1 0 1 0 0,0 0-1 0 0,0 0 1 0 0,1-1-1 0 0,-1 1 0 0 0,0-1 1 0 0,1 0-1 0 0,-1 0 1 0 0,0-1-1 0 0,1 1 0 0 0,-1 0 1 0 0,1-1-1 0 0,5 1 1 0 0,7-4-1098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50 13823 0 0,'-11'-20'1247'0'0,"7"10"-974"0"0,5 7-206 0 0,0 0 105 0 0,-1 3 92 0 0,0 0 1 0 0,0-1-1 0 0,0 0 0 0 0,0 1 1 0 0,0-1-1 0 0,0 1 0 0 0,0-1 1 0 0,1 0-1 0 0,-1 1 0 0 0,0-1 1 0 0,0 1-1 0 0,1 0 1 0 0,-1-1-1 0 0,1 0 0 0 0,-1 1 1 0 0,0-1-1 0 0,0 1 0 0 0,1 0 1 0 0,-1-1-1 0 0,1 1 0 0 0,-1-1 1 0 0,1 1-1 0 0,-1-1 0 0 0,0 1 1 0 0,1 0-1 0 0,0 0 1 0 0,0 0-1 0 0,1-1-105 0 0,-1 1 1 0 0,1 0 0 0 0,-1-1-1 0 0,1 1 1 0 0,-1 0-1 0 0,1 1 1 0 0,-1-1-1 0 0,1 0 1 0 0,-1 0-1 0 0,3 1 1 0 0,2 1-155 0 0,-1 0 1 0 0,1 0 0 0 0,-1 1-1 0 0,0 0 1 0 0,5 3-1 0 0,101 81 286 0 0,28 34 50 0 0,-106-84-329 0 0,-24-26-11 0 0,0 0 1 0 0,17 13-1 0 0,-25-23-310 0 0,8 0-797 0 0,-7 0 907 0 0,-1-1 1 0 0,0 0-1 0 0,1 0 0 0 0,-1 0 0 0 0,1 0 0 0 0,-1 0 0 0 0,1 0 0 0 0,-2 0 0 0 0,2 0 0 0 0,-1-1 0 0 0,1 1 0 0 0,1-2 0 0 0,4-1-1053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2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60 11055 0 0,'0'-1'8903'0'0,"-1"1"-8829"0"0,1-1 0 0 0,0 1 0 0 0,0 0 0 0 0,0-1 0 0 0,0 1 1 0 0,-1-1-1 0 0,1 1 0 0 0,0 0 0 0 0,0 0 0 0 0,0-1 0 0 0,0 1 0 0 0,0 0 0 0 0,0-1 1 0 0,0 1-1 0 0,0-1 0 0 0,0 1 0 0 0,0 0 0 0 0,0 0 0 0 0,0-1 0 0 0,0 1 0 0 0,1 0 1 0 0,-1-1-1 0 0,0 1 0 0 0,0-1 0 0 0,0 1 0 0 0,1 0 0 0 0,-1 0 0 0 0,0 0 0 0 0,0 0 0 0 0,0-1 1 0 0,0 1-1 0 0,0 0 0 0 0,1-1 0 0 0,-1 1 0 0 0,1 0 0 0 0,-1 0 0 0 0,0-1 0 0 0,1 1 1 0 0,-1 0-1 0 0,0 0 0 0 0,0 0 0 0 0,0 0 0 0 0,1 0 0 0 0,4-3-20 0 0,-1 1 0 0 0,1 0 1 0 0,-1 0-1 0 0,1 0 0 0 0,0 1 0 0 0,8-2 0 0 0,32-2 99 0 0,-16 1-147 0 0,1 1-37 0 0,-11 1-1937 0 0,-19 2 1916 0 0,0 0-1 0 0,0 0 1 0 0,0 0 0 0 0,1 0-1 0 0,-1 0 1 0 0,0 0 0 0 0,0 0-1 0 0,0 0 1 0 0,1-1 0 0 0,-1 1-1 0 0,0 0 1 0 0,0 0 0 0 0,0 0-1 0 0,1 0 1 0 0,-1 0 0 0 0,0 0-1 0 0,0 0 1 0 0,0 0 0 0 0,0 0-1 0 0,0 0 1 0 0,0 0 0 0 0,0-1-1 0 0,0 1 1 0 0,0 0 0 0 0,0 0-1 0 0,0 0 1 0 0,0-1 0 0 0,0 1-1 0 0,0 0 1 0 0,0 0 0 0 0,0 0-1 0 0,0-1 1 0 0,0 1 0 0 0,0 0-1 0 0,0 0 1 0 0,0 0 0 0 0,1-2-1406 0 0</inkml:trace>
  <inkml:trace contextRef="#ctx0" brushRef="#br0" timeOffset="1">99 2 6911 0 0,'-5'-2'10763'0'0,"4"5"-10502"0"0,-1 0 1 0 0,1 0-1 0 0,0 0 1 0 0,0 0 0 0 0,0 1-1 0 0,1-1 1 0 0,-1 0-1 0 0,0 1 1 0 0,1-1-1 0 0,0 0 1 0 0,0 6-1 0 0,2 7 11 0 0,2 18 0 0 0,-1-21 219 0 0,6 37 338 0 0,-1-7-1497 0 0,-4-15-5082 0 0,-2-14-1237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18023 0 0,'0'0'4361'0'0,"0"2"-3597"0"0,-1 1-785 0 0,-1-1-1 0 0,2 1 0 0 0,-2 0 0 0 0,1 0 0 0 0,1 0 0 0 0,0 0 0 0 0,-1 0 0 0 0,1 0 0 0 0,-1 0 0 0 0,1 0 0 0 0,0 0 0 0 0,1 0 0 0 0,-1 0 1 0 0,1-1-1 0 0,-1 1 0 0 0,0 0 0 0 0,3 3 0 0 0,0 5-1485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3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13 14279 0 0,'0'0'1103'0'0,"-1"-1"-720"0"0,-2-5-63 0 0,2 5 78 0 0,1 1 1 0 0,-2 0 0 0 0,1-1 0 0 0,1 0 0 0 0,-1 1 0 0 0,0-1 0 0 0,0 1 0 0 0,0 0 0 0 0,0 0-1 0 0,0-1 1 0 0,0 1 0 0 0,0 0 0 0 0,0 0 0 0 0,0-1 0 0 0,0 1 0 0 0,0 0 0 0 0,-1 1-1 0 0,-1 0-228 0 0,1-1 0 0 0,0 2-1 0 0,-1-1 1 0 0,1 1-1 0 0,0-1 1 0 0,0 1-1 0 0,0-1 1 0 0,0 2-1 0 0,0-2 1 0 0,0 1-1 0 0,1 1 1 0 0,-1-1-1 0 0,1 0 1 0 0,-1 0-1 0 0,1 1 1 0 0,-2 3-1 0 0,-3 8-4 0 0,-9 24 0 0 0,13-30-99 0 0,-40 129 23 0 0,20-37-89 0 0,9-33 0 0 0,10-44-576 0 0,3-22-35 0 0</inkml:trace>
  <inkml:trace contextRef="#ctx0" brushRef="#br0" timeOffset="1">1 59 14279 0 0,'2'1'4818'0'0,"43"43"-160"0"0,38 39-3681 0 0,-53-47-497 0 0,34 54 0 0 0,-43-57-514 0 0,3-2 0 0 0,42 46 0 0 0,-43-55-285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8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16583 0 0,'0'0'2410'0'0,"2"1"-1761"0"0,122 15 1375 0 0,-91-13-1635 0 0,60 3 197 0 0,54 8-859 0 0,-107-6-1570 0 0,-38-8 572 0 0,-7 7-5753 0 0,4-5 6746 0 0,-1 0 0 0 0,1-1 0 0 0,-1 1 0 0 0,0-1 0 0 0,0 1 0 0 0,0-2 0 0 0,1 2 0 0 0,-2-1 0 0 0,1-1 0 0 0,1 2 0 0 0,-2-1 1 0 0,1-1-1 0 0,0 0 0 0 0,-3 2 0 0 0,-7 0-477 0 0,-25 3 0 0 0,23-5 357 0 0,-28 5-40 0 0,-57 6 2820 0 0,95-9-1979 0 0,-1-2 0 0 0,0 3 0 0 0,0-2 1 0 0,0 1-1 0 0,1 1 0 0 0,-1-1 0 0 0,1 0 0 0 0,0 1 0 0 0,0 0 1 0 0,0 0-1 0 0,0 0 0 0 0,0 1 0 0 0,1 0 0 0 0,-1-1 1 0 0,1 1-1 0 0,0 1 0 0 0,0-2 0 0 0,1 2 0 0 0,-1-1 1 0 0,-3 8-1 0 0,0 4 159 0 0,0 1 0 0 0,1 0 1 0 0,1-1-1 0 0,-3 29 0 0 0,-33 409 3099 0 0,27-258-2747 0 0,1-14-200 0 0,-6 66-3 0 0,11-149-207 0 0,6 120 0 0 0,4-178-320 0 0,1 0 0 0 0,15 66 0 0 0,-17-101-153 0 0,0 1 1 0 0,0 0-1 0 0,1-1 1 0 0,0 1-1 0 0,0-1 0 0 0,0 0 1 0 0,0 0-1 0 0,9 9 1 0 0,-10-12-37 0 0,0-1 0 0 0,0-1 0 0 0,1 2 0 0 0,-1-1 0 0 0,0-1 1 0 0,1 1-1 0 0,0-1 0 0 0,-1 1 0 0 0,1-1 0 0 0,0 0 0 0 0,0 1 1 0 0,0-2-1 0 0,0 1 0 0 0,0 0 0 0 0,0-1 0 0 0,0 1 0 0 0,0-1 0 0 0,0 0 1 0 0,0 0-1 0 0,0 0 0 0 0,5-1 0 0 0,2-1-326 0 0,0-1 0 0 0,0 1 0 0 0,0-2 0 0 0,12-5 0 0 0,-20 9 182 0 0,26-13-1567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9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100 104 18431 0 0,'-7'-34'1440'0'0,"-2"-8"-618"0"0,5 14 5135 0 0,4 32-5812 0 0,0 0 0 0 0,0 0 0 0 0,-1 1 0 0 0,0 6 0 0 0,-2 5-30 0 0,-36 296 414 0 0,36-301-522 0 0,-7 54 42 0 0,9-55-44 0 0,0 0 1 0 0,1 1 0 0 0,0-1-1 0 0,3 14 1 0 0,0-13-6 0 0,-2-10 0 0 0,-1-1 0 0 0,0 1 0 0 0,1-1 0 0 0,-1 1 0 0 0,1 0 0 0 0,-1-1 0 0 0,0 0 0 0 0,1 1 0 0 0,-1-1 0 0 0,1 1 0 0 0,0 0 0 0 0,0-1 0 0 0,0 1 1 0 0,0-1 0 0 0,1 1 0 0 0,-1-1 0 0 0,0 0 0 0 0,0 1 0 0 0,0-1 0 0 0,1 0 0 0 0,-1 0 0 0 0,0 0 0 0 0,1 0 0 0 0,-2 0 0 0 0,2 0 0 0 0,-1 0 0 0 0,0-1 0 0 0,1 1-1 0 0,-2 0 1 0 0,2-1 0 0 0,-1 0 0 0 0,2 1 0 0 0,2-3 12 0 0,0 0-1 0 0,9-6 1 0 0,-2 0 5 0 0,42-24 99 0 0,-40 26-117 0 0,-10 8 0 0 0,-1-1 0 0 0,7 2 0 0 0,1 3 0 0 0,-2 3 0 0 0,-6-6-1 0 0,-2 0 0 0 0,1 0 0 0 0,1 1 0 0 0,-2 0 0 0 0,1 0 0 0 0,-1-1 0 0 0,1 1 0 0 0,-2 0 0 0 0,2 0-1 0 0,-1 0 1 0 0,-1 0 0 0 0,2 3 0 0 0,-1 0-3 0 0,-1-1 0 0 0,0 0-1 0 0,0 1 1 0 0,0 0 0 0 0,0-1-1 0 0,-2 8 1 0 0,-2 2-5 0 0,0-1 0 0 0,-1 0 1 0 0,-1 0-1 0 0,-7 15 0 0 0,3-10 25 0 0,0 0 1 0 0,-2 0-1 0 0,-16 21 1 0 0,24-34-21 0 0,0-2 0 0 0,0 1 0 0 0,-1 0 0 0 0,0-1 0 0 0,0 0 1 0 0,0 0-1 0 0,-1 0 0 0 0,1-1 0 0 0,0 0 0 0 0,-1 0 0 0 0,0 0 0 0 0,0-1 1 0 0,0 0-1 0 0,0 0 0 0 0,-9 1 0 0 0,13-2-163 0 0,2-1-1 0 0,-2 0 1 0 0,1 0 0 0 0,0-1 0 0 0,0 1-1 0 0,0 0 1 0 0,0 0 0 0 0,0 0-1 0 0,0 0 1 0 0,0-1 0 0 0,0 1 0 0 0,0-1-1 0 0,0 1 1 0 0,0-1 0 0 0,0 1-1 0 0,0-1 1 0 0,0 0 0 0 0,-1 0-1 0 0,-6-11-6222 0 0,3-3-1653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9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13823 0 0,'0'-6'178'0'0,"-1"1"-1"0"0,2 0 1 0 0,-1 0-1 0 0,1-1 1 0 0,-1 1-1 0 0,4-9 0 0 0,-3 11-34 0 0,0 1-1 0 0,0-1 0 0 0,0 0 0 0 0,0 1 0 0 0,1 0 0 0 0,-1-1 1 0 0,1 1-1 0 0,0 0 0 0 0,0 0 0 0 0,0 0 0 0 0,-1 0 0 0 0,2 0 1 0 0,-1 0-1 0 0,5-2 0 0 0,2-1 276 0 0,0 1 0 0 0,0 0 0 0 0,0 1 0 0 0,1 0 0 0 0,0 0 0 0 0,0 1 0 0 0,0 0 0 0 0,0 1 0 0 0,0 0 0 0 0,14 1 0 0 0,11 2 1758 0 0,56 11-1 0 0,-74-10-2075 0 0,98 26-3029 0 0,-98-25 1346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09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38 10591 0 0,'0'0'819'0'0,"-1"1"-534"0"0,-22 2 2209 0 0,21-2-2127 0 0,1-1-1 0 0,-1 0 1 0 0,1 0-1 0 0,-1 1 1 0 0,1-1 0 0 0,-1 1-1 0 0,1-1 1 0 0,0 1 0 0 0,-1-1-1 0 0,1 1 1 0 0,-1 0 0 0 0,2-1-1 0 0,-2 2 1 0 0,-2 1 0 0 0,-1 2 61 0 0,0 0 1 0 0,0 1 0 0 0,0 0-1 0 0,1 0 1 0 0,-1 0 0 0 0,1 1-1 0 0,1 0 1 0 0,-1 0 0 0 0,-4 12-1 0 0,2 1-85 0 0,0-1 0 0 0,-3 30 0 0 0,6-32-148 0 0,2 0-1 0 0,-1 0 1 0 0,2 0-1 0 0,3 21 0 0 0,-3-29-75 0 0,2 0 0 0 0,0 0 1 0 0,0 0-1 0 0,1 0 0 0 0,0 0 0 0 0,0 0 0 0 0,1-1 0 0 0,1 0 0 0 0,6 11 0 0 0,-10-17-90 0 0,0 0-1 0 0,1 0 1 0 0,-1-1 0 0 0,1 1-1 0 0,-1-1 1 0 0,1 1 0 0 0,0-1-1 0 0,-1 1 1 0 0,1-1 0 0 0,0 0-1 0 0,0 1 1 0 0,0-2 0 0 0,0 1-1 0 0,0 0 1 0 0,0 0 0 0 0,0-1-1 0 0,0 1 1 0 0,1 0 0 0 0,-1-1-1 0 0,5 1 1 0 0,-4-2-11 0 0,0 1 0 0 0,0-1 0 0 0,0 0 0 0 0,0 1 0 0 0,0-1 0 0 0,1-1 0 0 0,-1 2 0 0 0,0-2 0 0 0,-1 1 0 0 0,1-1 1 0 0,0 0-1 0 0,0 0 0 0 0,4-4 0 0 0,0 0 9 0 0,-1 0 1 0 0,-1 0-1 0 0,0 0 1 0 0,1-1 0 0 0,6-11-1 0 0,17-41 137 0 0,-25 48-128 0 0,0 1-1 0 0,0-2 1 0 0,-1 2 0 0 0,-1-1-1 0 0,0-1 1 0 0,0 1-1 0 0,-1-1 1 0 0,-1-16 0 0 0,0 14 9 0 0,-2 0 1 0 0,0 0 0 0 0,-1-1-1 0 0,0 2 1 0 0,-1-1-1 0 0,-8-17 1 0 0,10 26-23 0 0,0-1 0 0 0,-1 1 0 0 0,0 0 0 0 0,0 0 0 0 0,-1 0-1 0 0,1 1 1 0 0,-2-1 0 0 0,2 1 0 0 0,-2-1 0 0 0,1 1 0 0 0,-1 1 0 0 0,1-1 0 0 0,-8-4 0 0 0,8 6-53 0 0,-1 0 0 0 0,1 0 0 0 0,-1 0 0 0 0,0 1 0 0 0,0-1 0 0 0,0 1 1 0 0,0 1-1 0 0,1-1 0 0 0,-2 0 0 0 0,1 1 0 0 0,0 0 0 0 0,0 0 0 0 0,0 0 0 0 0,0 1 1 0 0,-9 2-1 0 0,5 0-1004 0 0,0 0-1 0 0,-16 7 1 0 0,6 1-8298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153 139 10591 0 0,'-5'-7'8612'0'0,"-2"7"-7177"0"0,6 0-1310 0 0,0 0 0 0 0,-1 1 0 0 0,2-1 0 0 0,-2 1 1 0 0,1-1-1 0 0,0 1 0 0 0,0-1 0 0 0,0 0 0 0 0,0 1 0 0 0,-1 0 1 0 0,2 0-1 0 0,-1-1 0 0 0,-1 1 0 0 0,2 0 0 0 0,-1 0 0 0 0,0-1 1 0 0,0 1-1 0 0,1 0 0 0 0,-2 2 0 0 0,-1 1 129 0 0,0 1-1 0 0,1-1 1 0 0,-3 7-1 0 0,2-7-174 0 0,1 2 1 0 0,1-1-1 0 0,-1 0 0 0 0,1 0 1 0 0,0 1-1 0 0,0-1 0 0 0,0 1 0 0 0,1-1 1 0 0,0 0-1 0 0,0 1 0 0 0,0 0 1 0 0,2 6-1 0 0,-1-8-43 0 0,0 1 0 0 0,1-2 1 0 0,-1 1-1 0 0,1 0 0 0 0,0 0 0 0 0,-1-1 0 0 0,2 0 1 0 0,-1 1-1 0 0,1-1 0 0 0,-1 0 0 0 0,1 0 0 0 0,-1 0 1 0 0,1 0-1 0 0,1 0 0 0 0,-1-1 0 0 0,0 1 1 0 0,6 2-1 0 0,-6-4-21 0 0,-1 1 0 0 0,1-1 1 0 0,0 1-1 0 0,0-1 1 0 0,0-1-1 0 0,0 2 0 0 0,0-2 1 0 0,1 1-1 0 0,-1-1 0 0 0,0 0 1 0 0,0 0-1 0 0,0 0 0 0 0,1 0 1 0 0,5-1-1 0 0,-5 0 23 0 0,1 0-1 0 0,-1-1 1 0 0,0 1 0 0 0,1-2-1 0 0,-2 2 1 0 0,1-1-1 0 0,1-1 1 0 0,-2 0 0 0 0,6-4-1 0 0,-3 2 46 0 0,0-1 0 0 0,0 0 0 0 0,0-1 0 0 0,-2 1 0 0 0,1-1 0 0 0,0 0 0 0 0,-1 0-1 0 0,-1-1 1 0 0,1 1 0 0 0,-1-1 0 0 0,2-8 0 0 0,-3 9-8 0 0,-1 1 0 0 0,-1 0 0 0 0,1-1 0 0 0,-1 1 0 0 0,0 0-1 0 0,0 0 1 0 0,-1 0 0 0 0,1-1 0 0 0,-2 1 0 0 0,1 0 0 0 0,-1 0 0 0 0,0 0 0 0 0,0 0 0 0 0,-1 0-1 0 0,0 0 1 0 0,0 1 0 0 0,0-1 0 0 0,0 1 0 0 0,-1 0 0 0 0,0 0 0 0 0,-5-5 0 0 0,2 3-19 0 0,1 0 0 0 0,-1 1 0 0 0,0 1 0 0 0,0 0 1 0 0,-1 0-1 0 0,1 0 0 0 0,-2 1 0 0 0,1-1 0 0 0,0 1 1 0 0,0 1-1 0 0,-1 0 0 0 0,0 1 0 0 0,0 0 1 0 0,-12-2-1 0 0,17 4-86 0 0,0 0 0 0 0,0 0 0 0 0,-1 0 0 0 0,1 1 0 0 0,0-1 0 0 0,-1 1 0 0 0,2 0 0 0 0,-2 0 0 0 0,1 0 0 0 0,1 1 0 0 0,-2-1 0 0 0,1 2 1 0 0,-4 1-1 0 0,2 1-761 0 0,0-2 1 0 0,-7 9 0 0 0,-11 13-6171 0 0,4-1-1739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 16127 0 0,'-1'0'1242'0'0,"-15"-2"-457"0"0,14 2-66 0 0,0 0 0 0 0,-1 0 1 0 0,1 1-1 0 0,-1-1 0 0 0,1 1 0 0 0,0-1 1 0 0,-1 1-1 0 0,2 0 0 0 0,-1 0 1 0 0,-4 2-1 0 0,5-2-634 0 0,0-1 1 0 0,0 1-1 0 0,1-1 0 0 0,0 1 1 0 0,0-1-1 0 0,-1 0 1 0 0,1 1-1 0 0,-1 0 0 0 0,1-1 1 0 0,-1 1-1 0 0,1-1 1 0 0,0 1-1 0 0,0-1 0 0 0,0 1 1 0 0,0 0-1 0 0,-1-1 1 0 0,1 2-1 0 0,-1 1 135 0 0,-1 2-44 0 0,0 0 1 0 0,0 1-1 0 0,1 0 0 0 0,0 0 1 0 0,-1-1-1 0 0,2 9 0 0 0,0 36 140 0 0,0-39-253 0 0,7 81 272 0 0,1 39-115 0 0,-8-110-196 0 0,-2 210 80 0 0,-1-195-235 0 0,-10 42 1 0 0,8-53-385 0 0,5-23 99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0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17 10591 0 0,'0'0'488'0'0,"-1"-2"-12"0"0,-1-4-306 0 0,-1-2 9455 0 0,-3 57-8712 0 0,3-8-913 0 0,3 1 0 0 0,1-1 0 0 0,10 60 0 0 0,-10-94-1 0 0,0-5-1 0 0,-1 0 1 0 0,1 0 0 0 0,-1 1 0 0 0,0-1 0 0 0,1 0-1 0 0,0 0 1 0 0,0 0 0 0 0,0 0 0 0 0,0 0-1 0 0,0 0 1 0 0,0 0 0 0 0,1 0 0 0 0,1 1-1 0 0,-2-2-87 0 0,1-1-165 0 0,1-1 232 0 0,0-1 0 0 0,0 1 1 0 0,-1-2-1 0 0,1 2 1 0 0,-1-1-1 0 0,1-1 1 0 0,-1 2-1 0 0,1-2 1 0 0,-1 1-1 0 0,0-1 1 0 0,0 0-1 0 0,0 1 1 0 0,-1-1-1 0 0,2 1 1 0 0,0-6-1 0 0,3-5 2 0 0,0-1 0 0 0,3-15-1 0 0,29-113 165 0 0,-35 134-124 0 0,-2 7 272 0 0,0 2-212 0 0,1 1-78 0 0,1 1 0 0 0,-2 0 0 0 0,1 0 0 0 0,0 0 0 0 0,0 0-1 0 0,0 1 1 0 0,-2-1 0 0 0,3 5 0 0 0,7 31 0 0 0,-7-27 9 0 0,11 57 121 0 0,-5 1 1 0 0,-1 1 0 0 0,-4 0 0 0 0,-7 101-1 0 0,3-156-102 0 0,-2 1 0 0 0,0 1 0 0 0,-7 25 0 0 0,7-38-5 0 0,0 1 0 0 0,0-2-1 0 0,0 1 1 0 0,-1 0 0 0 0,0-1 0 0 0,-5 8 0 0 0,6-9 10 0 0,0 0 0 0 0,-1-1 0 0 0,0 0 0 0 0,0 0 0 0 0,1 1 0 0 0,-1-1 1 0 0,0-1-1 0 0,0 1 0 0 0,0-1 0 0 0,0 1 0 0 0,-5 1 0 0 0,4-2 30 0 0,0-1 0 0 0,1 0 0 0 0,0 1 0 0 0,-1-1 0 0 0,0 0 0 0 0,0-1 0 0 0,1 1 0 0 0,0 0 0 0 0,-1-1 0 0 0,1 0 0 0 0,-1 0 0 0 0,1 0 0 0 0,-1-1 0 0 0,1 1 0 0 0,0-1 0 0 0,0 1 0 0 0,0-1 0 0 0,0 0 0 0 0,-3-3 0 0 0,-4-3 204 0 0,0 0 1 0 0,1-1 0 0 0,1 0-1 0 0,-9-11 1 0 0,8 9-370 0 0,2 2 0 0 0,-1-2 0 0 0,2 0 0 0 0,0 0 0 0 0,0-1 0 0 0,-8-22 0 0 0,13 31-176 0 0,1 0-1 0 0,-1 0 1 0 0,1-1-1 0 0,-1 1 1 0 0,1 0-1 0 0,0 0 1 0 0,1-1 0 0 0,-1 1-1 0 0,1 0 1 0 0,-1 0-1 0 0,1 0 1 0 0,0 0-1 0 0,0 0 1 0 0,2-5 0 0 0,5-7-1366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18311 0 0,'0'0'1660'0'0,"2"0"-1368"0"0,28-2-170 0 0,47 4 1 0 0,32 10 671 0 0,-16-3 35 0 0,180 6-60 0 0,-247-16-740 0 0,-18 0-7 0 0,0 0 1 0 0,1 1 0 0 0,-2 1-1 0 0,1 0 1 0 0,1 0-1 0 0,8 2 1 0 0,-16-3 1132 0 0,0 2-723 0 0,-1-1-384 0 0,0-1 0 0 0,0 1 0 0 0,0 0-1 0 0,1 0 1 0 0,-1-1 0 0 0,0 1 0 0 0,0 0-1 0 0,0 0 1 0 0,-1-1 0 0 0,1 1 0 0 0,0 0-1 0 0,0 0 1 0 0,-11 23 395 0 0,1-1 0 0 0,1 1 0 0 0,-6 30 0 0 0,-7 81 326 0 0,10 14-95 0 0,11 177 0 0 0,48 371 396 0 0,-37-624-1041 0 0,17 212 139 0 0,-26-273-149 0 0,-1 0-1 0 0,-1 0 1 0 0,-1 0 0 0 0,1 0-1 0 0,-5 17 1 0 0,4-24-3 0 0,0 1-1 0 0,0 0 0 0 0,0-1 1 0 0,-1 0-1 0 0,0 0 0 0 0,0 1 1 0 0,-1-1-1 0 0,0-1 1 0 0,0 1-1 0 0,1-1 0 0 0,-2 1 1 0 0,-8 5-1 0 0,8-6 9 0 0,-1 0 0 0 0,0 0 0 0 0,0-1-1 0 0,-1 0 1 0 0,1 0 0 0 0,0-1 0 0 0,-1 0 0 0 0,0 0-1 0 0,0-1 1 0 0,-8 1 0 0 0,-6 0 24 0 0,-42-2 0 0 0,57-1-42 0 0,-15 0 44 0 0,0-2 0 0 0,-1 0 0 0 0,1-1 0 0 0,-29-10 0 0 0,37 10-384 0 0,-1-2 0 0 0,1 0 0 0 0,-1 0 0 0 0,2-2 0 0 0,0 1 0 0 0,-1-1-1 0 0,-14-13 1 0 0,8 0-6711 0 0,3-3-2271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1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92 12439 0 0,'-14'-10'920'0'0,"1"-1"0"0"0,0-1-1 0 0,-21-21 1 0 0,28 21 8304 0 0,8 11-8410 0 0,3-1-607 0 0,-1 0 0 0 0,1 1 1 0 0,-1 0-1 0 0,2 0 0 0 0,-2 0 0 0 0,1 1 0 0 0,7 0 0 0 0,36 3-39 0 0,-32-1-38 0 0,163 2-33 0 0,-119-4-654 0 0,-59-1-11 0 0,1 1-1 0 0,0 0 1 0 0,-1-1 0 0 0,1 1-1 0 0,-1-1 1 0 0,2 1 0 0 0,0-3 0 0 0,0 3 202 0 0,0-2-1191 0 0,3-4-10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 19663 0 0,'0'-2'903'0'0,"1"1"-573"0"0,-4-15 7058 0 0,2 126-5412 0 0,2 108-1540 0 0,1-160-356 0 0,12 76-1 0 0,-12-128-254 0 0,-1 0 0 0 0,2 0 0 0 0,1 6 0 0 0,-3-11-229 0 0,3 5-2400 0 0,-3-4 1512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 26319 0 0,'-5'-8'1967'0'0,"5"16"895"0"0,8 16-2388 0 0,1-9-1278 0 0,3 4-47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26 15199 0 0,'0'0'1172'0'0,"-1"-1"-765"0"0,-3-2 1820 0 0,6 3-1039 0 0,9-4-746 0 0,0 0 1 0 0,1 2-1 0 0,0 0 1 0 0,0 0-1 0 0,0 1 1 0 0,14 0-1 0 0,-6 0-97 0 0,-1 1-268 0 0,92-5 571 0 0,-89 6-548 0 0,0 0 0 0 0,0 2-1 0 0,24 5 1 0 0,-41-7-412 0 0,0 1-1 0 0,-1-1 0 0 0,1 2 1 0 0,-1-1-1 0 0,1 0 1 0 0,-1 0-1 0 0,1 1 1 0 0,-1 0-1 0 0,-1 0 0 0 0,2 0 1 0 0,-2 1-1 0 0,1 0 1 0 0,4 6-1 0 0,-8-7-3420 0 0,-9 9 1713 0 0,-4 0-11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20 12263 0 0,'-33'-6'667'0'0,"7"0"-336"0"0,-26-2-1 0 0,50 8-112 0 0,-1 0 1 0 0,0 0-1 0 0,0 0 0 0 0,1 1 0 0 0,-1-1 0 0 0,1 1 0 0 0,-1-1 1 0 0,1 1-1 0 0,-1 0 0 0 0,0 0 0 0 0,1-1 0 0 0,0 2 0 0 0,0-1 1 0 0,-3 2-1 0 0,1 0 82 0 0,2-1 0 0 0,-1 1 1 0 0,0-1-1 0 0,1 1 1 0 0,-1 0-1 0 0,1 0 1 0 0,-1 0-1 0 0,-2 7 0 0 0,-1 3 222 0 0,1 1 0 0 0,0 0 0 0 0,2 0 0 0 0,-4 16 0 0 0,5-24-525 0 0,-13 86 1274 0 0,-4 100 0 0 0,14-127-843 0 0,-43 801 2479 0 0,45-573-2477 0 0,2-173-176 0 0,0-88-183 0 0,3 87 233 0 0,-1-95-212 0 0,1-1 1 0 0,2-1-1 0 0,7 27 0 0 0,-9-41-68 0 0,1 1-1 0 0,0-2 1 0 0,0 1-1 0 0,1 0 1 0 0,-1-1-1 0 0,9 11 1 0 0,-10-15-43 0 0,0 0 1 0 0,0-1-1 0 0,1 0 1 0 0,0 0-1 0 0,-1 1 0 0 0,1-1 1 0 0,-1 0-1 0 0,1 0 1 0 0,0-1-1 0 0,0 1 1 0 0,0-1-1 0 0,0 1 0 0 0,0-1 1 0 0,0 0-1 0 0,1 0 1 0 0,-1-1-1 0 0,0 1 1 0 0,1 0-1 0 0,5-1 0 0 0,-1 0-261 0 0,0-1 1 0 0,0 0-1 0 0,0-1 0 0 0,0 1 0 0 0,0-2 0 0 0,12-4 0 0 0,-7 1-3140 0 0,19-10 0 0 0,11-12-5390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4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 68 17967 0 0,'-5'-13'926'0'0,"0"1"-491"0"0,-1 1 1 0 0,-9-16-1 0 0,15 27-279 0 0,0-1 0 0 0,-1 1 0 0 0,1-1 0 0 0,-1 1 0 0 0,0 0 0 0 0,1 0 0 0 0,0 0 0 0 0,-1-1 0 0 0,1 1 0 0 0,-1 0 0 0 0,0 0 0 0 0,1-1 0 0 0,0 1 0 0 0,-1 0 0 0 0,0 0 0 0 0,1 0 0 0 0,-1 0 0 0 0,1 0 0 0 0,-1 0 0 0 0,-1 0 0 0 0,-9 2 1419 0 0,7 0-1218 0 0,0 0 0 0 0,-1 0 1 0 0,2 1-1 0 0,-2-1 0 0 0,1 1 0 0 0,-5 4 1 0 0,-23 23-130 0 0,22-20-19 0 0,-55 60 241 0 0,-17 15-120 0 0,54-60-317 0 0,-39 38 3 0 0,60-55-24 0 0,1 0-1 0 0,-1 0 1 0 0,1 0-1 0 0,1 1 1 0 0,-1 0-1 0 0,-6 16 1 0 0,12-23-25 0 0,-1 1-1 0 0,-1 0 1 0 0,2-1 0 0 0,0 1 0 0 0,-1-1 0 0 0,1 1 0 0 0,-1-1 0 0 0,1 1-1 0 0,0 0 1 0 0,0 0 0 0 0,0 0 0 0 0,1-1 0 0 0,-1 1 0 0 0,1-1-1 0 0,-1 1 1 0 0,1-1 0 0 0,0 1 0 0 0,0 0 0 0 0,0-1 0 0 0,1 0 0 0 0,-2 0-1 0 0,2 1 1 0 0,-1-1 0 0 0,1 0 0 0 0,0 0 0 0 0,0 0 0 0 0,-1 0-1 0 0,1 0 1 0 0,1 0 0 0 0,-1-1 0 0 0,-1 1 0 0 0,2-1 0 0 0,-1 1 0 0 0,1-1-1 0 0,-1 0 1 0 0,5 1 0 0 0,13 5-31 0 0,0-1 0 0 0,1-1 0 0 0,33 4 1 0 0,66-2-121 0 0,-111-7 183 0 0,126 0-3123 0 0,-112-2 1457 0 0,-1 0 0 0 0,1-2 0 0 0,42-13 0 0 0,-42 9-5789 0 0</inkml:trace>
  <inkml:trace contextRef="#ctx0" brushRef="#br0" timeOffset="1">382 263 13823 0 0,'-10'-17'1431'0'0,"10"16"-969"0"0,-2-1-1 0 0,1 2 1 0 0,1-2 0 0 0,-2 1 0 0 0,1 0-1 0 0,0 0 1 0 0,-1 0 0 0 0,1 0-1 0 0,-2-1 1 0 0,1 1 1082 0 0,0 2-371 0 0,0 1-953 0 0,-1 0 0 0 0,1 0 0 0 0,-1 1 0 0 0,0 0 0 0 0,1 0 0 0 0,0-1 0 0 0,0 1 0 0 0,0 0 0 0 0,0 0 0 0 0,0 0 0 0 0,1 1 0 0 0,-1-1 0 0 0,2 0 0 0 0,-2 0-1 0 0,0 6 1 0 0,-1 6-79 0 0,1 0 0 0 0,-1 20-1 0 0,2-25 25 0 0,0 173 187 0 0,14 0-2271 0 0,-12-180 1856 0 0,2 38-1650 0 0,0-1-79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17047 0 0,'0'0'1776'0'0,"-1"2"-1682"0"0,-2 5 776 0 0,0 0 0 0 0,0 0 0 0 0,0 2 0 0 0,0-2 0 0 0,2 1 0 0 0,-3 11 0 0 0,-1 51 2198 0 0,4-53-2977 0 0,3 239 1488 0 0,3-124-1109 0 0,-5-101-609 0 0,0-6-486 0 0,1 1 1 0 0,8 48-1 0 0,-6-64-2091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5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13 276 14279 0 0,'-4'-15'610'0'0,"-3"-29"0"0"0,6 38-573 0 0,1 0 0 0 0,0 1 0 0 0,0-1 0 0 0,1 0 0 0 0,0 1 0 0 0,-1-1-1 0 0,1 0 1 0 0,4-9 0 0 0,-2 9 375 0 0,0 0-1 0 0,0 0 1 0 0,0 0-1 0 0,1 1 0 0 0,1 0 1 0 0,-2 0-1 0 0,2-1 1 0 0,-1 2-1 0 0,2-1 1 0 0,-1 1-1 0 0,0-1 1 0 0,0 2-1 0 0,1-1 0 0 0,0 0 1 0 0,0 1-1 0 0,0 0 1 0 0,9-3-1 0 0,8-1-26 0 0,0 1 1 0 0,1 0-1 0 0,36-3 0 0 0,385-32-236 0 0,-436 41-154 0 0,65 0-219 0 0,-66 1 188 0 0,0 0 0 0 0,0-1 0 0 0,0 3 1 0 0,1-2-1 0 0,-2 1 0 0 0,14 7 0 0 0,-20-9 26 0 0,0 0 0 0 0,-1 0 0 0 0,1 1 0 0 0,0 0 0 0 0,0-1 0 0 0,-1 1 0 0 0,1-1 0 0 0,0 1 0 0 0,-1-1 0 0 0,1 1 0 0 0,-1 0 0 0 0,2 2 2 0 0,-1-2 0 0 0,-1 1 0 0 0,1 1 0 0 0,-1-2 0 0 0,1 1 0 0 0,0 1 0 0 0,-1-1-1 0 0,0-1 1 0 0,0 2 0 0 0,0-1 0 0 0,0 0 0 0 0,0 0 0 0 0,0 0 0 0 0,-2 3 0 0 0,1 4 1 0 0,-2 0 0 0 0,-3 8 1 0 0,-42 91 231 0 0,0 3 195 0 0,31-63-22 0 0,3 2-1 0 0,-10 62 0 0 0,-5 107 699 0 0,11 314 648 0 0,46 2-624 0 0,-14-364-862 0 0,7 160 71 0 0,-21-321-324 0 0,0 5 20 0 0,0 0 0 0 0,-3 17 0 0 0,2-27-17 0 0,0-2 0 0 0,0 1-1 0 0,0 0 1 0 0,0 0-1 0 0,0-1 1 0 0,-1 1-1 0 0,0-1 1 0 0,0 1 0 0 0,0-1-1 0 0,0 1 1 0 0,0-1-1 0 0,-1 0 1 0 0,-3 3-1 0 0,-1 0 2 0 0,0-1 0 0 0,0-1 0 0 0,0 1 0 0 0,-1-1-1 0 0,1-1 1 0 0,-1 1 0 0 0,0-1 0 0 0,-15 4 0 0 0,-4-1 20 0 0,-38 2 1 0 0,4-4-167 0 0,0-3 0 0 0,-84-9 0 0 0,118 5-441 0 0,0-1 0 0 0,-48-13 0 0 0,34 4-813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6.8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11 10135 0 0,'-6'-1'485'0'0,"3"0"-343"0"0,0 0-1 0 0,0 1 1 0 0,1-1 0 0 0,-10-6 11514 0 0,12 9-11622 0 0,1-1 0 0 0,0 1 0 0 0,-1-1 0 0 0,1 1-1 0 0,0-2 1 0 0,0 2 0 0 0,0-1 0 0 0,0 0 0 0 0,0 1 0 0 0,0-2 0 0 0,2 3 0 0 0,-1 0 4 0 0,10 6-24 0 0,0 1-1 0 0,0-1 0 0 0,0-1 0 0 0,27 14 0 0 0,-38-21-11 0 0,7 3 17 0 0,1-1-1 0 0,0 1 0 0 0,-1-1 0 0 0,1-1 0 0 0,0 1 0 0 0,0-1 1 0 0,1-1-1 0 0,-1 0 0 0 0,9 0 0 0 0,-4-2 28 0 0,0 0 0 0 0,0 0 1 0 0,1-1-1 0 0,-1-1 0 0 0,15-4 0 0 0,-3-1 17 0 0,31-10 66 0 0,-51 15-117 0 0,0 1 0 0 0,0 1 0 0 0,0-1 0 0 0,0 1 0 0 0,9-2 0 0 0,-12 3-7 0 0,0 0-1 0 0,0 0 1 0 0,0 0-1 0 0,-1 0 1 0 0,1 1-1 0 0,0-1 1 0 0,-1 1-1 0 0,1 0 1 0 0,-1-1-1 0 0,1 2 1 0 0,0-1-1 0 0,-1 0 1 0 0,0 0-1 0 0,0 0 1 0 0,4 3-1 0 0,13 12-71 0 0,35 21 1 0 0,-40-28 63 0 0,1-2 0 0 0,0 1 1 0 0,1-2-1 0 0,25 8 0 0 0,-31-12 4 0 0,0 0-1 0 0,0-1 0 0 0,0 1 1 0 0,0-2-1 0 0,0 0 0 0 0,0 0 0 0 0,0-1 1 0 0,0 0-1 0 0,11-3 0 0 0,-3-1 0 0 0,-1 0 0 0 0,-1-2 0 0 0,20-9 0 0 0,45-29 0 0 0,20-11 0 0 0,-89 50 0 0 0,-8 4 0 0 0,2 0 0 0 0,-2-1 0 0 0,1 2 0 0 0,8-3 0 0 0,-3 5-11 0 0,-7 0 9 0 0,0-1 0 0 0,0 2 0 0 0,0-1 0 0 0,-1 1-1 0 0,1-1 1 0 0,0 1 0 0 0,-1 0 0 0 0,1 0 0 0 0,3 3-1 0 0,18 23-17 0 0,-19-21 16 0 0,0 0 1 0 0,12 10-1 0 0,-8-9 4 0 0,0-2 0 0 0,0 1 0 0 0,18 9 0 0 0,-21-13 0 0 0,1-1 0 0 0,-1 0 0 0 0,1 1 0 0 0,0-2 0 0 0,-1 1 0 0 0,1-1 0 0 0,10 1 0 0 0,1-2 21 0 0,0-1 0 0 0,0 0 0 0 0,-1-1 0 0 0,0-1 0 0 0,18-5 0 0 0,82-32 185 0 0,-55 17-151 0 0,-53 20-41 0 0,0 0 0 0 0,0 0 0 0 0,0 1 0 0 0,0 1-1 0 0,1-1 1 0 0,-1 1 0 0 0,0 1 0 0 0,0 0 0 0 0,0 1 0 0 0,14 1 0 0 0,86 19-55 0 0,23-3 33 0 0,-93-12 26 0 0,132 8 698 0 0,-136-14-394 0 0,-1-2-1 0 0,2-1 0 0 0,45-9 1 0 0,-66 9-233 0 0,0-2 0 0 0,0 1 0 0 0,28-14 0 0 0,-42 17-84 0 0,0 0-1 0 0,0 0 1 0 0,1 1 0 0 0,-2-1 0 0 0,2 0 0 0 0,-1 0 0 0 0,-1 1 0 0 0,2-1-1 0 0,-1 0 1 0 0,-1 0 0 0 0,1 0 0 0 0,0-1 0 0 0,0 2 0 0 0,-1-2 0 0 0,1 1-1 0 0,-1 0 1 0 0,1 0 0 0 0,0-3 0 0 0,-1 4-51 0 0,0-1 0 0 0,0 0 0 0 0,0 0 0 0 0,0 1 0 0 0,0-1 0 0 0,0 0 0 0 0,0 0 0 0 0,0 1 0 0 0,-1-1 1 0 0,1 0-1 0 0,0 0 0 0 0,-1 1 0 0 0,1-1 0 0 0,-1 0 0 0 0,1 0 0 0 0,0 1 0 0 0,-1 0 0 0 0,1-1 0 0 0,-1 0 0 0 0,0 0 0 0 0,1 1 0 0 0,0 0 0 0 0,-1 0 0 0 0,0-1 0 0 0,0 0 0 0 0,1 1 0 0 0,-1-1 1 0 0,0 1-1 0 0,0 0 0 0 0,1 0 0 0 0,-1 0 0 0 0,-1-1 0 0 0,-15-3-1605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0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 17503 0 0,'0'0'5764'0'0,"-2"0"-5089"0"0,2 0-545 0 0,-2 1 1 0 0,1-1 0 0 0,1 0-1 0 0,-2 1 1 0 0,1-1-1 0 0,1 1 1 0 0,-1-1 0 0 0,-1 0-1 0 0,2 1 1 0 0,-1 0-1 0 0,0 0 1 0 0,0-1-1 0 0,1 0 1 0 0,-1 1 0 0 0,-1 1-1 0 0,-13 18 46 0 0,6-8 91 0 0,-16 20-192 0 0,1 2 1 0 0,-25 45-1 0 0,30-49-1717 0 0,11-19 116 0 0,-8 17 0 0 0,7-36-654 0 0,8 6 1945 0 0,-1 0 1 0 0,1-1-1 0 0,-1 0 0 0 0,2 1 1 0 0,-1-1-1 0 0,-1 0 0 0 0,2 1 1 0 0,-1-1-1 0 0,1 0 0 0 0,-1-4 1 0 0,0-32-1626 0 0,1 29 1460 0 0,0-2 145 0 0,0 9 183 0 0,-1-1 0 0 0,1 0 0 0 0,1 1 0 0 0,-1-1 0 0 0,0 1 0 0 0,1 0 0 0 0,0-1 0 0 0,0 0 0 0 0,0 1 0 0 0,0-1 0 0 0,0 1 0 0 0,1 0 0 0 0,0 0 0 0 0,2-3 0 0 0,-3 5 404 0 0,0 0-267 0 0,0 1 0 0 0,0 0 0 0 0,1 0-1 0 0,-1 0 1 0 0,1 0 0 0 0,-1 1 0 0 0,0-1 0 0 0,1 0 0 0 0,-1 1 0 0 0,0-1-1 0 0,0 0 1 0 0,1 1 0 0 0,1 1 0 0 0,1 0-43 0 0,-1 0 0 0 0,0 0 0 0 0,0 1 1 0 0,-1 0-1 0 0,1-1 0 0 0,-1 1 0 0 0,0 0 0 0 0,1 0 1 0 0,-1 0-1 0 0,3 5 0 0 0,-3-3 18 0 0,1-1 0 0 0,0 1 1 0 0,0-2-1 0 0,8 9 0 0 0,3 0 36 0 0,-13-12-96 0 0,0 1-1 0 0,0 1 1 0 0,1-2 0 0 0,-2 1-1 0 0,2-1 1 0 0,-1 1 0 0 0,0 0-1 0 0,1-1 1 0 0,-2 0-1 0 0,2 1 1 0 0,-1-1 0 0 0,0 1-1 0 0,1-1 1 0 0,-1 0-1 0 0,1 1 1 0 0,-1-1 0 0 0,0 0-1 0 0,0 0 1 0 0,1-1 0 0 0,-1 1-1 0 0,1 0 1 0 0,-1 0-1 0 0,0-1 1 0 0,1 1 0 0 0,-2-1-1 0 0,2 1 1 0 0,2-2-1 0 0,-3 1-67 0 0,1 1 0 0 0,0-2 0 0 0,-1 1 0 0 0,1 0-1 0 0,-1 0 1 0 0,1 0 0 0 0,-1-1 0 0 0,0 1 0 0 0,1-1-1 0 0,-1 1 1 0 0,0-1 0 0 0,0 1 0 0 0,0-1-1 0 0,0 0 1 0 0,0 0 0 0 0,-1 1 0 0 0,3-5 0 0 0,-3 0-220 0 0,0 0 0 0 0,0 0 0 0 0,-1 0 1 0 0,0 0-1 0 0,0 0 0 0 0,-1 0 1 0 0,1 0-1 0 0,-2 0 0 0 0,-3-9 0 0 0,-9-16-415 0 0,-13-26 13958 0 0,27 59-12691 0 0,-3 9-394 0 0,1-1-1 0 0,0 2 1 0 0,1-2-1 0 0,-2 18 1 0 0,1 48 259 0 0,1-8-98 0 0,1-59-299 0 0,1-2-3 0 0,-1 0 0 0 0,1 0 0 0 0,0 0 0 0 0,1 10 0 0 0,0-15-105 0 0,-2-11-672 0 0,0 7 690 0 0,-2-12-356 0 0,-1 1 0 0 0,0-1 1 0 0,0 2-1 0 0,-7-15 0 0 0,7 20 194 0 0,-1 0 0 0 0,2 0-1 0 0,-3 0 1 0 0,2 0 0 0 0,-1 1 0 0 0,-1 0-1 0 0,-12-11 1 0 0,16 16 496 0 0,1 0-1 0 0,-2 0 1 0 0,2 0 0 0 0,-1 0-1 0 0,0 1 1 0 0,-3-2-1 0 0,1 1 1801 0 0,13-2-2070 0 0,8 2 43 0 0,17-1 0 0 0,4 1-126 0 0,-17 0-464 0 0,5 0-2281 0 0,-9 0-2652 0 0,-5-1-821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7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7 228 11975 0 0,'-2'-11'696'0'0,"0"7"-354"0"0,2-1 0 0 0,-1 0 0 0 0,0 0 0 0 0,1 1 0 0 0,0-1 1 0 0,0 0-1 0 0,0 0 0 0 0,2-9 0 0 0,-1 12-105 0 0,0 0 0 0 0,0 0 0 0 0,-1-1 0 0 0,1 1 1 0 0,1 0-1 0 0,-2 0 0 0 0,2-1 0 0 0,-1 2 0 0 0,1-1 0 0 0,-1 0 0 0 0,1 0 1 0 0,0 0-1 0 0,0 1 0 0 0,2-3 0 0 0,-1 3-82 0 0,0-2 0 0 0,1 2 0 0 0,-1-1 0 0 0,1 1 0 0 0,-1-1 0 0 0,0 2 0 0 0,1-2 0 0 0,5 1 0 0 0,5-1 60 0 0,-1 2 0 0 0,1-1-1 0 0,-1 2 1 0 0,14 2 0 0 0,-26-3-205 0 0,122 18 613 0 0,16 1 29 0 0,-101-16-415 0 0,65-2 0 0 0,89-21 39 0 0,-15 1 123 0 0,-127 16-296 0 0,79 6-1 0 0,-80 1-102 0 0,1 2 0 0 0,-1 2 0 0 0,48 16 0 0 0,-59-13 0 0 0,55 8 0 0 0,-81-18 27 0 0,1 0 0 0 0,0 0 0 0 0,0-2 1 0 0,0 0-1 0 0,0 0 0 0 0,14-5 0 0 0,75-23 287 0 0,-62 16-239 0 0,3 0 20 0 0,69-19 398 0 0,-93 27-431 0 0,-1 2 1 0 0,1 1 0 0 0,1 0-1 0 0,20 2 1 0 0,12 4-12 0 0,61 14 1 0 0,-49-6-16 0 0,2-1 8 0 0,67 10 49 0 0,-110-18-74 0 0,0-3 0 0 0,0 0 0 0 0,43-5 0 0 0,-44 1 44 0 0,-1 0 0 0 0,1-1 0 0 0,-1-2 0 0 0,-1 0-1 0 0,1-1 1 0 0,35-21 0 0 0,-38 16 81 0 0,-17 12-72 0 0,-1-7 101 0 0,-1 6-103 0 0,1 1-1 0 0,0-1 0 0 0,0 1 1 0 0,-1-1-1 0 0,0 1 0 0 0,0 0 1 0 0,1 0-1 0 0,-1-1 0 0 0,0 1 1 0 0,0 0-1 0 0,1-1 0 0 0,-2 2 0 0 0,1-2 1 0 0,1 1-1 0 0,-3-1 0 0 0,-21-12 504 0 0,4 2-236 0 0,13 7-321 0 0,0 2-16 0 0,-1-1 0 0 0,2 0-35 0 0,4 3-137 0 0,-4-1-4493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8.4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1868 3963 10591 0 0,'-42'-2'117'0'0,"-193"-12"2827"0"0,176 7-1154 0 0,-116-28 1 0 0,103 16-1477 0 0,-92-29 282 0 0,59 6-87 0 0,81 31-204 0 0,0-2 0 0 0,-26-18 0 0 0,-32-24 658 0 0,-112-85 954 0 0,166 114-1746 0 0,1 0 0 0 0,-29-38 0 0 0,-37-67-57 0 0,-48-64-61 0 0,47 77-53 0 0,73 90 0 0 0,0-3 0 0 0,-17-37 0 0 0,13 14-16 0 0,-25-75 0 0 0,38 89 5 0 0,2 0 1 0 0,-9-75-1 0 0,14 56-1 0 0,3 1 0 0 0,9-98 0 0 0,-1 108 3 0 0,2 0 0 0 0,3 0 0 0 0,25-75 0 0 0,-20 84-13 0 0,1 0 0 0 0,32-51 0 0 0,58-66-65 0 0,16-30-59 0 0,-39 54-171 0 0,-59 99 165 0 0,1 1-1 0 0,1 1 1 0 0,59-52 0 0 0,165-151-893 0 0,-216 203 867 0 0,1 1 0 0 0,0 1 0 0 0,67-38 0 0 0,208-99-1142 0 0,-160 93 510 0 0,34-17-102 0 0,-32 12 403 0 0,5 14 121 0 0,181-41 213 0 0,24 21 249 0 0,-279 68 12 0 0,25-3 34 0 0,149-6 0 0 0,-192 22-115 0 0,134-2 62 0 0,143 28-32 0 0,-222-13-6 0 0,73 7-39 0 0,-121-6-4 0 0,-1 2 1 0 0,0 4 0 0 0,77 28-1 0 0,-101-29 14 0 0,45 25 0 0 0,-66-28 0 0 0,-2 1 0 0 0,0 2 0 0 0,29 23 0 0 0,-23-12-24 0 0,52 60-1 0 0,16 36 10 0 0,-62-75 40 0 0,-4 3 0 0 0,0 2 0 0 0,30 68 0 0 0,-43-73-13 0 0,-1 0 0 0 0,-3 2 0 0 0,-2-1 0 0 0,10 62 0 0 0,-1 133 35 0 0,-22 4 209 0 0,-4-155 331 0 0,-6 0 0 0 0,-2-2 0 0 0,-5 1-1 0 0,-4-2 1 0 0,-56 158 0 0 0,11-88 531 0 0,-112 200-1 0 0,153-320-959 0 0,-46 59 1 0 0,-38 30 72 0 0,-7 21-126 0 0,55-66-1094 0 0,22-34-206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9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35 12439 0 0,'-6'-5'334'0'0,"1"0"-1"0"0,-1 1 0 0 0,0-1 0 0 0,-1 1 1 0 0,-6-3-1 0 0,11 6-83 0 0,0 0 0 0 0,0 1 0 0 0,0 0 0 0 0,0-1 0 0 0,0 1 0 0 0,0-1 0 0 0,-1 1 0 0 0,1 0 0 0 0,1 0 0 0 0,-2 0 0 0 0,1 0 0 0 0,0 0 0 0 0,0 1 0 0 0,0-1 0 0 0,0 1 0 0 0,0-1 0 0 0,0 1 0 0 0,0 0 0 0 0,0 0 0 0 0,0-1 0 0 0,0 2 0 0 0,0-1 0 0 0,-1 2 0 0 0,-3 1 19 0 0,0 2 0 0 0,0-1 1 0 0,1 1-1 0 0,0 0 0 0 0,0 0 0 0 0,1 0 0 0 0,-1 1 0 0 0,2 0 0 0 0,-1 0 1 0 0,0 0-1 0 0,-3 13 0 0 0,-2 7 200 0 0,-7 53 0 0 0,15-77-436 0 0,-9 71 387 0 0,-3 102-1 0 0,12-160-329 0 0,2 0 0 0 0,0 0 0 0 0,1-1 0 0 0,8 31 0 0 0,-8-38-140 0 0,0 1 0 0 0,1-2 0 0 0,1 1 0 0 0,0 0 0 0 0,-1-1 0 0 0,2 1 0 0 0,-1-1 0 0 0,1-1 0 0 0,0 1 0 0 0,12 11 0 0 0,3-4-1953 0 0,1-5-3296 0 0,5-4-2475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9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355 24 14279 0 0,'-1'-1'1103'0'0,"1"-2"-913"0"0,-1 1-89 0 0,-8-8 311 0 0,8 9-128 0 0,0 0 1 0 0,0 0-1 0 0,1 1 1 0 0,-1 0-1 0 0,0-1 1 0 0,0 0-1 0 0,0 1 1 0 0,0-1-1 0 0,0 1 1 0 0,0 0-1 0 0,0 0 1 0 0,0-1 0 0 0,0 1-1 0 0,0 0 1 0 0,0 0-1 0 0,0-1 1 0 0,-1 1-1 0 0,2 0 1 0 0,-3 1-1 0 0,0-1 17 0 0,0 1 0 0 0,1-1 0 0 0,0 1 0 0 0,-1 0 0 0 0,1 0 0 0 0,-1 0 0 0 0,-3 3-1 0 0,-3 2 35 0 0,2 0-1 0 0,-1 0 0 0 0,-7 9 0 0 0,-3 3 32 0 0,3 1 1 0 0,-1 1-1 0 0,-17 30 0 0 0,-31 69 233 0 0,34-56-387 0 0,-40 123 0 0 0,65-166-279 0 0,4-15-212 0 0,0 0 0 0 0,-1 1-1 0 0,-2 8 1 0 0,3-13-318 0 0,1-20-16710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19.7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10 377 2759 0 0,'-4'-27'180'0'0,"1"10"-1481"0"0,2 5 3281 0 0,0 2 2901 0 0,0 0 4023 0 0,12 10-5530 0 0,-9 1-3186 0 0,0 0 1 0 0,0 0 0 0 0,1 0 0 0 0,-1 0 0 0 0,0 0 0 0 0,0 0 0 0 0,0 1 0 0 0,-1-1 0 0 0,2 1 0 0 0,-2-1 0 0 0,1 2 0 0 0,2 1 0 0 0,19 28 724 0 0,-20-27-801 0 0,74 134 1558 0 0,-6-7-842 0 0,-57-111-768 0 0,-1-2 1 0 0,2 1-1 0 0,1-2 0 0 0,20 20 1 0 0,-29-32-188 0 0,-1 1 241 0 0,2-1-1 0 0,11 9 1 0 0,-16-13-312 0 0,0-1 0 0 0,0 1 0 0 0,-1-1 0 0 0,1 0 0 0 0,0 0 0 0 0,0 0 0 0 0,0 0 0 0 0,0-1 0 0 0,0 1 0 0 0,0 0 0 0 0,0-1 0 0 0,4 0 0 0 0,5-1-1061 0 0</inkml:trace>
  <inkml:trace contextRef="#ctx0" brushRef="#br0" timeOffset="1">486 125 9215 0 0,'-3'-4'260'0'0,"2"3"-207"0"0,1 0 0 0 0,-1 1 0 0 0,0-2 0 0 0,1 1 0 0 0,-1 1 0 0 0,1-2 0 0 0,-1 1 0 0 0,1 0 0 0 0,-1 0 1 0 0,1 0-1 0 0,-1 0 0 0 0,1-3 0 0 0,0 3 349 0 0,0 0 0 0 0,0-1 1 0 0,0 1-1 0 0,0 0 1 0 0,0 0-1 0 0,0-1 1 0 0,0 1-1 0 0,0 0 0 0 0,0-1 1 0 0,0 2-1 0 0,1-2 1 0 0,-1 1-1 0 0,1 0 0 0 0,-1-1 1 0 0,1 2-1 0 0,-1-2 1 0 0,1 1-1 0 0,0 0 0 0 0,0 0 1 0 0,-1 0-1 0 0,1 0 1 0 0,0 0-1 0 0,0 0 0 0 0,1 0 1 0 0,2-3 270 0 0,1 0 1 0 0,-1 1-1 0 0,2 0 1 0 0,4-3-1 0 0,-2 2-456 0 0,2-1 0 0 0,-1 2 0 0 0,1 0 0 0 0,17-4 0 0 0,40-2 244 0 0,-41 7-586 0 0,27-7 0 0 0,-29 0-525 0 0,-14 4-3309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20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0 8287 0 0,'-2'2'8987'0'0,"0"1"-8370"0"0,0 0 0 0 0,-1 1 0 0 0,2 0 0 0 0,-1 0 0 0 0,0-1 0 0 0,1 1 0 0 0,0 1 0 0 0,-1-2 0 0 0,1 9 0 0 0,-4 39 546 0 0,5-40-731 0 0,-3 25-121 0 0,0 140 1930 0 0,2-153-2454 0 0,0-14-891 0 0,1-7-371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20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37 328 6447 0 0,'-1'-2'499'0'0,"-14"-13"14579"0"0,9 23-11935 0 0,3-5-2953 0 0,2-1 0 0 0,-1 0 0 0 0,1 1 0 0 0,0 0 0 0 0,0 0 0 0 0,0 0 0 0 0,0 0-1 0 0,0-1 1 0 0,1 1 0 0 0,-1 0 0 0 0,0 0 0 0 0,1 0 0 0 0,0 0 0 0 0,0 0 0 0 0,0 4 0 0 0,1-4-163 0 0,-1 0 1 0 0,0-1-1 0 0,1 1 0 0 0,-1 0 1 0 0,1-1-1 0 0,0 1 1 0 0,0-1-1 0 0,1 4 0 0 0,1 0-8 0 0,-2-4-201 0 0,-1 0 1 0 0,2 0-1 0 0,-1 0 1 0 0,0-1-1 0 0,1 2 0 0 0,-2-2 1 0 0,2 1-1 0 0,-1-1 1 0 0,3 2-1 0 0,6 5-866 0 0</inkml:trace>
  <inkml:trace contextRef="#ctx0" brushRef="#br0" timeOffset="1">576 24 14279 0 0,'-5'-7'1527'0'0,"4"6"-1084"0"0,1-1-1 0 0,-1 2 1 0 0,0-2 0 0 0,0 1-1 0 0,0 0 1 0 0,0 0 0 0 0,0 0 0 0 0,0 0-1 0 0,0 0 1 0 0,0 0 0 0 0,0 1-1 0 0,-1-1 1 0 0,1 0 0 0 0,0 0 0 0 0,0 1-1 0 0,-1 0 1 0 0,-2-2 0 0 0,3 2-199 0 0,-1 0 1 0 0,2 0 0 0 0,-2 0 0 0 0,1 0-1 0 0,0 1 1 0 0,-1-1 0 0 0,2 1-1 0 0,-2-1 1 0 0,1 0 0 0 0,0 0 0 0 0,0 1-1 0 0,0 0 1 0 0,0 0 0 0 0,-1-1-1 0 0,2 0 1 0 0,-3 3 0 0 0,-1 0 25 0 0,0 2 0 0 0,0-1 0 0 0,1 1 0 0 0,-1-1 0 0 0,-4 11 0 0 0,-7 14-170 0 0,1 1 1 0 0,-16 55-1 0 0,25-68-93 0 0,-74 234-480 0 0,74-230-1027 0 0,4-19 609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20.8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 10591 0 0,'1'-1'3644'0'0,"0"0"-3197"0"0,0 0 0 0 0,0 1 0 0 0,0-1 0 0 0,0 0 0 0 0,1 0 0 0 0,-2 1 0 0 0,2-1 0 0 0,-1 0 0 0 0,0 0 0 0 0,1 1 0 0 0,-2 0 0 0 0,2 0 0 0 0,-1-1 0 0 0,0 1 0 0 0,1 0 0 0 0,-1 0 0 0 0,3-1 0 0 0,-3 2-253 0 0,2-1 0 0 0,-2 1 0 0 0,1-1 0 0 0,0 0 0 0 0,-1 1-1 0 0,2 0 1 0 0,-2 0 0 0 0,1-1 0 0 0,-1 1 0 0 0,1 0 0 0 0,0 0-1 0 0,-1 0 1 0 0,2 2 0 0 0,6 5 190 0 0,-1 1 0 0 0,-1 0 0 0 0,1 0-1 0 0,8 15 1 0 0,22 42 400 0 0,-37-63-755 0 0,45 103 699 0 0,1 3-443 0 0,-43-102-273 0 0,12 23 40 0 0,30 44 0 0 0,-45-73-272 0 0,8 2-4458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21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2 182 12439 0 0,'-2'-13'1126'0'0,"2"13"-1099"0"0,1-1 0 0 0,-1 1 1 0 0,0 0-1 0 0,0 0 0 0 0,1-1 1 0 0,-1 1-1 0 0,0 0 0 0 0,0 0 1 0 0,0 0-1 0 0,0 0 0 0 0,1 0 0 0 0,-1 0 1 0 0,0 0-1 0 0,1-1 0 0 0,-1 1 1 0 0,0 0-1 0 0,1 0 0 0 0,-1 0 1 0 0,0 0-1 0 0,0 0 0 0 0,0 0 1 0 0,1 0-1 0 0,-1 0 0 0 0,0 0 1 0 0,1 0-1 0 0,-1 0 0 0 0,0 0 1 0 0,1 0-1 0 0,8 1 2031 0 0,-6 1-1417 0 0,-1-1 0 0 0,0 0 0 0 0,0 1 0 0 0,1 0 0 0 0,-2-1 0 0 0,1 1-1 0 0,0 0 1 0 0,0 0 0 0 0,3 4 0 0 0,13 24 2564 0 0,-8-14-2575 0 0,-8-11-511 0 0,48 76 1489 0 0,-41-64-1308 0 0,-1 1 0 0 0,12 34 0 0 0,-12-22-144 0 0,-1-1 0 0 0,-2 1 0 0 0,-1 0 0 0 0,-1 0 0 0 0,-1 0 1 0 0,-2 0-1 0 0,-5 46 0 0 0,2-53-212 0 0,-2-1 0 0 0,0 1 0 0 0,-1-1-1 0 0,-1 0 1 0 0,-1-1 0 0 0,-1 1 0 0 0,-1-2 0 0 0,-1 1 0 0 0,0-1 0 0 0,-23 28 0 0 0,32-47-17 0 0,-16 19-695 0 0,18-19 605 0 0,-1 1 0 0 0,0-2 0 0 0,0 1 0 0 0,0 0 0 0 0,0 0 0 0 0,0-1 0 0 0,0 1 0 0 0,-1 0 0 0 0,1 0 0 0 0,0-1 0 0 0,0 0 0 0 0,-1 1 0 0 0,1-1 0 0 0,0 0 0 0 0,-1 1 0 0 0,-1-1 0 0 0,-7-3-1328 0 0</inkml:trace>
  <inkml:trace contextRef="#ctx0" brushRef="#br0" timeOffset="1">219 116 17967 0 0,'-4'-7'2192'0'0,"4"5"-2110"0"0,0 0 0 0 0,0 0-1 0 0,0 0 1 0 0,0 1 0 0 0,0-1 0 0 0,0 0 0 0 0,0 0-1 0 0,0 0 1 0 0,1 0 0 0 0,0 1 0 0 0,0-1-1 0 0,-1 0 1 0 0,1 0 0 0 0,0 1 0 0 0,0-1-1 0 0,-1 1 1 0 0,2-1 0 0 0,0-1 0 0 0,1 0 215 0 0,-1 1 0 0 0,1 0 0 0 0,0 0 0 0 0,0-1 0 0 0,0 2 0 0 0,0-1 0 0 0,0 0 0 0 0,0 1 0 0 0,4-2 0 0 0,7 0 748 0 0,-1-1 0 0 0,1 2 0 0 0,25-3 0 0 0,-20 4-1700 0 0,-1-1 0 0 0,1-1 0 0 0,-1-1 1 0 0,0 0-1 0 0,34-13 0 0 0,-38 9-1368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21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44 10135 0 0,'-4'-44'17137'0'0,"3"53"-12555"0"0,-4 55-4557 0 0,-3 120 882 0 0,14-73-3111 0 0,5-38-5131 0 0,-4-33-2649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0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18143 0 0,'0'0'2572'0'0,"3"2"-1908"0"0,26 24 305 0 0,-1 2-1 0 0,0 1 1 0 0,41 56 0 0 0,-58-69-858 0 0,-2 0-1 0 0,1 0 1 0 0,-2 2 0 0 0,1-1 0 0 0,-3 0 0 0 0,1 1-1 0 0,3 19 1 0 0,-3-6 22 0 0,-1 1-1 0 0,-3-1 0 0 0,2 44 1 0 0,-5-47-74 0 0,-2 0 0 0 0,-1 0 0 0 0,0 0 0 0 0,-3 0 0 0 0,0 0 0 0 0,-13 35 0 0 0,10-39-24 0 0,-2-2 0 0 0,1 1 0 0 0,-2-2 0 0 0,-1 0-1 0 0,0 0 1 0 0,-2-1 0 0 0,-26 27 0 0 0,18-23-519 0 0,-2-1 1 0 0,-1 0 0 0 0,-37 23-1 0 0,29-25-8617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26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41 14743 0 0,'-13'-12'1526'0'0,"7"7"-2016"0"0,5 4 1011 0 0,1 1 1 0 0,0-1 0 0 0,-1 0-1 0 0,0 1 1 0 0,1-1 0 0 0,-1 0-1 0 0,1 0 1 0 0,0 1 0 0 0,0-1-1 0 0,-1 0 1 0 0,1 0 0 0 0,0 1-1 0 0,-1-1 1 0 0,1 0 0 0 0,0 0-1 0 0,0-1 1 0 0,0 2-504 0 0,0 0 1 0 0,0 0-1 0 0,0 0 0 0 0,0 0 1 0 0,0 0-1 0 0,0 0 0 0 0,0-1 0 0 0,0 1 1 0 0,0 0-1 0 0,0 0 0 0 0,0 0 1 0 0,0 0-1 0 0,0 0 0 0 0,0 0 0 0 0,0 0 1 0 0,0 0-1 0 0,0 0 0 0 0,0 0 1 0 0,0 0-1 0 0,0 0 0 0 0,0 0 1 0 0,0 0-1 0 0,0 0 0 0 0,1 0 0 0 0,-1 0 1 0 0,0 0-1 0 0,0 0 0 0 0,0 0 1 0 0,0 0-1 0 0,0 0 0 0 0,0 0 0 0 0,0-1 1 0 0,0 1-1 0 0,0 0 0 0 0,1 0 1 0 0,-1 0-1 0 0,0 0 0 0 0,0 0 0 0 0,0 0 1 0 0,0 0-1 0 0,0 0 0 0 0,0 0 1 0 0,0 0-1 0 0,0 0 0 0 0,0 0 0 0 0,10-2 201 0 0,1 0-1 0 0,-1 1 1 0 0,0 0-1 0 0,15 0 1 0 0,44 6-141 0 0,-2 0-82 0 0,79 9-1828 0 0,-132-12 712 0 0,3 0-472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26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41 828 14743 0 0,'-21'-16'648'0'0,"12"11"144"0"0,-1 3 3080 0 0,20 2-2536 0 0,8 1-1056 0 0,8 2-216 0 0,9-1-64 0 0,1 1 0 0 0,3 3-376 0 0,1-2-112 0 0,-2-3-24 0 0,0-1-7688 0 0</inkml:trace>
  <inkml:trace contextRef="#ctx0" brushRef="#br0" timeOffset="1">793 78 13823 0 0,'-3'-12'630'0'0,"3"12"-598"0"0,0-1 1 0 0,0 0-1 0 0,0 0 0 0 0,1 1 1 0 0,-1-1-1 0 0,0 0 1 0 0,1 0-1 0 0,-1 1 1 0 0,0-1-1 0 0,0 1 1 0 0,0-1-1 0 0,1 0 1 0 0,0 1-1 0 0,-1-1 0 0 0,1 0 1 0 0,-1 1-1 0 0,1-1 1 0 0,-1 1-1 0 0,1 0 1 0 0,0-1-1 0 0,-1 0 1 0 0,1 1-1 0 0,0-1 1 0 0,0 1-1 0 0,1-1 23 0 0,8-4 374 0 0,-1-1-1 0 0,2 2 0 0 0,-1 0 0 0 0,20-6 1 0 0,-18 7-1 0 0,6-1 60 0 0,1-1 0 0 0,0 2 0 0 0,24-1 0 0 0,57 3 69 0 0,-62 1-496 0 0,25 3-25 0 0,-32 3-1939 0 0,-2 4-4336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27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0 6447 0 0,'-59'5'678'0'0,"12"-3"1312"0"0,17 1 2137 0 0,27-2-3776 0 0,0-1-1 0 0,0 0 1 0 0,0 1-1 0 0,1 0 1 0 0,-1 0-1 0 0,0-1 1 0 0,1 2-1 0 0,0-1 1 0 0,-1 0 0 0 0,0 1-1 0 0,1-1 1 0 0,-1 1-1 0 0,1 0 1 0 0,0-1-1 0 0,0 2 1 0 0,0-1 0 0 0,-3 2-1 0 0,2 2-27 0 0,0 0-1 0 0,0-1 1 0 0,0 0-1 0 0,1 1 1 0 0,0 0-1 0 0,-3 11 1 0 0,-4 19 443 0 0,-4 52-1 0 0,2 38 209 0 0,10-103-810 0 0,-25 452 1796 0 0,-10 103-851 0 0,24-432-900 0 0,-3 90 202 0 0,10 138 500 0 0,6-362-873 0 0,11 135 284 0 0,-8-122-281 0 0,1 1 0 0 0,1-2 0 0 0,16 44 0 0 0,-20-63-33 0 0,0 1 1 0 0,0-1-1 0 0,1 1 0 0 0,1-1 0 0 0,-1 0 1 0 0,5 6-1 0 0,-6-10-62 0 0,-1 1 1 0 0,0-1-1 0 0,1 0 0 0 0,-1 0 1 0 0,1 0-1 0 0,0 1 0 0 0,-1-2 1 0 0,1 1-1 0 0,0 1 1 0 0,0-2-1 0 0,0 0 0 0 0,-1 1 1 0 0,2 0-1 0 0,-2 0 1 0 0,1-1-1 0 0,0 0 0 0 0,0 0 1 0 0,0 0-1 0 0,0 0 0 0 0,0 0 1 0 0,0 0-1 0 0,0 0 1 0 0,0 0-1 0 0,3-2 0 0 0,12-5-1114 0 0,1-5-57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4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58 4607 0 0,'-82'-23'1586'0'0,"26"12"5064"0"0,50 10-5766 0 0,0 0 1 0 0,1-1-1 0 0,-1 0 0 0 0,1 0 0 0 0,0 0 0 0 0,-1-1 0 0 0,1 0 0 0 0,-7-5 2206 0 0,14 9-2009 0 0,19 8-577 0 0,0 1 0 0 0,0 1 0 0 0,29 20-1 0 0,-33-19-310 0 0,58 36 175 0 0,173 104 448 0 0,-216-136-753 0 0,48 29 91 0 0,-70-39-136 0 0,-1 0 0 0 0,0 1 0 0 0,0 1 0 0 0,-1 0 0 0 0,14 16 0 0 0,-19-20-10 0 0,0-1-1 0 0,-1 2 0 0 0,1-1 0 0 0,-1 0 0 0 0,0 1 0 0 0,0-1 1 0 0,0 1-1 0 0,-1-1 0 0 0,1 1 0 0 0,-2 0 0 0 0,1-1 0 0 0,0 2 1 0 0,-1-2-1 0 0,1 1 0 0 0,-1 0 0 0 0,-1 0 0 0 0,1 0 0 0 0,-1 0 1 0 0,-2 8-1 0 0,1-6 10 0 0,0 0 1 0 0,-1 0-1 0 0,0-1 1 0 0,-1 0 0 0 0,0 1-1 0 0,0-1 1 0 0,0 0-1 0 0,-1-1 1 0 0,1 1 0 0 0,-1 0-1 0 0,0-2 1 0 0,-11 10-1 0 0,2-5 51 0 0,-2 1 0 0 0,1-1 0 0 0,-33 13-1 0 0,-53 12 76 0 0,85-29-215 0 0,-33 8 248 0 0,44-12-463 0 0,0 0 1 0 0,1-1-1 0 0,-2 1 1 0 0,2-1-1 0 0,-1 0 1 0 0,0-1-1 0 0,-9-1 1 0 0,4-3-6189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5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48 19295 0 0,'-2'-15'514'0'0,"0"-17"2745"0"0,-3 40-1751 0 0,2-3-1237 0 0,-3 9 20 0 0,1 1-1 0 0,0 0 0 0 0,1 0 1 0 0,-2 18-1 0 0,0-2-18 0 0,-8 34-13 0 0,-6 73 0 0 0,18-108-171 0 0,1 0 0 0 0,2 0 0 0 0,0 0 0 0 0,11 55-1 0 0,-10-78-75 0 0,-1-1 0 0 0,2 0-1 0 0,-1 1 1 0 0,1-1-1 0 0,0 0 1 0 0,0 0-1 0 0,4 6 1 0 0,-7-10-9 0 0,1-1 0 0 0,1 0 0 0 0,-2 0 0 0 0,1 0 0 0 0,0 0 0 0 0,0 0 0 0 0,0 0 0 0 0,0 0 1 0 0,0 0-1 0 0,0-1 0 0 0,1 1 0 0 0,-2 0 0 0 0,2 0 0 0 0,-1-1 0 0 0,0 0 0 0 0,1 1 0 0 0,-1-1 0 0 0,1 1 0 0 0,-1-1 0 0 0,0 1 0 0 0,0-1 1 0 0,1 0-1 0 0,-1 0 0 0 0,1 0 0 0 0,-1 0 0 0 0,0 0 0 0 0,1 0 0 0 0,-1-1 0 0 0,1 1 0 0 0,-1-1 0 0 0,0 1 0 0 0,0-1 0 0 0,1 1 1 0 0,-1 0-1 0 0,0-1 0 0 0,1 0 0 0 0,-2 0 0 0 0,2 1 0 0 0,-1-1 0 0 0,2-2 0 0 0,5-4 26 0 0,0 0 0 0 0,0-1 0 0 0,-2 0 0 0 0,2 0 0 0 0,-2-1-1 0 0,11-19 1 0 0,-6 8 9 0 0,-2 0 0 0 0,9-29 0 0 0,-29 98-38 0 0,8-36 0 0 0,1 0 0 0 0,0 0 0 0 0,0 21 0 0 0,2-27 0 0 0,0 0 0 0 0,1 1 0 0 0,0-1 0 0 0,0 0 0 0 0,1 0 0 0 0,0 0 0 0 0,5 13 0 0 0,-6-17 0 0 0,1 0 0 0 0,-1 0 0 0 0,1-1 0 0 0,0 0 0 0 0,0 0 0 0 0,0 1 0 0 0,0-2 0 0 0,0 1 0 0 0,0 1 0 0 0,1-2 0 0 0,-1 1 0 0 0,0-1 0 0 0,1 1 0 0 0,-1-1 0 0 0,1 1 0 0 0,0-2 0 0 0,0 1 0 0 0,0 1 0 0 0,0-2 0 0 0,-1 0 0 0 0,1 1 0 0 0,0 0 0 0 0,0-1 0 0 0,4 0 0 0 0,2 0 0 0 0,0-1 0 0 0,0 0 0 0 0,0 0 0 0 0,0-1 0 0 0,-1-1 0 0 0,15-4 0 0 0,-14 4 17 0 0,-1-1 0 0 0,1 0 0 0 0,-1-1-1 0 0,0 1 1 0 0,0-2 0 0 0,-1 1 0 0 0,0-1 0 0 0,0 0 0 0 0,-1 0-1 0 0,1-1 1 0 0,-1 0 0 0 0,0 0 0 0 0,-1 0 0 0 0,1-1 0 0 0,-2 0 0 0 0,1 0-1 0 0,-1-1 1 0 0,0 1 0 0 0,-1-1 0 0 0,0 1 0 0 0,0-1 0 0 0,-2 0-1 0 0,2 0 1 0 0,-2 0 0 0 0,0-1 0 0 0,0-17 0 0 0,-2 17 21 0 0,-1-2 0 0 0,1 2 1 0 0,-1-1-1 0 0,-1 1 1 0 0,0-1-1 0 0,-6-10 0 0 0,6 14-24 0 0,0 0-1 0 0,0 0 0 0 0,-2 1 0 0 0,1 0 1 0 0,-1-1-1 0 0,1 1 0 0 0,-2 0 1 0 0,1 1-1 0 0,-7-6 0 0 0,11 10-200 0 0,-2-4-225 0 0,11 7-5749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5.3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36 7831 0 0,'0'0'12844'0'0,"2"-1"-11367"0"0,9-5 585 0 0,19-8 0 0 0,-22 11-1987 0 0,0 1 0 0 0,0 0-1 0 0,0 0 1 0 0,0 1 0 0 0,1-1-1 0 0,11 2 1 0 0,4-1-60 0 0,-13 0-310 0 0,0 1-1 0 0,1 0 0 0 0,-1 1 1 0 0,0 0-1 0 0,0 1 0 0 0,16 4 0 0 0,-26-5 52 0 0,1-1-1 0 0,-2 0 0 0 0,2 0 1 0 0,-1 1-1 0 0,-1 0 0 0 0,2 0 1 0 0,-1-1-1 0 0,-1 0 1 0 0,1 1-1 0 0,0 0 0 0 0,0 0 1 0 0,-1-1-1 0 0,1 2 0 0 0,0-1 1 0 0,1 1-1 0 0,1 8-2018 0 0</inkml:trace>
  <inkml:trace contextRef="#ctx0" brushRef="#br0" timeOffset="1">80 172 15719 0 0,'-12'0'720'0'0,"10"0"1028"0"0,9 8-22 0 0,0-5-1575 0 0,-1 0 1 0 0,1 0-1 0 0,0 0 1 0 0,0 0 0 0 0,0-1-1 0 0,0 0 1 0 0,11 1 0 0 0,-3 0-64 0 0,23 4-305 0 0,1-2 0 0 0,47 0 0 0 0,-66-4-553 0 0,5-1-800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5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17 9671 0 0,'0'0'748'0'0,"-14"-6"9934"0"0,26 1-8393 0 0,-1 3-1919 0 0,1 0 0 0 0,-1 1 1 0 0,1 0-1 0 0,-1 1 0 0 0,1 0 1 0 0,14 3-1 0 0,-8-1-50 0 0,135 2 295 0 0,38 4 11 0 0,-162-4-6650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6.0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9 16759 0 0,'-2'0'763'0'0,"-15"-5"260"0"0,11 2-794 0 0,5 3-27 0 0,1 0 0 0 0,0 0 0 0 0,-1 0 0 0 0,0 0 0 0 0,1 0 0 0 0,-1 0 0 0 0,1 0 0 0 0,0 0 0 0 0,-1 0 1 0 0,0 0-1 0 0,1 0 0 0 0,-1 0 0 0 0,1 0 0 0 0,-1 1 0 0 0,1-1 0 0 0,-1 0 0 0 0,1 1 0 0 0,-1-1 0 0 0,1 0 0 0 0,0 0 0 0 0,-1 0 0 0 0,1 1 0 0 0,-1-1 0 0 0,1 1 0 0 0,-1-1 1 0 0,1 1-1 0 0,0-1 0 0 0,-1 1 0 0 0,-7 13 1754 0 0,-2 16-1072 0 0,-9 43 1 0 0,2-3-642 0 0,15-63-234 0 0,-1 2-9 0 0,1 0 0 0 0,0-1 0 0 0,0 10 0 0 0,1-15 3 0 0,1-1 1 0 0,0 0 0 0 0,0 1-1 0 0,1 0 1 0 0,-1-1-1 0 0,0 0 1 0 0,0 0 0 0 0,1 1-1 0 0,0 0 1 0 0,0-1-1 0 0,0 0 1 0 0,0 0 0 0 0,0 0-1 0 0,0 0 1 0 0,3 4-1 0 0,3 0 8 0 0,-3-4-7 0 0,1 0-1 0 0,-1-1 1 0 0,1 1 0 0 0,-1-1-1 0 0,1 0 1 0 0,0 0 0 0 0,-1-1-1 0 0,1 1 1 0 0,-1-1 0 0 0,11-1-1 0 0,17 2 21 0 0,-23 1-24 0 0,0 2 0 0 0,-2 2 0 0 0,-7-4 0 0 0,0-1 0 0 0,1 0 0 0 0,-1 1 0 0 0,1-1 0 0 0,-1 1 0 0 0,0-1 0 0 0,1 1 0 0 0,-1-1 0 0 0,0 1 0 0 0,0-1 0 0 0,-1 1 0 0 0,1-1 0 0 0,0 1 0 0 0,-1-1 0 0 0,1 1 0 0 0,-1-1 0 0 0,1 1 0 0 0,0-2 0 0 0,-1 2 0 0 0,0-1 0 0 0,0 1 0 0 0,1-1 0 0 0,-1 0 0 0 0,-1 2 0 0 0,-4 4 0 0 0,0 0 0 0 0,1-1 0 0 0,-8 6 0 0 0,10-9 0 0 0,-15 12-23 0 0,1 0-1 0 0,-2-1 1 0 0,1-1-1 0 0,-2-1 1 0 0,0 0-1 0 0,-32 13 1 0 0,44-22-226 0 0,-1-1-1 0 0,1 1 1 0 0,-1-1-1 0 0,0-1 0 0 0,0 0 1 0 0,-12 0-1 0 0,19-1 101 0 0,1 0 1 0 0,0 0-1 0 0,-1-1 0 0 0,2 1 0 0 0,-2 0 0 0 0,1-1 0 0 0,0 1 0 0 0,-1 0 0 0 0,0-2 0 0 0,-10-8-1411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6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39 11055 0 0,'14'-12'1051'0'0,"-9"8"-904"0"0,-1 1 0 0 0,2-1 0 0 0,6-4 0 0 0,-9 6 391 0 0,0 1 0 0 0,0 0 0 0 0,0 0 0 0 0,0 0 0 0 0,6 0 0 0 0,-5 0 167 0 0,0 1-1 0 0,0 0 1 0 0,0 0-1 0 0,1 1 1 0 0,4 0-1 0 0,5 2 264 0 0,18 7 0 0 0,-17-5-413 0 0,-8-3-440 0 0,5 2-216 0 0,1 0 0 0 0,-1-1 1 0 0,1-1-1 0 0,22 3 0 0 0,-20-6-583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6.7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366 44 21423 0 0,'-9'-30'1943'0'0,"7"27"-1603"0"0,-1-1-175 0 0,3 3-77 0 0,-1 0 0 0 0,1 1 0 0 0,0 0 0 0 0,-1-1 0 0 0,0 1 0 0 0,0-1 0 0 0,1 1 0 0 0,0-1-1 0 0,-1 1 1 0 0,0 0 0 0 0,0 0 0 0 0,1 0 0 0 0,-1-1 0 0 0,0 1 0 0 0,1 0 0 0 0,-1-1 0 0 0,1 1 0 0 0,-1 0 0 0 0,0 0 0 0 0,0 0 0 0 0,1 0-1 0 0,-1 0 1 0 0,0 0 0 0 0,-1 1 0 0 0,0-1 85 0 0,-1 1-1 0 0,1-1 1 0 0,0 1-1 0 0,0 0 1 0 0,-4 2-1 0 0,-7 4-56 0 0,1 1-1 0 0,1-1 0 0 0,-1 2 1 0 0,1 0-1 0 0,-18 21 0 0 0,-43 60 408 0 0,55-66-491 0 0,-52 69-287 0 0,58-81 2 0 0,1 0 0 0 0,-2 0 0 0 0,0-2 0 0 0,-14 11 0 0 0,26-21 251 0 0,0 0-1 0 0,0 0 1 0 0,0 0 0 0 0,0 0-1 0 0,0 0 1 0 0,0 0-1 0 0,0 0 1 0 0,0 0 0 0 0,0 0-1 0 0,0 0 1 0 0,0 0 0 0 0,0 0-1 0 0,0 0 1 0 0,1 0-1 0 0,-1 0 1 0 0,0 0 0 0 0,0 0-1 0 0,0 0 1 0 0,0 0 0 0 0,0 0-1 0 0,0 0 1 0 0,0 0 0 0 0,0 0-1 0 0,0 0 1 0 0,0 0-1 0 0,0 0 1 0 0,0 0 0 0 0,0 0-1 0 0,0 1 1 0 0,0-1 0 0 0,0 0-1 0 0,0 0 1 0 0,0 0-1 0 0,0 0 1 0 0,0 0 0 0 0,0 0-1 0 0,0 0 1 0 0,0 0 0 0 0,0 0-1 0 0,0 0 1 0 0,0 0-1 0 0,0 0 1 0 0,0 1 0 0 0,0-1-1 0 0,0 0 1 0 0,0 0 0 0 0,0 0-1 0 0,0 0 1 0 0,0 0-1 0 0,0 0 1 0 0,0 0 0 0 0,0 0-1 0 0,0 0 1 0 0,0 0 0 0 0,0 0-1 0 0,0 0 1 0 0,0 0-1 0 0,0 0 1 0 0,12 4 8 0 0,0-1 0 0 0,0 0 0 0 0,1-1 1 0 0,-1 0-1 0 0,16 0 0 0 0,32 5-7 0 0,-34-2-178 0 0,1-1-1 0 0,42 0 1 0 0,-50-4-1143 0 0,0-2 1 0 0,24-4-1 0 0,-24 2-303 0 0</inkml:trace>
  <inkml:trace contextRef="#ctx0" brushRef="#br0" timeOffset="1">327 203 17247 0 0,'-13'-21'942'0'0,"-9"-25"-1"0"0,7 16 5893 0 0,16 31-6112 0 0,4 48-444 0 0,2 7 147 0 0,24 100 1 0 0,-7-84-2289 0 0,6-2-4060 0 0,-13-35-2683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977 6911 0 0,'0'0'7110'0'0,"-5"2"-5848"0"0,-57 8 2664 0 0,-29 14-3480 0 0,24-4-339 0 0,-120 20 0 0 0,-16-23 559 0 0,184-17-509 0 0,1-1 0 0 0,-1 0 1 0 0,1-2-1 0 0,0 0 0 0 0,-1 0 0 0 0,1-3 0 0 0,1 1 0 0 0,0-1 0 0 0,-1-1 0 0 0,1-1 0 0 0,-29-18 1 0 0,28 14-24 0 0,0-1 0 0 0,2 0 1 0 0,-1-1-1 0 0,2-1 1 0 0,0-1-1 0 0,1 1 0 0 0,0-2 1 0 0,1 0-1 0 0,-20-39 0 0 0,28 45-123 0 0,0-1-1 0 0,0 0 1 0 0,1 0-1 0 0,1 0 1 0 0,0-1-1 0 0,2 1 0 0 0,-2-20 1 0 0,2 10 5 0 0,1 1-1 0 0,2-1 1 0 0,5-33 0 0 0,-5 43-15 0 0,2 0-1 0 0,0 0 1 0 0,0 1-1 0 0,1 0 1 0 0,0-1-1 0 0,12-18 1 0 0,-5 13-6 0 0,0 1 1 0 0,1 1-1 0 0,21-21 0 0 0,13-2-69 0 0,-30 25 43 0 0,19-17-1 0 0,95-96 21 0 0,-112 109 6 0 0,-1 1-1 0 0,2 1 0 0 0,1 1 0 0 0,0 1 0 0 0,0 1 0 0 0,1 0 0 0 0,1 2 0 0 0,43-14 0 0 0,-54 20 6 0 0,221-54 20 0 0,-207 53-16 0 0,0 2 0 0 0,-1 2 0 0 0,2-1 1 0 0,-1 3-1 0 0,-1 0 0 0 0,2 2 0 0 0,30 6 0 0 0,-48-6-3 0 0,0 0 0 0 0,0 0-1 0 0,-1 0 1 0 0,1 1-1 0 0,-1 1 1 0 0,0-1-1 0 0,0 1 1 0 0,0 1 0 0 0,0-1-1 0 0,-1 1 1 0 0,0 1-1 0 0,0-1 1 0 0,-1 1-1 0 0,0 0 1 0 0,0 0-1 0 0,0 1 1 0 0,-2 0 0 0 0,7 10-1 0 0,-3-1 40 0 0,-1 2-1 0 0,0-1 1 0 0,0 1-1 0 0,-2 0 1 0 0,0 0 0 0 0,-2 0-1 0 0,2 24 1 0 0,-3 1 83 0 0,-2-1 0 0 0,-5 53-1 0 0,1-69-48 0 0,-1 0-1 0 0,-1 0 0 0 0,-1 0 1 0 0,-1-1-1 0 0,-2-1 0 0 0,0 1 1 0 0,-2-1-1 0 0,-1-1 0 0 0,-1 0 1 0 0,-30 40-1 0 0,-56 58 412 0 0,54-65-254 0 0,31-38-119 0 0,1 1 1 0 0,-21 39-1 0 0,14-13-7391 0 0,12-22-891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8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70 10591 0 0,'-1'-2'306'0'0,"1"-13"492"0"0,1-16 984 0 0,-1 21 1368 0 0,0-1 3431 0 0,-5 23-5039 0 0,-4 20-847 0 0,-11 61 0 0 0,5 35-417 0 0,8-56 87 0 0,-12 148 302 0 0,14-124-489 0 0,-6 62 297 0 0,7-166-342 0 0,2 5-107 0 0,-2-6 1 0 0,1 2-1 0 0,0-1 1 0 0,1-1 0 0 0,0 0 0 0 0,0 1-1 0 0,1 0 1 0 0,0-1 0 0 0,0 1 0 0 0,1-10 0 0 0,1-6-20 0 0,1 2 0 0 0,7-28 0 0 0,-7 38-6 0 0,0 0 1 0 0,2 0-1 0 0,0 0 0 0 0,7-15 0 0 0,-9 24-2 0 0,0-1-1 0 0,1 0 1 0 0,0 0-1 0 0,-1 1 1 0 0,1 0-1 0 0,6-6 1 0 0,-7 7-4 0 0,0 1 0 0 0,0-1 0 0 0,0 1 0 0 0,0-1 0 0 0,1 1 0 0 0,-1 1 0 0 0,0-2 0 0 0,0 1 0 0 0,1 1 0 0 0,0-1 1 0 0,-1 1-1 0 0,0-1 0 0 0,3 1 0 0 0,-2 0 2 0 0,0 0 0 0 0,0 1 0 0 0,-1-1 0 0 0,1 1 0 0 0,-1-1 0 0 0,1 2 0 0 0,-1-1 0 0 0,1-1 0 0 0,-1 2 0 0 0,1-1 0 0 0,-1 0 0 0 0,0 1 0 0 0,0 0 0 0 0,0-1 0 0 0,0 1 0 0 0,2 2 0 0 0,4 5-6 0 0,0-1 0 0 0,8 14-1 0 0,-12-16 13 0 0,0 0 0 0 0,0 0 0 0 0,-1 0 0 0 0,0 0 0 0 0,0 1 0 0 0,-1 0 0 0 0,0 0 0 0 0,0-1-1 0 0,0 1 1 0 0,-1 1 0 0 0,0-2 0 0 0,-1 1 0 0 0,1 1 0 0 0,-1-2 0 0 0,-1 2 0 0 0,0-1 0 0 0,1-1 0 0 0,-1 2 0 0 0,-1-1 0 0 0,0-1 0 0 0,0 1 0 0 0,0 0 0 0 0,-1 0-1 0 0,-6 11 1 0 0,0-3 55 0 0,0-1 1 0 0,-1 0-1 0 0,-1 0 0 0 0,-23 24 0 0 0,25-30-25 0 0,0 0 1 0 0,-1 0-1 0 0,0-1 1 0 0,0-1-1 0 0,-1 1 1 0 0,1-1 0 0 0,-21 8-1 0 0,27-13-20 0 0,-13 2-103 0 0,16-3 56 0 0,1 0 0 0 0,0 0 1 0 0,0-1-1 0 0,-1 1 0 0 0,1 0 1 0 0,0 0-1 0 0,-1 0 0 0 0,1 0 1 0 0,-1-1-1 0 0,1 1 0 0 0,0 0 1 0 0,0-1-1 0 0,0 1 0 0 0,0-1 1 0 0,0 1-1 0 0,-1 0 0 0 0,1 0 1 0 0,0 0-1 0 0,0-1 0 0 0,0 1 1 0 0,-1-1-1 0 0,1 1 0 0 0,0-1 0 0 0,0 1 1 0 0,0 0-1 0 0,0-1 0 0 0,0 0-47 0 0,0-11-2270 0 0,5-5-6926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8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 9671 0 0,'0'0'748'0'0,"2"-1"-492"0"0,30-12 11271 0 0,2 2-6822 0 0,-19 8-4788 0 0,0 1 0 0 0,-1 0 1 0 0,1 1-1 0 0,-1 0 0 0 0,24 3 0 0 0,-20 2-3508 0 0</inkml:trace>
  <inkml:trace contextRef="#ctx0" brushRef="#br0" timeOffset="1">42 185 14279 0 0,'0'0'5882'0'0,"2"0"-4512"0"0,43 0-668 0 0,159-6-2408 0 0,-168 3 410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38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70 24127 0 0,'-2'-12'653'0'0,"1"6"-359"0"0,0 1 0 0 0,0-1 0 0 0,-1 1 0 0 0,1 0 1 0 0,-1 0-1 0 0,0-1 0 0 0,0 2 0 0 0,-8-12 3107 0 0,-5 53-2536 0 0,7 9-815 0 0,1 0 0 0 0,-1 69 0 0 0,6-68-40 0 0,-1 84-639 0 0,17 165 1 0 0,-9-231-1924 0 0,-1 5-7495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1173 12439 0 0,'-1'-1'39'0'0,"1"0"0"0"0,-1 1 0 0 0,0-1-1 0 0,0 1 1 0 0,1-1 0 0 0,-1 0 0 0 0,0 0 0 0 0,0 1-1 0 0,1-1 1 0 0,-1 0 0 0 0,1 0 0 0 0,-1 0-1 0 0,0 0 1 0 0,1 0 0 0 0,0 1 0 0 0,0-1-1 0 0,-1-1 1 0 0,1 2 0 0 0,0-1 0 0 0,0-1 0 0 0,-1 2-1 0 0,1-1 1 0 0,0-1 0 0 0,0 2 0 0 0,0-1-1 0 0,0-1 1 0 0,1 2 0 0 0,-1-1 0 0 0,0-1 0 0 0,1 2-1 0 0,-1-1 1 0 0,0-1 0 0 0,0 2 0 0 0,1-1-1 0 0,-1 0 1 0 0,2-1 0 0 0,14-36 394 0 0,2 2 1 0 0,2 0-1 0 0,1 1 1 0 0,2 1-1 0 0,2 1 1 0 0,0 2-1 0 0,2 0 1 0 0,58-51-1 0 0,-15 28 146 0 0,16-15 301 0 0,-19 10-137 0 0,-4 2 292 0 0,100-67 0 0 0,-32 43-186 0 0,34-23-309 0 0,84-56-409 0 0,-147 107-2228 0 0,-72 40-322 0 0,-12 5-4617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1 608 16127 0 0,'62'-46'1992'0'0,"-38"30"-1558"0"0,26-24-1 0 0,26-38 882 0 0,-49 48-682 0 0,0 3-1 0 0,33-27 1 0 0,-2 12-62 0 0,94-51 1 0 0,-103 65-1007 0 0,-2-3 0 0 0,46-37 1 0 0,-57 39-4933 0 0,-3 3-1801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13823 0 0,'0'-1'1062'0'0,"0"-2"-943"0"0,0 1 0 0 0,1 0 0 0 0,-1 0 0 0 0,0-1 0 0 0,0 1 0 0 0,1 0 0 0 0,0 0 0 0 0,0-1 0 0 0,-1 1 0 0 0,1 0 0 0 0,1 0 0 0 0,-2 0 0 0 0,2 0 0 0 0,-1 0 0 0 0,3-2 0 0 0,-2 2 168 0 0,1-1-1 0 0,-1 1 1 0 0,1 1 0 0 0,-1-2-1 0 0,1 2 1 0 0,0-1-1 0 0,-1 1 1 0 0,1-1 0 0 0,0 1-1 0 0,4-1 1 0 0,0 1 37 0 0,-1-1 1 0 0,0 1-1 0 0,1 1 0 0 0,-1-1 0 0 0,0 1 0 0 0,0 0 0 0 0,1 0 1 0 0,-1 1-1 0 0,1 0 0 0 0,-1 0 0 0 0,7 3 0 0 0,-1 0-153 0 0,1 2-1 0 0,-1-1 0 0 0,1 1 1 0 0,-2 1-1 0 0,1 0 0 0 0,-1 1 0 0 0,0 0 1 0 0,17 17-1 0 0,-22-18-143 0 0,1 1 0 0 0,0 0-1 0 0,-1-1 1 0 0,-1 2 0 0 0,0 0 0 0 0,1-1 0 0 0,-2 1 0 0 0,0 1-1 0 0,0-1 1 0 0,-1 0 0 0 0,0 1 0 0 0,3 16 0 0 0,-5-14-14 0 0,0 2-1 0 0,0-1 1 0 0,-1 0 0 0 0,-1 1 0 0 0,-1-2 0 0 0,0 2 0 0 0,-3 11-1 0 0,0-6-114 0 0,-2 0 0 0 0,0-1-1 0 0,-1 0 1 0 0,-11 19-1 0 0,-2-3-1259 0 0,-3 3-445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46 2759 0 0,'0'0'6971'0'0,"0"-2"-6403"0"0,-1 2-416 0 0,1 0 1 0 0,0-1-1 0 0,0 0 0 0 0,-1 0 0 0 0,1 1 1 0 0,-1 0-1 0 0,1-1 0 0 0,-1 0 0 0 0,1 1 1 0 0,0-1-1 0 0,-1 1 0 0 0,0 0 0 0 0,0 0 1 0 0,1-1-1 0 0,0 1 0 0 0,-1-1 0 0 0,0 1 1 0 0,0-1-1 0 0,1 1 0 0 0,-2 0 0 0 0,3-1-65 0 0,0-5-90 0 0,-1 1-568 0 0,1 0 0 0 0,-1 1 0 0 0,0-8 0 0 0,0 10 131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1 771 3679 0 0,'0'0'7718'0'0,"0"-2"-6138"0"0,13-98 3811 0 0,30-137-4049 0 0,21 21-623 0 0,-8 36 319 0 0,-45 147-303 0 0,-10 31 193 0 0,0 4-851 0 0,3 4-73 0 0,-1 0-1 0 0,0 0 1 0 0,0 0 0 0 0,3 13-1 0 0,7 31-11 0 0,-10-36 2 0 0,24 131-36 0 0,-6-25 24 0 0,29 189 18 0 0,-44-232-1008 0 0,-5-75 623 0 0,-4-3-1590 0 0,-2 1 1441 0 0,1-2 0 0 0,-1 1 0 0 0,1-1 0 0 0,-1 1 0 0 0,1-2 0 0 0,-1 1 0 0 0,1 0 0 0 0,-6-6 0 0 0,-11-7-1676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77 239 2759 0 0,'0'-1'61'0'0,"-52"-58"669"0"0,28 35 8841 0 0,39 30-4306 0 0,38 12-5630 0 0,-37-14-39 0 0,31 5 0 0 0,-2-4-3910 0 0,-6-3-1234 0 0</inkml:trace>
  <inkml:trace contextRef="#ctx0" brushRef="#br0" timeOffset="1">408 46 6447 0 0,'-12'-8'10660'0'0,"12"7"-10539"0"0,0 0-1 0 0,1 1 1 0 0,-1-1-1 0 0,0-1 1 0 0,1 2-1 0 0,-1-1 1 0 0,1 0-1 0 0,-1 0 1 0 0,0 1-1 0 0,1-1 1 0 0,0 0-1 0 0,0 0 1 0 0,-1 1-1 0 0,1-1 1 0 0,1 0-1 0 0,11-9 254 0 0,-11 10-361 0 0,1-2 1 0 0,0 1-1 0 0,0 1 1 0 0,0-1-1 0 0,-1 1 1 0 0,1-1 0 0 0,0 1-1 0 0,0 0 1 0 0,4 0-1 0 0,14-1-96 0 0,-13-1-311 0 0,22-2-478 0 0,-9 2-4417 0 0,-8 2-274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2759 0 0,'0'0'8828'0'0,"3"0"-6144"0"0,103 5-972 0 0,-34-5-4088 0 0,-47 0 48 0 0,15 0-2520 0 0</inkml:trace>
  <inkml:trace contextRef="#ctx0" brushRef="#br0" timeOffset="1">451 82 11975 0 0,'0'0'1168'0'0,"0"-10"-1040"0"0,2 0-128 0 0,0 0 0 0 0,3 3 272 0 0,7 2 24 0 0,0 1 8 0 0,0-2 0 0 0,0 1-304 0 0,1-2 0 0 0,2-3 0 0 0,-1 5 0 0 0,-1 5-848 0 0,-1 0-208 0 0,1-2-32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2 3679 0 0,'0'0'284'0'0,"-1"0"-186"0"0,-13 0 869 0 0,8-1 156 0 0,1 1 0 0 0,0 0-1 0 0,0 0 1 0 0,-1 0 0 0 0,2 1-1 0 0,-1 0 1 0 0,-1 0 0 0 0,1 1 0 0 0,-8 1-1 0 0,11-1-901 0 0,1-1 0 0 0,-1 1 0 0 0,0-1 0 0 0,0 0 0 0 0,1 1-1 0 0,-1 0 1 0 0,1-1 0 0 0,0 1 0 0 0,0 0 0 0 0,-2 3 0 0 0,-10 23 886 0 0,6-11-984 0 0,-15 34 315 0 0,-23 74 0 0 0,42-115-404 0 0,1 1 1 0 0,0-1-1 0 0,0 0 0 0 0,1 1 1 0 0,0-1-1 0 0,1 1 0 0 0,1 16 0 0 0,0-21-45 0 0,0-1-1 0 0,0 1 1 0 0,0-1-1 0 0,1 0 0 0 0,0 1 1 0 0,0 0-1 0 0,1-2 0 0 0,-1 1 1 0 0,1 1-1 0 0,0-2 0 0 0,1 1 1 0 0,-1 0-1 0 0,0-1 0 0 0,1 0 1 0 0,7 6-1 0 0,-8-8 30 0 0,24 19-2314 0 0,-15-14 1102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9327 0 0,'0'0'846'0'0,"-1"2"-700"0"0,-1-1-89 0 0,0 1 0 0 0,-1 1 0 0 0,2-1 0 0 0,-1 1 0 0 0,0-1 0 0 0,1 1-1 0 0,-1-1 1 0 0,1 1 0 0 0,-1 0 0 0 0,1 0 0 0 0,1 0 0 0 0,-3 4 0 0 0,1 5 911 0 0,-2 23 1 0 0,2-11-439 0 0,-26 292 6035 0 0,20-190-4977 0 0,-25 422 1639 0 0,32-524-3155 0 0,-1 7 2 0 0,2 0 1 0 0,1 0 0 0 0,6 44-1 0 0,-6-72-71 0 0,0 2 1 0 0,0-1-1 0 0,0-1 0 0 0,1 1 0 0 0,-1-1 0 0 0,1 1 0 0 0,2 4 0 0 0,-4-7-9 0 0,1 0 1 0 0,0-1-1 0 0,-1 1 0 0 0,2 0 1 0 0,-1 0-1 0 0,-1-1 0 0 0,1 1 1 0 0,0-1-1 0 0,0 1 0 0 0,0 0 1 0 0,0-1-1 0 0,0 0 0 0 0,0 1 1 0 0,0-1-1 0 0,0 0 0 0 0,0 1 1 0 0,1-1-1 0 0,-2 0 0 0 0,2 0 1 0 0,-1 0-1 0 0,0 0 0 0 0,0 0 1 0 0,0 0-1 0 0,0 0 0 0 0,1 0 1 0 0,-2-1-1 0 0,1 1 0 0 0,1-1 1 0 0,0 1-1 0 0,2-2-127 0 0,1 0 0 0 0,-1 0 0 0 0,0 0 0 0 0,1-1 0 0 0,-2 1 0 0 0,1-1 0 0 0,0 0 0 0 0,5-5 0 0 0,1-2-1681 0 0,13-17 0 0 0,-7 5-5669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87 15807 0 0,'-30'-43'1581'0'0,"25"37"-1310"0"0,1 1 1 0 0,-1-1 0 0 0,-1 1-1 0 0,1 1 1 0 0,-8-7 0 0 0,12 10-160 0 0,-1 1 0 0 0,1-1 1 0 0,-1 0-1 0 0,1 0 0 0 0,-1 1 1 0 0,1 0-1 0 0,-1-1 0 0 0,1 1 1 0 0,-1-1-1 0 0,1 1 0 0 0,-1 0 0 0 0,0 0 1 0 0,1 0-1 0 0,-1 0 0 0 0,1 0 1 0 0,-1 0-1 0 0,-2 1 0 0 0,1 0 15 0 0,0 0 1 0 0,1 0-1 0 0,-1 0 0 0 0,1 1 1 0 0,0-1-1 0 0,-1 1 0 0 0,0-1 0 0 0,1 1 1 0 0,-2 2-1 0 0,-5 5 124 0 0,2 0 0 0 0,0 0 0 0 0,-11 18 0 0 0,17-26-241 0 0,-11 18 42 0 0,1 0 0 0 0,1 1 0 0 0,-12 34 0 0 0,20-47-21 0 0,-1-1 0 0 0,2 1 0 0 0,-1 0 0 0 0,2 0 0 0 0,-2 0 0 0 0,2 1 0 0 0,0-2 0 0 0,0 2 0 0 0,0-1 1 0 0,1 0-1 0 0,0 0 0 0 0,0 0 0 0 0,1 0 0 0 0,0 0 0 0 0,4 9 0 0 0,-5-13-14 0 0,1 0-1 0 0,0 0 1 0 0,0 0 0 0 0,0 1-1 0 0,1-1 1 0 0,-1 0 0 0 0,0-1-1 0 0,1 1 1 0 0,0 0 0 0 0,0 0-1 0 0,0-1 1 0 0,0 0 0 0 0,0 0-1 0 0,1 0 1 0 0,-1-1 0 0 0,1 1-1 0 0,-1-1 1 0 0,1 1 0 0 0,-1-1-1 0 0,5 1 1 0 0,-3-1 8 0 0,0-1 0 0 0,1 0 1 0 0,-1 1-1 0 0,0-2 0 0 0,0 1 1 0 0,1 0-1 0 0,-1-1 0 0 0,0 0 1 0 0,0 0-1 0 0,0-1 0 0 0,0 1 1 0 0,0-1-1 0 0,9-5 0 0 0,-6 2-6 0 0,0 0 1 0 0,1-1-1 0 0,-1 0 0 0 0,-1-1 1 0 0,0 0-1 0 0,1 1 0 0 0,-2-2 1 0 0,0 1-1 0 0,0-2 0 0 0,0 1 0 0 0,-1 0 1 0 0,0-1-1 0 0,0 0 0 0 0,-2 0 1 0 0,1 0-1 0 0,0-1 0 0 0,-1 0 1 0 0,-1 1-1 0 0,0 0 0 0 0,1-21 0 0 0,-2-19 125 0 0,-1 47-74 0 0,-1 3 7 0 0,-2 1-71 0 0,0 1-1 0 0,1 0 1 0 0,1-1 0 0 0,-2 1-1 0 0,2 0 1 0 0,-1 0 0 0 0,0 0-1 0 0,1 0 1 0 0,-1 0 0 0 0,1 0-1 0 0,0 0 1 0 0,0 1 0 0 0,0-1-1 0 0,1 0 1 0 0,-1 0-1 0 0,1 6 1 0 0,-1 0 5 0 0,0 1 1 0 0,1 1-1 0 0,1-2 0 0 0,2 17 0 0 0,0-15-479 0 0,0 0 1 0 0,1 1-1 0 0,0-1 0 0 0,1-1 0 0 0,0 1 1 0 0,1-1-1 0 0,0 0 0 0 0,0 0 1 0 0,11 11-1 0 0,-2-5-7239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13823 0 0,'-2'0'1062'0'0,"1"-1"-1021"0"0,-1 1 1 0 0,1 1 0 0 0,-1-1-1 0 0,2 0 1 0 0,-2 0 0 0 0,1 1-1 0 0,-1-1 1 0 0,1 0 0 0 0,0 1-1 0 0,-1-1 1 0 0,1 1 0 0 0,0 0 0 0 0,0-1-1 0 0,-1 1 1 0 0,0 1 0 0 0,-19 18 1490 0 0,13-13-497 0 0,-3 5-251 0 0,1 0 0 0 0,-1 0 0 0 0,2 0 0 0 0,0 1 0 0 0,1 1 0 0 0,-7 14 0 0 0,10-18-649 0 0,1 0 0 0 0,-1 1 0 0 0,2-1 1 0 0,0 1-1 0 0,0 0 0 0 0,1 0 0 0 0,1 0 1 0 0,0 0-1 0 0,0 15 0 0 0,1-20-133 0 0,1-1 1 0 0,0 1-1 0 0,0 0 0 0 0,1-1 0 0 0,-1 1 1 0 0,1-1-1 0 0,0 1 0 0 0,0-1 0 0 0,1 0 1 0 0,4 8-1 0 0,-5-10-234 0 0,0 0 1 0 0,1 0-1 0 0,0-1 0 0 0,-1 1 1 0 0,1-1-1 0 0,0 1 1 0 0,0-1-1 0 0,0 0 0 0 0,0 0 1 0 0,0 1-1 0 0,1-2 1 0 0,-1 1-1 0 0,0-1 1 0 0,0 1-1 0 0,1-2 0 0 0,0 1 1 0 0,4 1-1 0 0,15-1-7408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13103 0 0,'0'0'4648'0'0,"0"3"-3582"0"0,-2 26-72 0 0,1 1 0 0 0,5 49 0 0 0,0-12-202 0 0,-4 176 1551 0 0,0-230-2268 0 0,1 0-1 0 0,0 0 1 0 0,2 0 0 0 0,-1 0 0 0 0,1-1 0 0 0,7 19 0 0 0,-5-41-22 0 0,0-6-53 0 0,6-27 0 0 0,3-7 0 0 0,-13 44 0 0 0,2 0 0 0 0,-1 0 0 0 0,1 1 0 0 0,-1 0 0 0 0,1 0 0 0 0,5-6 0 0 0,-1 5 0 0 0,-5 5 0 0 0,0 1 0 0 0,-1 0 0 0 0,1-1 0 0 0,0 1 0 0 0,0-1 0 0 0,0 1 0 0 0,-1 0 0 0 0,2 0 0 0 0,-2 0 0 0 0,1 0 0 0 0,0 1 0 0 0,-1-1 0 0 0,2 1 0 0 0,-2-1 0 0 0,3 1 0 0 0,0 1 0 0 0,-1-1 0 0 0,0 1 0 0 0,0 0 0 0 0,-1-1 0 0 0,1 2 0 0 0,0-1 0 0 0,-1 0 0 0 0,3 3 0 0 0,-2-2 0 0 0,0 0 0 0 0,0 0 0 0 0,0 1 0 0 0,-1 0 0 0 0,1 0 0 0 0,-2-1 0 0 0,2 2 0 0 0,-2-1 0 0 0,1 0 0 0 0,-1 0 0 0 0,1 0 0 0 0,-1 1 0 0 0,1 5 0 0 0,-2-5 4 0 0,-1 0-1 0 0,1 0 0 0 0,-1 0 1 0 0,0 0-1 0 0,0 0 0 0 0,-1 0 1 0 0,1-1-1 0 0,-1 1 1 0 0,0 0-1 0 0,0 0 0 0 0,-6 7 1 0 0,-2 3 4 0 0,-1-1 1 0 0,-12 13 0 0 0,21-26-12 0 0,-14 15-62 0 0,-1-2 1 0 0,0 1-1 0 0,-1-3 1 0 0,-26 15-1 0 0,22-12-60 0 0,-53 28-1672 0 0,37-23 10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234 484 2303 0 0,'0'-1'167'0'0,"-1"-17"7294"0"0,-2 2-1483 0 0,3 14-4329 0 0,0 1-1002 0 0,-1-1-472 0 0,1 2 0 0 0,-1-2 1 0 0,0 1-1 0 0,1 0 1 0 0,-2 0-1 0 0,1 0 1 0 0,1 0-1 0 0,-1 0 1 0 0,-1 0-1 0 0,2 1 1 0 0,-2-2-1 0 0,1 1 1 0 0,0 1-1 0 0,0 0 0 0 0,-3-3 1 0 0,1 3 37 0 0,0-2 0 0 0,-1 1 0 0 0,0 1 1 0 0,1-1-1 0 0,-1 1 0 0 0,-3-1 0 0 0,-1 1 43 0 0,-1 0-1 0 0,1 1 1 0 0,-1 0-1 0 0,-13 4 1 0 0,13-2-227 0 0,0 0 1 0 0,1 1 0 0 0,0-1-1 0 0,0 2 1 0 0,-1 0 0 0 0,2 0-1 0 0,-1 0 1 0 0,2 1 0 0 0,-2 0-1 0 0,1 1 1 0 0,1-1-1 0 0,-7 10 1 0 0,11-14-30 0 0,-1 1 0 0 0,1 0 0 0 0,0 0 0 0 0,0 0 0 0 0,1 0 0 0 0,-1 1 0 0 0,1-1 0 0 0,-1 1 0 0 0,1-1 0 0 0,0 1 0 0 0,0-1 0 0 0,1 0 0 0 0,-1 1 0 0 0,1 0 0 0 0,-1 3 0 0 0,5 2 0 0 0,-3-7 0 0 0,1-1 1 0 0,-1 0-1 0 0,1 1 0 0 0,0-2 0 0 0,0 2 1 0 0,-1-1-1 0 0,1-1 0 0 0,0 2 0 0 0,0-1 1 0 0,0-1-1 0 0,0 0 0 0 0,0 1 0 0 0,0 0 0 0 0,0-1 1 0 0,0 0-1 0 0,0 0 0 0 0,1 1 0 0 0,-1-1 1 0 0,-1-1-1 0 0,5 1 0 0 0,-3-1 7 0 0,2 0-1 0 0,-1 1 1 0 0,1-2-1 0 0,-1 1 1 0 0,0-1-1 0 0,0 1 1 0 0,0-1 0 0 0,7-4-1 0 0,-4 0-53 0 0,0 1 0 0 0,0-1 0 0 0,0 0 0 0 0,-1-1 0 0 0,0 0 0 0 0,0 0 0 0 0,0 0 0 0 0,-1 0 0 0 0,-1-2 0 0 0,1 2 0 0 0,-1-1 0 0 0,3-10 0 0 0,-1 2-42 0 0,-1-1 1 0 0,-1 0 0 0 0,-1 0-1 0 0,0 0 1 0 0,0-25 0 0 0,15-297 566 0 0,-18 337 841 0 0,1 6-529 0 0,0 15-318 0 0,1 26-582 0 0,-7 102 166 0 0,1-27-47 0 0,4-85-9 0 0,7 50-1 0 0,-5-75-199 0 0,-1 0 0 0 0,2 0-1 0 0,-1-1 1 0 0,6 17 0 0 0,-6-25-812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19 151 10591 0 0,'-14'-25'830'0'0,"13"23"-585"0"0,0 1 1 0 0,0 0-1 0 0,1-1 1 0 0,0 1-1 0 0,0-1 1 0 0,-1 1-1 0 0,1-1 1 0 0,0 1-1 0 0,-1-1 1 0 0,1 1-1 0 0,0-1 1 0 0,0 1-1 0 0,0-1 1 0 0,1 1-1 0 0,-1-1 0 0 0,1-1 1 0 0,-1 3-26 0 0,0-1 0 0 0,1 1 0 0 0,-1-1 0 0 0,1 0 1 0 0,0 1-1 0 0,-1 0 0 0 0,0 0 0 0 0,1-1 0 0 0,0 1 0 0 0,0 0 0 0 0,-1-1 0 0 0,0 1 1 0 0,1 0-1 0 0,0-1 0 0 0,0 1 0 0 0,2 0 286 0 0,8-5-253 0 0,-1 1 0 0 0,2 1 0 0 0,19-4 0 0 0,37-1-203 0 0,-11 2 73 0 0,-2-3-85 0 0,67-9-605 0 0,-84 10-1129 0 0,41-14 0 0 0,-77 22 1057 0 0,-12-1 50 0 0,7 0 760 0 0,0 1 0 0 0,0 0 0 0 0,0 0-1 0 0,0 0 1 0 0,0 1 0 0 0,0-1 0 0 0,0 1 0 0 0,0-1 0 0 0,0 1 0 0 0,1 0-1 0 0,-1 0 1 0 0,0 0 0 0 0,0 1 0 0 0,1-1 0 0 0,-1 1 0 0 0,0-1 0 0 0,1 1 0 0 0,0 0-1 0 0,0 0 1 0 0,-1 0 0 0 0,1 1 0 0 0,0-1 0 0 0,0 0 0 0 0,1 0 0 0 0,-1 1 0 0 0,-2 5-1 0 0,-1 2-43 0 0,0 1-1 0 0,1-1 1 0 0,1 2-1 0 0,0-2 0 0 0,-3 22 1 0 0,-1 15 263 0 0,0 54 1 0 0,7 50 443 0 0,1-88-341 0 0,6 195 1198 0 0,17 0-158 0 0,-8-147-1034 0 0,11 87 127 0 0,-26-189-609 0 0,0 0 0 0 0,-1 0 1 0 0,0 0-1 0 0,0 1 0 0 0,-2-1 0 0 0,1-1 1 0 0,-1 1-1 0 0,1 0 0 0 0,-5 9 0 0 0,3-13-16 0 0,1 0-1 0 0,-1 1 0 0 0,0-1 1 0 0,0 0-1 0 0,-1 0 0 0 0,1-1 1 0 0,-1 1-1 0 0,0-1 0 0 0,0 0 1 0 0,-1 0-1 0 0,1-1 0 0 0,-1 1 1 0 0,1 0-1 0 0,-11 4 0 0 0,-5 1-956 0 0,1-1 0 0 0,-41 11 0 0 0,12-8-7993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1 807 11519 0 0,'0'0'1040'0'0,"2"0"-618"0"0,0-2-20 0 0,-1 1 0 0 0,2-1 0 0 0,-1 0 0 0 0,-1 0 1 0 0,2 0-1 0 0,-2 1 0 0 0,1-2 0 0 0,-1 1 1 0 0,1 0-1 0 0,-1 0 0 0 0,1-1 0 0 0,0-3 0 0 0,14-36 3095 0 0,-13 32-3005 0 0,8-30 159 0 0,11-78 1 0 0,2-6-74 0 0,-18 99-575 0 0,7-26 32 0 0,25-65-1 0 0,-11 46-32 0 0,-19 46 22 0 0,0 0 1 0 0,2 1-1 0 0,1 0 1 0 0,15-24-1 0 0,-23 43 30 0 0,1-1 0 0 0,0 1 0 0 0,0-1 0 0 0,0 1-1 0 0,7-5 1 0 0,-10 8-34 0 0,1 0 0 0 0,-2 0 0 0 0,2 0 0 0 0,-1 0 0 0 0,2 1 0 0 0,-2-1-1 0 0,1 1 1 0 0,-1-1 0 0 0,1 1 0 0 0,1-1 0 0 0,-2 1-9 0 0,0 0 0 0 0,0 0 0 0 0,0 0 0 0 0,0 0-1 0 0,0 0 1 0 0,0 1 0 0 0,0-1 0 0 0,0 0 0 0 0,-1 1 0 0 0,1-1 0 0 0,0 0 0 0 0,0 0 0 0 0,0 1 0 0 0,0-1 0 0 0,0 1 0 0 0,-1 0-1 0 0,1-1 1 0 0,0 1 0 0 0,0 1 0 0 0,3 2-8 0 0,-1 1 0 0 0,1 0-1 0 0,-1-1 1 0 0,0 2 0 0 0,-1-1 0 0 0,0 0-1 0 0,1 1 1 0 0,1 8 0 0 0,10 50-8 0 0,-13-54 5 0 0,37 360 100 0 0,-26-207-72 0 0,-7-111-1119 0 0,-5-50 65 0 0,-5-12-3833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77 468 7367 0 0,'-23'-15'656'0'0,"10"6"-528"0"0,-2 0-128 0 0,5 3 0 0 0,4 0 2336 0 0,-4-2 7888 0 0,21 8-9640 0 0,8 2-8 0 0,9 2-576 0 0,4 1 0 0 0,5 2 0 0 0,-1-2-120 0 0,0-2-1352 0 0,-3 0-264 0 0</inkml:trace>
  <inkml:trace contextRef="#ctx0" brushRef="#br0" timeOffset="1">359 117 15719 0 0,'0'-2'720'0'0,"-2"1"-495"0"0,-2-8 506 0 0,4 9-700 0 0,0-1 0 0 0,0 0 1 0 0,-1 0-1 0 0,1 0 0 0 0,0 0 0 0 0,-1 0 0 0 0,1 1 0 0 0,0-1 0 0 0,0-1 1 0 0,0 2-1 0 0,0-1 0 0 0,0 0 0 0 0,0 0 0 0 0,1 0 0 0 0,-1 0 0 0 0,0 0 1 0 0,1 1-1 0 0,-1-1 0 0 0,0-1 0 0 0,0 2 0 0 0,1-1 0 0 0,-1 0 0 0 0,1 0 0 0 0,0 1 1 0 0,-1-1-1 0 0,0 0 0 0 0,2 0 0 0 0,-1-1 152 0 0,2 0-81 0 0,0 0 0 0 0,0-1-1 0 0,0 1 1 0 0,0 1 0 0 0,0-1 0 0 0,0 1 0 0 0,0-1 0 0 0,0 1 0 0 0,0 0-1 0 0,1 0 1 0 0,-1 0 0 0 0,5 0 0 0 0,4-2-38 0 0,21-5-216 0 0,65-6 1 0 0,15-2-2090 0 0,-82 7 716 0 0,-4 1-61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86 2759 0 0,'-2'-1'207'0'0,"-11"-31"286"0"0,6 9 3955 0 0,2 7 2008 0 0,2 2 3123 0 0,2 25-8962 0 0,0 10-510 0 0,2 1 1 0 0,4 31-1 0 0,13 45-211 0 0,-4-28-654 0 0,3 37-2238 0 0,-13-72 828 0 0</inkml:trace>
  <inkml:trace contextRef="#ctx0" brushRef="#br0" timeOffset="1">38 718 7367 0 0,'-1'-1'568'0'0,"-8"-17"933"0"0,8 16-549 0 0,0 0-1 0 0,1-1 1 0 0,0 1-1 0 0,0 0 1 0 0,0 0 0 0 0,0-4-1 0 0,0 1 3579 0 0,0 4-4352 0 0,0-1-1 0 0,1 1 1 0 0,0 0 0 0 0,0-1-1 0 0,-1 2 1 0 0,1-2 0 0 0,1 1-1 0 0,-2 0 1 0 0,1 0-1 0 0,1 0 1 0 0,-2 0 0 0 0,2 0-1 0 0,-1 0 1 0 0,0 1 0 0 0,1-1-1 0 0,-2 0 1 0 0,2 0-1 0 0,-1 1 1 0 0,1 0 0 0 0,2-2-1 0 0,2 1-133 0 0,1-1-1 0 0,12-1 0 0 0,-14 2-285 0 0,0 1 0 0 0,1 0 0 0 0,0 0 0 0 0,-1 0 0 0 0,7 3 0 0 0,14 3-7110 0 0,-12-3 580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4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18799 0 0,'0'0'2768'0'0,"12"-4"-2384"0"0,5 0 0 0 0,2 2-272 0 0,6 2-48 0 0,6 2-64 0 0,2-2 88 0 0,5-2-1552 0 0,2 0-304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2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66 16295 0 0,'-2'-1'80'0'0,"1"1"0"0"0,1-2 0 0 0,-1 1 0 0 0,0 1 0 0 0,0-2 0 0 0,1 1-1 0 0,-1 1 1 0 0,0-2 0 0 0,0 1 0 0 0,1 0 0 0 0,0-1 0 0 0,-1 2 0 0 0,1-2 0 0 0,0 1-1 0 0,-1 0 1 0 0,1-1 0 0 0,0 2 0 0 0,0-2 0 0 0,0 1 0 0 0,0 0 0 0 0,0-1 0 0 0,0-1 0 0 0,1 2-4 0 0,-1 0 1 0 0,1 0 0 0 0,-1 1-1 0 0,1-1 1 0 0,-1 0 0 0 0,1 0 0 0 0,0 0-1 0 0,-1 0 1 0 0,1 1 0 0 0,0-1 0 0 0,0 1-1 0 0,-1-1 1 0 0,3-1 0 0 0,0 0 147 0 0,0 0-128 0 0,0 0 0 0 0,0-1 0 0 0,0 1 0 0 0,1 1 0 0 0,0-1 0 0 0,-1 0 0 0 0,1 1 0 0 0,-1 0 0 0 0,6-2 0 0 0,1 1 144 0 0,1 1 0 0 0,13-1 0 0 0,-21 3-238 0 0,0-1 0 0 0,1 1 0 0 0,0-1-1 0 0,-1 1 1 0 0,1 0 0 0 0,-1 0 0 0 0,0 0-1 0 0,0 1 1 0 0,0-1 0 0 0,1 1 0 0 0,-1 0 0 0 0,0 0-1 0 0,0 0 1 0 0,-1 0 0 0 0,1 1 0 0 0,0-1-1 0 0,2 4 1 0 0,-1-1 1 0 0,0-1 1 0 0,0 1-1 0 0,0 0 0 0 0,-1 0 0 0 0,0 0 0 0 0,0 1 1 0 0,0 0-1 0 0,-1-1 0 0 0,2 8 0 0 0,-2-6 45 0 0,-1 1 0 0 0,-1-1-1 0 0,0 1 1 0 0,0-1 0 0 0,0 1-1 0 0,0-1 1 0 0,-2 1 0 0 0,1-1-1 0 0,-1 0 1 0 0,1 0 0 0 0,-2 0-1 0 0,0 1 1 0 0,0-2 0 0 0,0 1-1 0 0,0 0 1 0 0,-8 9 0 0 0,-29 37 865 0 0,23-31-602 0 0,12-16-233 0 0,4-5-212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151 147 4607 0 0,'0'0'208'0'0,"-1"-1"-9"0"0,-3-4 141 0 0,-1-1 0 0 0,-5-9 0 0 0,-1 0 3961 0 0,0 1 3863 0 0,2 8-7387 0 0,7 6-640 0 0,2-1 0 0 0,-1 1 0 0 0,-1 0-1 0 0,2 0 1 0 0,-1 0 0 0 0,-1 0 0 0 0,2 0-1 0 0,-1 0 1 0 0,-1 0 0 0 0,2 1 0 0 0,-1-1-1 0 0,-2 1 1 0 0,0 0 189 0 0,0 1-1 0 0,0-1 1 0 0,0 2-1 0 0,0-2 1 0 0,-5 5-1 0 0,7-4-325 0 0,-1-2 0 0 0,1 2 0 0 0,-1-1 0 0 0,1 0 0 0 0,-1 1 0 0 0,2-1 0 0 0,-2 1 0 0 0,1-1 0 0 0,0 1 0 0 0,0 0 0 0 0,0-1 0 0 0,0 2 0 0 0,0-2 0 0 0,0 3 0 0 0,-2 2-13 0 0,3-5 1095 0 0,-16-6-227 0 0,14 4-787 0 0,1 1-4 0 0,-1 0-50 0 0,0 0 0 0 0,0-1 0 0 0,0 0 0 0 0,1 0-1 0 0,-1 1 1 0 0,0-1 0 0 0,1 0 0 0 0,-2 0 0 0 0,0-2 0 0 0,1 2 871 0 0,4 0-867 0 0,1 1-1 0 0,-1-1 1 0 0,0 1-1 0 0,0-1 1 0 0,1 0-1 0 0,1-1 1 0 0,7-3-10 0 0,43-10 10 0 0,1 0-1 0 0,60-6 1 0 0,368-14 193 0 0,-307 25-166 0 0,-153 9-47 0 0,148-6-137 0 0,-168 7 9 0 0,-2 8-9445 0 0,-3 2 2373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 9671 0 0,'-4'-1'479'0'0,"1"0"-1"0"0,-1 1 0 0 0,-1-1 1 0 0,2 1-1 0 0,-1-1 0 0 0,0 1 1 0 0,0 1-1 0 0,0-1 0 0 0,0 1 0 0 0,0-1 1 0 0,1 1-1 0 0,-1 0 0 0 0,0 0 1 0 0,0 1-1 0 0,1-1 0 0 0,-1 1 1 0 0,1-1-1 0 0,-1 2 0 0 0,-4 2 1 0 0,-2 2 208 0 0,0 1 0 0 0,1 0 0 0 0,0 1 1 0 0,-14 19-1 0 0,-9 11-255 0 0,-36 48 188 0 0,56-71-448 0 0,1 2 0 0 0,1 0 1 0 0,-11 24-1 0 0,19-36-106 0 0,0 1-1 0 0,0 0 1 0 0,0 0 0 0 0,0 9-1 0 0,1-14-1 0 0,3 0 5 0 0,-2-1-56 0 0,1 2 0 0 0,1-2 0 0 0,-2 1 0 0 0,2-1 0 0 0,-1 1 0 0 0,0-2 0 0 0,1 2 0 0 0,-1-1 0 0 0,1 0 0 0 0,-1 1 0 0 0,1-2 0 0 0,-1 1 0 0 0,1 1 0 0 0,0-2 0 0 0,-1 1 0 0 0,2 0 0 0 0,-2-1 0 0 0,1 1 0 0 0,0-1 0 0 0,0 0 0 0 0,0 0 0 0 0,0 1 0 0 0,-1-1 0 0 0,2 0 0 0 0,-2 0 0 0 0,1-1 0 0 0,0 1 0 0 0,0 0 0 0 0,0 0 0 0 0,3-2 0 0 0,3 0 10 0 0,1 0 0 0 0,0-1 0 0 0,-1-1 0 0 0,1 0 1 0 0,-1 0-1 0 0,0 0 0 0 0,0-1 0 0 0,-1-1 0 0 0,1 1 0 0 0,-2-1 0 0 0,1 0 0 0 0,10-11 0 0 0,-9 7 13 0 0,-1 0 0 0 0,-1 1 0 0 0,1-2 0 0 0,-1 0 0 0 0,-1 0 0 0 0,1 0 0 0 0,-3-1 0 0 0,7-21 0 0 0,-3 9 58 0 0,3-22 760 0 0,-9 45-3 0 0,-2 3-687 0 0,-2 39 92 0 0,-4 45-207 0 0,7-73-83 0 0,0 1-1 0 0,1-1 1 0 0,1 1-1 0 0,4 17 1 0 0,-5-26-192 0 0,1-1 1 0 0,-1 1-1 0 0,2-1 0 0 0,-1 0 0 0 0,0 0 0 0 0,0 0 1 0 0,1-1-1 0 0,6 9 0 0 0,-6-9-1170 0 0,0 0 1 0 0,0 0-1 0 0,1 0 0 0 0,0-1 0 0 0,5 4 1 0 0,5 1-6207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237 641 5063 0 0,'-2'-6'528'0'0,"-3"-8"25"0"0,-5-1 6283 0 0,9 14-5944 0 0,0 0 1 0 0,-1 0-1 0 0,1-1 0 0 0,-1 1 1 0 0,1 0-1 0 0,-1 0 0 0 0,-2-1 1 0 0,-9-3 198 0 0,5 2-404 0 0,1 2 1 0 0,-1-1 0 0 0,1 1-1 0 0,-10-1 1 0 0,14 2-580 0 0,-1 0-1 0 0,-1 0 1 0 0,2 1 0 0 0,-1 0 0 0 0,0 0 0 0 0,0-1-1 0 0,1 2 1 0 0,0-1 0 0 0,-1 1 0 0 0,-4 2 0 0 0,-1 1-80 0 0,2 0 0 0 0,-1 0 0 0 0,0 1 1 0 0,1 1-1 0 0,0-1 0 0 0,1 1 0 0 0,-12 15 1 0 0,14-17-37 0 0,0 0 1 0 0,1 1-1 0 0,0 0 1 0 0,0-1 0 0 0,0 2-1 0 0,1-1 1 0 0,0 0-1 0 0,0 1 1 0 0,1-1-1 0 0,-1 1 1 0 0,2-1 0 0 0,-2 9-1 0 0,4-3-40 0 0,-1-10 47 0 0,0-1 0 0 0,0 1 0 0 0,-1-1 0 0 0,1 0 0 0 0,0 1 1 0 0,0-1-1 0 0,0 0 0 0 0,0 0 0 0 0,0 0 0 0 0,0 1 0 0 0,1-2 0 0 0,1 3 0 0 0,7 0 1 0 0,-6-3 0 0 0,0 0 0 0 0,-1 0 0 0 0,1-1 0 0 0,0 1 0 0 0,0-2 0 0 0,-1 2 0 0 0,1-2 0 0 0,0 1 0 0 0,-1 0 0 0 0,7-4 0 0 0,-1-1 0 0 0,1 0 0 0 0,13-11 0 0 0,-14 10-12 0 0,0-1 0 0 0,0 1-1 0 0,-1-2 1 0 0,-1 0 0 0 0,1 0 0 0 0,-1 0 0 0 0,0 0-1 0 0,-1-2 1 0 0,0 1 0 0 0,-1 0 0 0 0,6-15-1 0 0,-3-3 5 0 0,-1-2-1 0 0,-1 2 0 0 0,-2-2 0 0 0,2-40 0 0 0,-9-120-23 0 0,1 156 31 0 0,-9-154 1026 0 0,9 174-173 0 0,2 14-843 0 0,0 0 0 0 0,0 0 0 0 0,-1 0 0 0 0,1 0 0 0 0,0 0 0 0 0,0 0 0 0 0,0 0 0 0 0,0 0 0 0 0,0 0 0 0 0,-1 0 0 0 0,1 0 0 0 0,0 0 0 0 0,0 0 0 0 0,0 0 1 0 0,0 0-1 0 0,0 0 0 0 0,-1 0 0 0 0,1 0 0 0 0,0 0 0 0 0,0 0 0 0 0,0 0 0 0 0,0 0 0 0 0,0 0 0 0 0,0 0 0 0 0,0 0 0 0 0,0 0 0 0 0,0 1 0 0 0,0-1 0 0 0,0 0 0 0 0,0 0 0 0 0,0 0 1 0 0,0 0-1 0 0,0 0 0 0 0,-1 0 0 0 0,1 0 0 0 0,0 1 0 0 0,0-1 0 0 0,0 0 0 0 0,0 0 0 0 0,0 0 0 0 0,0 0 0 0 0,0 0 0 0 0,0 0 0 0 0,0 0 0 0 0,0 0 0 0 0,0 0 0 0 0,0 0 0 0 0,0 0 0 0 0,0 1 1 0 0,-8 25 187 0 0,6-19-208 0 0,-30 145 62 0 0,19-81-42 0 0,2-12-547 0 0,-6 95 0 0 0,16-127 320 0 0,1-1 1 0 0,1 0-1 0 0,2 1 0 0 0,0-1 1 0 0,2 0-1 0 0,9 28 0 0 0,-12-47-377 0 0,1 0 0 0 0,0-1 0 0 0,0 0 0 0 0,8 11 0 0 0,2 2-1638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93 10591 0 0,'0'0'819'0'0,"-1"-1"-176"0"0,0 0-91 0 0,1 0 1 0 0,0 0 0 0 0,-1 0 0 0 0,1-1 0 0 0,0 2-1 0 0,-1-2 1 0 0,1 1 0 0 0,0 0 0 0 0,0-1 0 0 0,0 2 0 0 0,0-2-1 0 0,0 1 1 0 0,0 0 0 0 0,1 0 0 0 0,-1 0 0 0 0,0-1-1 0 0,1 1 1 0 0,-1-2 0 0 0,1 2-243 0 0,1-1 0 0 0,-2 1 0 0 0,2-1 0 0 0,-1 1 0 0 0,0-1 0 0 0,1 2 0 0 0,-2-2 0 0 0,2 1 0 0 0,-1 0 0 0 0,4-2 0 0 0,3-1-406 0 0,0 0 0 0 0,1 1 0 0 0,-1 0 1 0 0,10-3-1 0 0,-9 4 751 0 0,96-24-2611 0 0,-89 22 953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46 6447 0 0,'-1'-2'298'0'0,"-6"-14"591"0"0,4 11 1385 0 0,-2-10 12367 0 0,4 12-12784 0 0,1-2-1483 0 0,0 7 28 0 0,8 28-326 0 0,-2 0 0 0 0,-2 1 0 0 0,0 0 1 0 0,-2 0-1 0 0,-2 38 0 0 0,-5-23-76 0 0,-1 1 0 0 0,-2-2 0 0 0,-17 51 0 0 0,9-24 53 0 0,14-63-53 0 0,13-30-53 0 0,-6 11 54 0 0,0-2 10 0 0,0 1 0 0 0,1-1 0 0 0,10-15 0 0 0,-14 24-9 0 0,1 0 0 0 0,0 0 0 0 0,0 0 0 0 0,0 0 1 0 0,0 0-1 0 0,0 1 0 0 0,0 0 0 0 0,0 0 1 0 0,0-1-1 0 0,1 1 0 0 0,-1 1 0 0 0,1-1 0 0 0,0 1 1 0 0,-1-1-1 0 0,7 0 0 0 0,-2 0-7 0 0,-1 2-1 0 0,1-1 1 0 0,-1 0 0 0 0,1 1-1 0 0,12 1 1 0 0,-18 0 4 0 0,0-1-1 0 0,1 0 1 0 0,0 0 0 0 0,-1 1-1 0 0,0 0 1 0 0,0 0-1 0 0,0 0 1 0 0,0 0 0 0 0,0 0-1 0 0,1 0 1 0 0,-2 1-1 0 0,1-2 1 0 0,1 2 0 0 0,-2-1-1 0 0,1 2 1 0 0,-1-2-1 0 0,1 1 1 0 0,0 0 0 0 0,-1-1-1 0 0,0 2 1 0 0,1-2-1 0 0,1 4 1 0 0,-1 6 1 0 0,-1-1 0 0 0,-2-7 0 0 0,0 0 0 0 0,0 1 0 0 0,0-1 0 0 0,0 0 0 0 0,0 0 0 0 0,-1 0 0 0 0,1 0 0 0 0,-1 0 0 0 0,0-1 0 0 0,0 1 0 0 0,0 0 0 0 0,0-1 0 0 0,0 1 0 0 0,-1-1 0 0 0,0 0 0 0 0,-3 3 0 0 0,-6 3 0 0 0,0 0 0 0 0,-18 8 0 0 0,27-14 0 0 0,-2 0-1 0 0,-9 6-72 0 0,0-1 0 0 0,-1 0-1 0 0,0-1 1 0 0,-31 7-1 0 0,46-13-97 0 0,-1 0 0 0 0,1 0 0 0 0,0 0-1 0 0,-1 0 1 0 0,1 0 0 0 0,0 0 0 0 0,0 0 0 0 0,-1 0 0 0 0,1 0-1 0 0,0 0 1 0 0,-1 0 0 0 0,1 0 0 0 0,-1-1 0 0 0,1 1 0 0 0,0 0-1 0 0,0 0 1 0 0,0 0 0 0 0,-1 0 0 0 0,1 0 0 0 0,0 0 0 0 0,0-1-1 0 0,-1 1 1 0 0,0-1 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1161 4607 0 0,'0'0'208'0'0,"0"-2"-9"0"0,1-1-124 0 0,0 1 1 0 0,0 0 0 0 0,-2-14 17091 0 0,-1 17-16797 0 0,-1 1-1 0 0,0-1 0 0 0,1 1 0 0 0,0-1 0 0 0,0 1 0 0 0,-1-1 0 0 0,1 2 0 0 0,0-1 0 0 0,-3 2 0 0 0,-15 26 532 0 0,12-18-559 0 0,3-4-302 0 0,-1 0 0 0 0,2 1 0 0 0,-1-1 1 0 0,2 1-1 0 0,0 1 0 0 0,-4 10 0 0 0,5-14-26 0 0,2-1-1 0 0,-1 0 1 0 0,0 0-1 0 0,0 1 1 0 0,1-1-1 0 0,0 0 1 0 0,1 0 0 0 0,-1 1-1 0 0,1-1 1 0 0,0 0-1 0 0,0 0 1 0 0,4 11-1 0 0,-4-14-30 0 0,0 0 1 0 0,0 0-1 0 0,0 0 1 0 0,1 0-1 0 0,-1 0 1 0 0,1 0-1 0 0,-1-1 0 0 0,1 1 1 0 0,-1 0-1 0 0,1-1 1 0 0,0 1-1 0 0,-1-1 0 0 0,2 0 1 0 0,-2 1-1 0 0,1-1 1 0 0,1 0-1 0 0,-1 0 0 0 0,0-1 1 0 0,0 1-1 0 0,0 0 1 0 0,0 0-1 0 0,5-1 0 0 0,-3 1-18 0 0,-1-1 0 0 0,0 0-1 0 0,1-1 1 0 0,0 1-1 0 0,-1 0 1 0 0,1-1-1 0 0,-1 0 1 0 0,0 0-1 0 0,1 0 1 0 0,-1-1 0 0 0,0 1-1 0 0,1-1 1 0 0,-1 1-1 0 0,3-3 1 0 0,-1 0-386 0 0,0 1 1 0 0,1-1-1 0 0,-2 0 1 0 0,1 0-1 0 0,-1-1 1 0 0,1 1-1 0 0,5-9 1 0 0,-3-1-1079 0 0</inkml:trace>
  <inkml:trace contextRef="#ctx0" brushRef="#br0" timeOffset="0.99">0 1 5063 0 0,'0'0'16026'0'0,"0"2"-14509"0"0,1 99 605 0 0,-2-48-1412 0 0,3 52-96 0 0,0-18-2079 0 0,-2-29-5205 0 0,-2-32-1040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65 6911 0 0,'0'0'528'0'0,"0"-2"-18"0"0,0 1-5 0 0,-1-2-1 0 0,1 2 1 0 0,0-1 0 0 0,0 0 0 0 0,0 1 0 0 0,0-2 0 0 0,0 2-1 0 0,1-1 1 0 0,-1 0 0 0 0,1 1 0 0 0,-1-1 0 0 0,0 0 0 0 0,1 0-1 0 0,1-1 1 0 0,0 0-167 0 0,-1 2-1 0 0,1-1 1 0 0,-1 0 0 0 0,1 1-1 0 0,0-1 1 0 0,0 1-1 0 0,0-1 1 0 0,-1 1 0 0 0,2 0-1 0 0,-1 0 1 0 0,3-1 0 0 0,3-2 15 0 0,1 2 0 0 0,-1-1 1 0 0,0 1-1 0 0,0 0 1 0 0,1 1-1 0 0,12-1 0 0 0,52 4 66 0 0,-44 0-542 0 0,-26-2 74 0 0,0 0 0 0 0,0-1-1 0 0,0 1 1 0 0,0-1 0 0 0,6 0 0 0 0,-9 1 43 0 0,0 0 0 0 0,0 0 0 0 0,0-1 0 0 0,0 1 0 0 0,0 0 1 0 0,1 0-1 0 0,-1 0 0 0 0,0 0 0 0 0,0 0 0 0 0,1 0 0 0 0,-1 0 0 0 0,0 1 0 0 0,1-1 0 0 0,-1 0 0 0 0,0 0 0 0 0,0 0 0 0 0,0 0 0 0 0,0 0 0 0 0,0 0 0 0 0,0 0 0 0 0,1 1 1 0 0,-1-1-1 0 0,0 0 0 0 0,0 0 0 0 0,1 0 0 0 0,-1 0 0 0 0,0 0 0 0 0,0 0 0 0 0,0 0 0 0 0,0 0 0 0 0,1 1 0 0 0,-1-1 0 0 0,0 0 0 0 0,0 0 0 0 0,0 1 0 0 0,0-1 0 0 0,3 4-3484 0 0,-12 5 2602 0 0,-25 18 640 0 0,27-23 302 0 0,0 1 1 0 0,1 0-1 0 0,0 0 0 0 0,0 0 1 0 0,0 1-1 0 0,1 0 0 0 0,0 0 1 0 0,0 0-1 0 0,-4 7 1 0 0,0 10 276 0 0,0 0 0 0 0,2 0 0 0 0,-7 36 0 0 0,13-57-306 0 0,-30 220 1899 0 0,26-167-1468 0 0,0 0-2 0 0,-23 168 1357 0 0,-5 25-120 0 0,26-138-1207 0 0,7-93-439 0 0,1-1 1 0 0,0 1-1 0 0,2 0 0 0 0,6 24 0 0 0,-2-19-39 0 0,16 30-1 0 0,-23-51-30 0 0,1 1 0 0 0,0-1-1 0 0,0 0 1 0 0,-1 1 0 0 0,1-1 0 0 0,1 0 0 0 0,-2 0-1 0 0,1 0 1 0 0,1 1 0 0 0,-1-2 0 0 0,0 1-1 0 0,0 0 1 0 0,1 0 0 0 0,-1 0 0 0 0,0 0 0 0 0,1-1-1 0 0,-1 1 1 0 0,1-1 0 0 0,-1 1 0 0 0,1-1-1 0 0,-1 1 1 0 0,1-1 0 0 0,-1 0 0 0 0,4 1 0 0 0,-2-2-173 0 0,0 1 1 0 0,1-1 0 0 0,0 1 0 0 0,0-1-1 0 0,-1 0 1 0 0,0 0 0 0 0,1 0 0 0 0,-1 0 0 0 0,6-4-1 0 0,13-7-1335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302 718 5983 0 0,'-6'-5'5'0'0,"0"0"0"0"0,1 0 0 0 0,-8-4 0 0 0,-4 0 3044 0 0,-17-7 0 0 0,22 10-1119 0 0,-1 0 0 0 0,1 0 0 0 0,-20-15 0 0 0,29 19-1825 0 0,-3-4 413 0 0,-1 1 1 0 0,0 0-1 0 0,0 1 1 0 0,-9-5 0 0 0,14 8-468 0 0,1 0 1 0 0,-1 1 0 0 0,1 0 0 0 0,-1-1 0 0 0,1 0 0 0 0,-1 1 0 0 0,0-1 0 0 0,1 1 0 0 0,-1 0 0 0 0,1 0 0 0 0,-2 0 0 0 0,2 0 0 0 0,-1 0-1 0 0,1 0 1 0 0,-1 1 0 0 0,0-1 0 0 0,1 1 0 0 0,-1-1 0 0 0,1 1 0 0 0,-2-1 0 0 0,2 1 0 0 0,-1 0 0 0 0,1 0 0 0 0,-1-1 0 0 0,2 1 0 0 0,-2 1 0 0 0,-1 0-1 0 0,-2 4-53 0 0,0 0 0 0 0,-1 1-1 0 0,2-1 1 0 0,-1 0 0 0 0,2 1-1 0 0,-1 1 1 0 0,-4 8 0 0 0,3-2-10 0 0,1 1 1 0 0,-6 28-1 0 0,10-38 12 0 0,-1-1 0 0 0,1 1 0 0 0,0-1 0 0 0,1 1 0 0 0,-1-1 0 0 0,1 1 0 0 0,-1-1 0 0 0,2 1 0 0 0,-1-1 0 0 0,0 1 0 0 0,4 6 0 0 0,1 1 0 0 0,2-4 0 0 0,-7-7-6 0 0,1 0 0 0 0,-1-1-1 0 0,1 1 1 0 0,-1 0 0 0 0,1 0 0 0 0,-1-1-1 0 0,1 1 1 0 0,-1-1 0 0 0,1 1 0 0 0,0-1-1 0 0,0 0 1 0 0,-1 1 0 0 0,1-1 0 0 0,-1 0-1 0 0,1 0 1 0 0,0-1 0 0 0,-1 1 0 0 0,1 0-1 0 0,-1-1 1 0 0,2 1 0 0 0,-2-1 0 0 0,1 1-1 0 0,-1-1 1 0 0,1 0 0 0 0,-1 0 0 0 0,1 1-1 0 0,-1-1 1 0 0,0 0 0 0 0,0 0 0 0 0,1 0-1 0 0,1-3 1 0 0,3-1-37 0 0,-1 0 1 0 0,0-1-1 0 0,0 0 0 0 0,-1-1 1 0 0,7-10-1 0 0,-3-1-217 0 0,0 2 0 0 0,-2-2-1 0 0,0 1 1 0 0,8-37 0 0 0,4-75-836 0 0,-13 81 815 0 0,18-114-122 0 0,13-135 4039 0 0,-36 289-2898 0 0,0 13 255 0 0,0 17-490 0 0,-39 205-332 0 0,15-107-131 0 0,-36 276-1291 0 0,57-345-146 0 0,0 1-67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19 109 8287 0 0,'-10'-14'1262'0'0,"4"5"3602"0"0,4-3 3407 0 0,3 11-8050 0 0,0-1-1 0 0,0 1 1 0 0,1-1-1 0 0,-1 1 1 0 0,0-1-1 0 0,0 1 1 0 0,1 0-1 0 0,-1 0 1 0 0,1 0-1 0 0,2-2 1 0 0,0 1-139 0 0,1 0 0 0 0,-1 1 0 0 0,1-1 0 0 0,-1 1 0 0 0,1 0 1 0 0,7-1-1 0 0,31-1 453 0 0,-29 2-484 0 0,179-17-1648 0 0,-187 17 1014 0 0,0 0 1 0 0,-1 0 0 0 0,10-4-1 0 0,6-5-6099 0 0,-8 3-101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84 12839 0 0,'2'-31'1000'0'0,"1"-1"-16"0"0,-2 11 8000 0 0,-2 32-7396 0 0,-2 95-795 0 0,-11 133-267 0 0,-10-41-377 0 0,22-186-466 0 0,1-9 135 0 0,0 1 0 0 0,1 0 0 0 0,0 0-1 0 0,0 4 1 0 0,9-10-6 0 0,-6 2 187 0 0,-1-2-1 0 0,0 1 0 0 0,1-1 1 0 0,-1 1-1 0 0,1-1 1 0 0,-1 1-1 0 0,0-2 1 0 0,0 2-1 0 0,0-1 0 0 0,0-1 1 0 0,3-3-1 0 0,-3 3 32 0 0,1 0-1 0 0,0 0 0 0 0,0 0 1 0 0,6-4-1 0 0,-5 5-13 0 0,-1-1 0 0 0,0 2 0 0 0,1-1 0 0 0,0 0 0 0 0,0 1 0 0 0,-1 0 0 0 0,2 0 0 0 0,5-1 0 0 0,-8 2-11 0 0,-1 0 0 0 0,1 0 0 0 0,-1 0 0 0 0,2 0-1 0 0,-2 1 1 0 0,1-1 0 0 0,-1 0 0 0 0,1 0 0 0 0,0 1 0 0 0,-1 0 0 0 0,1 0 0 0 0,-1-1-1 0 0,1 1 1 0 0,-1 0 0 0 0,1 0 0 0 0,-1-1 0 0 0,0 2 0 0 0,1-1 0 0 0,-1 0-1 0 0,0 0 1 0 0,0 0 0 0 0,2 3 0 0 0,1 1 9 0 0,-1 1 0 0 0,0 0 0 0 0,0 0-1 0 0,0-1 1 0 0,-1 1 0 0 0,1 0 0 0 0,-2 1 0 0 0,1-1 0 0 0,-1 0 0 0 0,0 0-1 0 0,0 0 1 0 0,-1 8 0 0 0,0-10-5 0 0,0 0 0 0 0,0 0 0 0 0,0 0 0 0 0,-1 0 0 0 0,0 1 0 0 0,0-2 0 0 0,0 1 0 0 0,-1 1 0 0 0,1-2 0 0 0,-1 1 0 0 0,0 0 0 0 0,1 0 0 0 0,-2-1 0 0 0,1 0 0 0 0,-1 0 0 0 0,1 1 0 0 0,-1-1 0 0 0,0 0 0 0 0,-5 3 0 0 0,-7 5-159 0 0,0-1 0 0 0,-23 10 0 0 0,19-11-792 0 0,-23 17 1 0 0,14-7-629 0 0,0 0-63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17767 0 0,'2'-5'156'0'0,"-2"4"-38"0"0,1-1 0 0 0,0 1 0 0 0,0-1 0 0 0,-1 1 0 0 0,1-1 0 0 0,1 1 0 0 0,-2 0 0 0 0,2-1 0 0 0,-1 2-1 0 0,0-2 1 0 0,1 1 0 0 0,-2 1 0 0 0,2-2 0 0 0,-1 1 0 0 0,2 0 0 0 0,-1 0 1250 0 0,6 6 165 0 0,-6-3-1478 0 0,0-1 0 0 0,-1 2 0 0 0,2 0 0 0 0,-2-1 0 0 0,1 0 0 0 0,-2 0 0 0 0,2 1 0 0 0,-1 0 0 0 0,0 0 0 0 0,0-1 0 0 0,0 1 0 0 0,-1 0 0 0 0,1 0 0 0 0,-1 4 0 0 0,2 6 155 0 0,-2 23 1 0 0,0-30-129 0 0,-4 60 438 0 0,0 20-23 0 0,5-68-371 0 0,0 0 0 0 0,5 30 0 0 0,-6-43-123 0 0,2-1 1 0 0,-1-1-1 0 0,-1 1 0 0 0,2 0 1 0 0,-1 0-1 0 0,4 5 1 0 0,3 0 50 0 0,-4-7-58 0 0,-2-2 7 0 0,1 1 9 0 0,0 0 1 0 0,0 0-1 0 0,0 0 0 0 0,0-1 0 0 0,1 0 1 0 0,-1 0-1 0 0,0 0 0 0 0,0 0 0 0 0,0 0 1 0 0,1 0-1 0 0,-1-1 0 0 0,4-1 0 0 0,2 0 79 0 0,0-1 0 0 0,16-7 0 0 0,-21 8-52 0 0,0 0-10 0 0,0 0 0 0 0,0-1 0 0 0,-1 1 0 0 0,1 0 1 0 0,-1-1-1 0 0,1 0 0 0 0,3-5 0 0 0,-4 6-8 0 0,-1 1-18 0 0,-1-2-1 0 0,2 1 0 0 0,-2 0 1 0 0,1 0-1 0 0,0-1 0 0 0,-1 1 0 0 0,1-1 1 0 0,-1 1-1 0 0,0-1 0 0 0,2-4 1 0 0,-2 6-250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 3223 0 0,'0'-2'5054'0'0,"-4"-14"13011"0"0,12 10-17547 0 0,-3 4-505 0 0,0-1 1 0 0,0 1-1 0 0,1 1 0 0 0,0-1 0 0 0,-1 1 0 0 0,1 0 0 0 0,-1 0 0 0 0,1 1 0 0 0,6-1 0 0 0,3 1-5 0 0,26-2-937 0 0,43 4-1 0 0,-12 0-563 0 0,-48-2-131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70 4143 0 0,'0'-1'319'0'0,"1"0"-199"0"0,0-1 0 0 0,-1 1 0 0 0,0 0 1 0 0,1 0-1 0 0,-1 0 0 0 0,0-1 0 0 0,1 1 0 0 0,-1 0 0 0 0,0-2 0 0 0,0 1 666 0 0,0 1 1 0 0,-1-1-1 0 0,1 1 0 0 0,-1-1 1 0 0,1 1-1 0 0,0-1 0 0 0,-1 1 1 0 0,0 0-1 0 0,0 0 0 0 0,1-1 1 0 0,-1 1-1 0 0,0 0 0 0 0,0-1 1 0 0,-2 0-1 0 0,0-2 270 0 0,2 2-840 0 0,-1 0 1 0 0,1 0 0 0 0,-1 0-1 0 0,0 0 1 0 0,1 0-1 0 0,-2 0 1 0 0,2 1-1 0 0,-1-1 1 0 0,-1 1-1 0 0,2-1 1 0 0,-1 1-1 0 0,-1 0 1 0 0,0-1 0 0 0,1 2-1 0 0,0-1 1 0 0,0 0-1 0 0,-1 0 1 0 0,0 1-1 0 0,1-1 1 0 0,-1 1-1 0 0,1-1 1 0 0,0 1-1 0 0,-1 0 1 0 0,0 0 0 0 0,0 1-1 0 0,1-1 1 0 0,-1 1-1 0 0,1-1 1 0 0,0 0-1 0 0,-1 1 1 0 0,0 0-1 0 0,1 0 1 0 0,-2 2-1 0 0,-6 1-157 0 0,1 2 0 0 0,0 0 0 0 0,1 0-1 0 0,-1 1 1 0 0,2 0 0 0 0,-1 0-1 0 0,1 1 1 0 0,-1 0 0 0 0,-6 10 0 0 0,2 1-14 0 0,0-1 1 0 0,2 2 0 0 0,-13 27 0 0 0,21-42-34 0 0,0 0 1 0 0,0 0-1 0 0,1 0 0 0 0,0 1 1 0 0,-1-1-1 0 0,2 0 0 0 0,-1 1 1 0 0,1-1-1 0 0,-1 1 0 0 0,1-1 1 0 0,1 0-1 0 0,0 1 0 0 0,-1-1 1 0 0,1 1-1 0 0,1-1 0 0 0,-1 0 1 0 0,1 0-1 0 0,-1 0 0 0 0,1 0 1 0 0,1 0-1 0 0,0 0 0 0 0,-1-1 1 0 0,1 1-1 0 0,1-1 0 0 0,-1 1 0 0 0,0-1 1 0 0,1-1-1 0 0,6 6 0 0 0,-4-3-15 0 0,1-1-1 0 0,0-1 0 0 0,0 1 1 0 0,0-1-1 0 0,1-1 0 0 0,-1 0 1 0 0,2 0-1 0 0,-2 0 0 0 0,1 0 1 0 0,15 1-1 0 0,-2-2-109 0 0,0 0-1 0 0,0-1 1 0 0,22-4 0 0 0,-28 2-316 0 0,0-1-1 0 0,-1-1 1 0 0,20-5 0 0 0,1-5-1302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69 11951 0 0,'0'-1'547'0'0,"6"-14"202"0"0,-6 5-434 0 0,-4-5 6955 0 0,2 12-6685 0 0,1 0-1 0 0,-1 0 1 0 0,-1 0 0 0 0,1 0 0 0 0,0 0-1 0 0,0 1 1 0 0,-5-5 0 0 0,6 7-493 0 0,0 0 1 0 0,0 0-1 0 0,0 0 1 0 0,0-1-1 0 0,0 1 1 0 0,0 0-1 0 0,0 1 1 0 0,0-1 0 0 0,0 0-1 0 0,0 0 1 0 0,0 0-1 0 0,0 1 1 0 0,0-1-1 0 0,0 0 1 0 0,0 0-1 0 0,0 1 1 0 0,-1 1-1 0 0,1-2 80 0 0,-4 2-133 0 0,1 0 0 0 0,-1 1 0 0 0,1-1 0 0 0,1 1 0 0 0,-1 0 0 0 0,0 0 0 0 0,0 0 0 0 0,-5 8 0 0 0,-1 2 84 0 0,-11 18 0 0 0,16-23-116 0 0,0 0-7 0 0,1 0 0 0 0,-1 1 0 0 0,1 0 0 0 0,1-1 0 0 0,0 1 0 0 0,0 1 0 0 0,1-1 0 0 0,0 1 0 0 0,0-1 0 0 0,2 1 0 0 0,-2 14 0 0 0,4-15 0 0 0,-2-8-1 0 0,0 0 1 0 0,1 0-1 0 0,-1-1 1 0 0,1 1-1 0 0,-1 0 0 0 0,1 0 1 0 0,-1-1-1 0 0,0 0 0 0 0,1 1 1 0 0,-1 0-1 0 0,1 0 1 0 0,0-1-1 0 0,-1 0 0 0 0,0 1 1 0 0,1-1-1 0 0,0 1 0 0 0,0 0 1 0 0,-1-1-1 0 0,1 0 0 0 0,0 0 1 0 0,0 1-1 0 0,1-1-1 0 0,-1 0-1 0 0,0 0 0 0 0,1 0 1 0 0,-2 0-1 0 0,2 0 1 0 0,-1 0-1 0 0,0 0 1 0 0,1-1-1 0 0,-1 1 1 0 0,0 0-1 0 0,0 0 0 0 0,2-2 1 0 0,3-2-17 0 0,0 1 1 0 0,0-1-1 0 0,11-9 1 0 0,-12 9 8 0 0,11-8-54 0 0,0-2-1 0 0,-2 0 0 0 0,0-1 1 0 0,0 0-1 0 0,-2-2 0 0 0,0 1 1 0 0,18-32-1 0 0,-29 46 577 0 0,0 17-464 0 0,0 1 0 0 0,7 28 0 0 0,-4-26-48 0 0,-1-13 0 0 0,0-1 0 0 0,-2-1-217 0 0,1 0-1 0 0,-1 0 1 0 0,1 0-1 0 0,-1-1 1 0 0,1 1-1 0 0,0-1 1 0 0,0 0-1 0 0,0 1 1 0 0,1 0-1 0 0,-1-2 1 0 0,5 5-1 0 0,-4-4-186 0 0,-1-2 0 0 0,0 1 1 0 0,0 0-1 0 0,1 0 0 0 0,0-1 0 0 0,-1 1 0 0 0,1 0 0 0 0,-1-1 0 0 0,1 0 0 0 0,-1 0 1 0 0,1 0-1 0 0,0 0 0 0 0,0 0 0 0 0,-1-1 0 0 0,5 0 0 0 0,11-3-7732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9:5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18343 0 0,'0'-6'181'0'0,"1"0"-1"0"0,0 1 0 0 0,0 0 1 0 0,1-1-1 0 0,-1 1 0 0 0,1-1 1 0 0,1 1-1 0 0,-1 1 0 0 0,0-2 1 0 0,6-6-1 0 0,-3 6-74 0 0,-1 0-1 0 0,2 0 1 0 0,-1 0-1 0 0,0 0 0 0 0,1 1 1 0 0,0 0-1 0 0,0 0 1 0 0,1 1-1 0 0,0-1 1 0 0,-1 2-1 0 0,13-6 1 0 0,3 1 105 0 0,0 2 0 0 0,-1 1 1 0 0,41-5-1 0 0,68 3-109 0 0,22-3-419 0 0,-151 10 310 0 0,0 0 0 0 0,0 0 0 0 0,0 0 0 0 0,0 0 0 0 0,0 0 0 0 0,0-1 0 0 0,0 1 0 0 0,0 0 0 0 0,0-1 0 0 0,-1 1 0 0 0,1 0 0 0 0,1-1 0 0 0,-2 1 0 0 0,1-1 0 0 0,0 0 0 0 0,0 1 0 0 0,0-1-1 0 0,1-1-21 0 0,-1 1 35 0 0,-1 1-1 0 0,1 0 1 0 0,-1-1-1 0 0,1 1 1 0 0,-1-1-1 0 0,0 1 1 0 0,0 0-1 0 0,1-1 1 0 0,-1 1-1 0 0,1-1 1 0 0,-1 0-1 0 0,0 1 1 0 0,1 0-1 0 0,-1-1 1 0 0,0 1 0 0 0,0-1-1 0 0,0 0 1 0 0,0 1-1 0 0,0 0 1 0 0,0-1-1 0 0,0 0 1 0 0,0 0-1 0 0,0 1 1 0 0,0 0-1 0 0,0-1 1 0 0,0 0-1 0 0,0 1 1 0 0,0-1-1 0 0,0-1 22 0 0,-3-11 1037 0 0,1 11 276 0 0,-2 8-952 0 0,2 3-341 0 0,-1 1 0 0 0,2-1 0 0 0,-1 1 1 0 0,1-1-1 0 0,0 15 0 0 0,1-9-41 0 0,-2 172 220 0 0,2-101-68 0 0,12 503 1346 0 0,2-363-858 0 0,-7-118-409 0 0,-3-45-151 0 0,4 85 94 0 0,-8-119-141 0 0,0-4 1 0 0,0-1 1 0 0,-1 1-1 0 0,-1 1 0 0 0,-7 26 0 0 0,8-50-23 0 0,0 1 1 0 0,0 0-1 0 0,1-1 0 0 0,-1 0 0 0 0,-1 0 0 0 0,2 1 0 0 0,-2-2 0 0 0,1 1 0 0 0,-1 1 0 0 0,1-2 0 0 0,-1 1 0 0 0,1 0 0 0 0,-2-1 1 0 0,2 2-1 0 0,-3 0 0 0 0,1-2 10 0 0,0 1 0 0 0,-1-1 0 0 0,1 1 0 0 0,0-2 0 0 0,0 2 0 0 0,0-1 0 0 0,0-1 0 0 0,-1 1 0 0 0,1-1 0 0 0,-5 1 0 0 0,-2-1 21 0 0,0-1 0 0 0,0 0 0 0 0,1 1-1 0 0,0-3 1 0 0,-11-1 0 0 0,-44-18 116 0 0,49 16-156 0 0,-7-2-207 0 0,-43-21 0 0 0,27 4-70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 4143 0 0,'-20'-17'368'0'0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5351 0 0,'0'0'242'0'0,"-1"2"-1"0"0,-1 5 52 0 0,2-6 42 0 0,0 0 0 0 0,-8 13 14798 0 0,19-13-14702 0 0,-1-1 1 0 0,14 5-1 0 0,6 0-344 0 0,97 16-720 0 0,-92-16-470 0 0,-26-5 446 0 0,0 1 1 0 0,0 1-1 0 0,0-1 0 0 0,12 5 0 0 0,-4 1-1427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15343 0 0,'0'0'1664'0'0,"8"-4"-1504"0"0,4 2 0 0 0,3 0 0 0 0,3 1 0 0 0,6 1-40 0 0,6 1-16 0 0,5-2 0 0 0,-1 0 0 0 0,2-1-392 0 0,-3 5-88 0 0,-1-1-8 0 0,-2-1-6472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41 3679 0 0,'0'-1'284'0'0,"-3"0"-302"0"0,2 0-1 0 0,-1 1 1 0 0,0-1-1 0 0,1 0 0 0 0,-13-10 14979 0 0,19 2-13128 0 0,-2 7-1724 0 0,-2 2 1 0 0,1-2 0 0 0,0 1-1 0 0,-1 0 1 0 0,2 0-1 0 0,-2 0 1 0 0,1 1 0 0 0,1-1-1 0 0,-2 1 1 0 0,5-2-1 0 0,26-1 174 0 0,-21 3-134 0 0,14-2-76 0 0,-1 3 0 0 0,30 3 0 0 0,-46-4-71 0 0,15 4-729 0 0,42 11 0 0 0,-20-4-1681 0 0,-16-5-4438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5983 0 0,'0'0'464'0'0,"-1"-1"118"0"0,-1 1 155 0 0,1 0 1 0 0,0 0 0 0 0,0 0-1 0 0,0 0 1 0 0,0 0 0 0 0,-1 1-1 0 0,2-1 1 0 0,-2 0 0 0 0,1 1-1 0 0,1-1 1 0 0,-2 0 0 0 0,1 1 0 0 0,1-1-1 0 0,-2 1 1 0 0,0 0 0 0 0,0 2-182 0 0,0-2 0 0 0,0 1 0 0 0,0 0 1 0 0,1-1-1 0 0,-1 2 0 0 0,-1 3 0 0 0,-2 3-736 0 0,1 0-1 0 0,-6 18 0 0 0,7-18 997 0 0,1-5-783 0 0,-4 14 186 0 0,-8 38 0 0 0,13-52-194 0 0,1 0 1 0 0,-1 0-1 0 0,1 0 1 0 0,-1 0 0 0 0,1 0-1 0 0,1 1 1 0 0,-1-1-1 0 0,1-1 1 0 0,-1 2 0 0 0,1-1-1 0 0,0 0 1 0 0,0 0-1 0 0,1 0 1 0 0,-1-1 0 0 0,4 7-1 0 0,-4-9-14 0 0,1 0 0 0 0,-1 0-1 0 0,0 1 1 0 0,1-2 0 0 0,-1 2 0 0 0,1-1 0 0 0,-1-1-1 0 0,1 1 1 0 0,-1 0 0 0 0,3 0 0 0 0,0 1-2 0 0,-2-1 0 0 0,1 0-1 0 0,-1 0 1 0 0,1 0 0 0 0,-1-1-1 0 0,1 0 1 0 0,0 1 0 0 0,0-1-1 0 0,-1 0 1 0 0,1 0 0 0 0,3 0-1 0 0,2-1 57 0 0,0-1 0 0 0,9-2 0 0 0,-12 2-39 0 0,0 1 0 0 0,1 0 0 0 0,-1-1 0 0 0,1 2 0 0 0,-1-1 0 0 0,11 1 0 0 0,-6 3-26 0 0,-8-2 0 0 0,0 1 0 0 0,0-1 0 0 0,0 1 0 0 0,0-1 0 0 0,0 1 0 0 0,-1 0 0 0 0,4 4 0 0 0,0 4 0 0 0,-5-7-3 0 0,1 0 0 0 0,-1 0 1 0 0,0 0-1 0 0,0 0 0 0 0,-1 0 0 0 0,1 0 0 0 0,-1 0 0 0 0,0 0 0 0 0,1 0 1 0 0,-1 0-1 0 0,0-1 0 0 0,0 1 0 0 0,-2 3 0 0 0,0 0-5 0 0,0 0 0 0 0,-1 0 0 0 0,-1-1 0 0 0,-6 10 0 0 0,0-3 17 0 0,2-2 19 0 0,-17 15-1 0 0,13-14 14 0 0,11-8-22 0 0,-1-1 1 0 0,0 1 0 0 0,0 0 0 0 0,0-1 0 0 0,-6 3 0 0 0,7-3 0 0 0,1-1-15 0 0,0 0 0 0 0,-1 0 0 0 0,2-1 0 0 0,-2 1 0 0 0,1 0 0 0 0,0-1 0 0 0,-1 1 0 0 0,2-1 0 0 0,-2 0 0 0 0,1 0 0 0 0,-2 1 0 0 0,-7 0-66 0 0,8-1-45 0 0,1 0 0 0 0,-1-1 1 0 0,1 1-1 0 0,0-1 0 0 0,0 1 0 0 0,-1-1 1 0 0,1 1-1 0 0,0-1 0 0 0,-1 0 0 0 0,1 0 1 0 0,0 0-1 0 0,0 0 0 0 0,0 1 1 0 0,0-2-1 0 0,0 1 0 0 0,0 0 0 0 0,0 0 1 0 0,0 0-1 0 0,1 0 0 0 0,-1-1 0 0 0,0 1 1 0 0,0-1-1 0 0,0-1 0 0 0,-1-3-936 0 0,0 0 0 0 0,1 0-1 0 0,0 0 1 0 0,-1-9 0 0 0,1-6-1060 0 0</inkml:trace>
  <inkml:trace contextRef="#ctx0" brushRef="#br0" timeOffset="1">1 138 13471 0 0,'1'-9'1440'0'0,"0"7"-1302"0"0,1-1 0 0 0,-1 1 0 0 0,2-1-1 0 0,-1 0 1 0 0,-1 1 0 0 0,2 0 0 0 0,-1 0-1 0 0,1-1 1 0 0,-1 2 0 0 0,0-1-1 0 0,1 0 1 0 0,0 1 0 0 0,0-1 0 0 0,0 1-1 0 0,0 0 1 0 0,0-1 0 0 0,0 2 0 0 0,4-2-1 0 0,8-2 407 0 0,0 2 0 0 0,23-2 0 0 0,-37 4-562 0 0,103 0 326 0 0,-16 2-2501 0 0,-62-4 975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50 5983 0 0,'2'-4'90'0'0,"-1"0"-1"0"0,-1 0 1 0 0,1-1-1 0 0,0 1 0 0 0,0 0 1 0 0,-1 0-1 0 0,-1-16 11980 0 0,1 22-11257 0 0,-20 237 1213 0 0,19-206-2598 0 0,0 0-1 0 0,3 0 0 0 0,8 52 1 0 0,-5-58-6377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6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42 18311 0 0,'-22'-22'1660'0'0,"17"12"-808"0"0,5 10-816 0 0,0 0 0 0 0,0-1 0 0 0,0 1 1 0 0,0 0-1 0 0,0-1 0 0 0,0 1 1 0 0,0 0-1 0 0,0 0 0 0 0,0 0 0 0 0,0 0 1 0 0,0 0-1 0 0,0-1 0 0 0,0 1 1 0 0,0 0-1 0 0,1 0 0 0 0,-1-1 1 0 0,0 1-1 0 0,0 0 0 0 0,0 0 0 0 0,0-1 1 0 0,1 1-1 0 0,-1 0 0 0 0,0 0 1 0 0,0 0-1 0 0,0 0 0 0 0,2-1 81 0 0,-1 1-1 0 0,0-1 1 0 0,1 0-1 0 0,-2 1 1 0 0,2 0 0 0 0,-1 0-1 0 0,1 0 1 0 0,2 0-1 0 0,-1-1-343 0 0,2 1 240 0 0,-1-1-1 0 0,1 1 0 0 0,-1 1 0 0 0,0-1 0 0 0,1 1 1 0 0,-1-1-1 0 0,1 1 0 0 0,-2 1 0 0 0,2-2 0 0 0,-1 2 0 0 0,0 0 1 0 0,0 0-1 0 0,0 0 0 0 0,0 0 0 0 0,0 0 0 0 0,4 5 1 0 0,4 2-3 0 0,-1 1 0 0 0,0 0 0 0 0,15 18 0 0 0,-13-14 2 0 0,-1 1 0 0 0,-1 0-1 0 0,0 2 1 0 0,12 24-1 0 0,-21-36-10 0 0,0-1 0 0 0,0 1-1 0 0,-1 0 1 0 0,1-1 0 0 0,-1 2-1 0 0,0-2 1 0 0,0 1 0 0 0,0 1 0 0 0,-1-2-1 0 0,0 1 1 0 0,0 1 0 0 0,-1-2 0 0 0,0 1-1 0 0,0 1 1 0 0,1-2 0 0 0,-2 1 0 0 0,1 0-1 0 0,-1-1 1 0 0,1 2 0 0 0,-2-2 0 0 0,1 1-1 0 0,-4 4 1 0 0,-12 15-72 0 0,-1 0 0 0 0,-32 30 1 0 0,27-30-772 0 0,0 0-336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19439 0 0,'-2'1'892'0'0,"-2"2"-768"0"0,-1 1 1 0 0,1-1-1 0 0,-1 0 0 0 0,1 1 1 0 0,0 0-1 0 0,0 0 0 0 0,1 1 1 0 0,-1-1-1 0 0,1 1 0 0 0,-1-1 0 0 0,2 1 1 0 0,-6 11-1 0 0,1 1 108 0 0,0 1 0 0 0,-6 30 0 0 0,9-28 21 0 0,1 0-1 0 0,1 1 1 0 0,0 0 0 0 0,2-1-1 0 0,2 22 1 0 0,0-32-186 0 0,-1-1 1 0 0,2 0-1 0 0,-1 1 0 0 0,6 11 0 0 0,-2-6 47 0 0,-3-12-94 0 0,-1 0-1 0 0,-1-1-11 0 0,1-2 0 0 0,-2 2 0 0 0,1-1 0 0 0,1 0 0 0 0,-2 0 0 0 0,2 0 0 0 0,-1 0 0 0 0,0 0-1 0 0,1 0 1 0 0,-2-1 0 0 0,2 1 0 0 0,-1 0 0 0 0,1 0 0 0 0,-1-1 0 0 0,1 0 0 0 0,-1 1 0 0 0,2 0-1 0 0,0-1 3 0 0,-1 1 0 0 0,0-1 0 0 0,0-1 0 0 0,1 1 0 0 0,0 0 0 0 0,-1-1 0 0 0,0 1-1 0 0,0-1 1 0 0,1 1 0 0 0,1-2 0 0 0,3-1 31 0 0,0-1-1 0 0,-1 1 1 0 0,0-1-1 0 0,0-1 1 0 0,0 1 0 0 0,6-7-1 0 0,-9 8-7 0 0,0 0 1 0 0,0 0-1 0 0,-1-1 0 0 0,0 0 1 0 0,0 0-1 0 0,1 1 0 0 0,-2-1 1 0 0,1 0-1 0 0,-1 0 0 0 0,1 0 1 0 0,-2 0-1 0 0,1 0 0 0 0,0 0 1 0 0,0-7-1 0 0,0-1 56 0 0,-1 0 0 0 0,-1 0 0 0 0,-2-22 0 0 0,0 21-58 0 0,0 1 0 0 0,0-1 0 0 0,0 1 0 0 0,-2 0 0 0 0,0 1 0 0 0,0-1 0 0 0,-13-19 0 0 0,8 19-95 0 0,5 9-414 0 0,3 2-119 0 0,-1 0-685 0 0,-4 3-57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5063 0 0,'0'0'12411'0'0,"2"0"-11472"0"0,130-19 2960 0 0,-88 13-3516 0 0,24-1 541 0 0,-39 3-2320 0 0,1 1-5082 0 0,-39 11 2540 0 0</inkml:trace>
  <inkml:trace contextRef="#ctx0" brushRef="#br0" timeOffset="1">152 78 1839 0 0,'-1'1'134'0'0,"-5"1"314"0"0,4-1 898 0 0,0 1 1 0 0,0-2 0 0 0,0 2-1 0 0,0-1 1 0 0,0 0-1 0 0,0 1 1 0 0,-2 2 0 0 0,2-2-783 0 0,1 0 0 0 0,-1-1 1 0 0,1 2-1 0 0,0-1 1 0 0,0 0-1 0 0,-2 3 1 0 0,1 1-464 0 0,0 1 1 0 0,0 0 0 0 0,-1 13 0 0 0,1-8 1072 0 0,-11 70 461 0 0,-14 75 411 0 0,-14 51-196 0 0,34-158-1400 0 0,3 1 0 0 0,1 59 0 0 0,4-89-367 0 0,2-1 0 0 0,0 0 0 0 0,1 1 0 0 0,1-1 0 0 0,1-1 0 0 0,0 1-1 0 0,2-1 1 0 0,0 0 0 0 0,1 0 0 0 0,17 24 0 0 0,-23-37-56 0 0,1-1 0 0 0,0 0 0 0 0,0 0 0 0 0,1 0 0 0 0,10 8 0 0 0,-13-11-23 0 0,0-1-1 0 0,0 0 1 0 0,0 1 0 0 0,1-2-1 0 0,-1 2 1 0 0,1-1 0 0 0,-1-1 0 0 0,0 1-1 0 0,1 0 1 0 0,-1-1 0 0 0,1 1-1 0 0,0-1 1 0 0,-1 0 0 0 0,1 0-1 0 0,-1 0 1 0 0,0 0 0 0 0,1 0-1 0 0,3-2 1 0 0,1 1-512 0 0,1-2 0 0 0,0 0 0 0 0,0 0 0 0 0,0 0 0 0 0,-1-1 0 0 0,0 0 0 0 0,11-8 0 0 0,-2 0-7780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17 107 4143 0 0,'2'-5'265'0'0,"-1"-1"-1"0"0,1 0 1 0 0,-1 0-1 0 0,1 0 1 0 0,-1 0-1 0 0,-1 0 0 0 0,0-8 1 0 0,1-6 5039 0 0,1-11 10443 0 0,-5 40-14938 0 0,-3 23-719 0 0,0 33 1 0 0,0-11-48 0 0,2-18-22 0 0,1 0 1 0 0,2 37-1 0 0,3-50-615 0 0,1-1 1 0 0,6 24-1 0 0,-5-29-1105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 19439 0 0,'-1'1'892'0'0,"-6"9"-574"0"0,1 0-1 0 0,0-1 1 0 0,0 2-1 0 0,1-1 1 0 0,1 1-1 0 0,-7 19 1 0 0,8-17 60 0 0,1-1 1 0 0,0 0-1 0 0,1 1 1 0 0,0 0-1 0 0,2 14 1 0 0,0-23-262 0 0,-1 1 0 0 0,1-1 0 0 0,0 1 0 0 0,0-1 0 0 0,1 1-1 0 0,-1-1 1 0 0,5 7 0 0 0,-5-9-84 0 0,1 1 0 0 0,-1-1 0 0 0,1 1 0 0 0,0-1 0 0 0,0 0 0 0 0,0 0-1 0 0,1 0 1 0 0,-1-1 0 0 0,0 2 0 0 0,0-2 0 0 0,1 1 0 0 0,0-1 0 0 0,2 1-1 0 0,-2 0-16 0 0,0-1-1 0 0,0-1 0 0 0,1 0 0 0 0,-1 1 0 0 0,0-1 1 0 0,0 1-1 0 0,0-1 0 0 0,0 0 0 0 0,0-1 1 0 0,0 1-1 0 0,0-1 0 0 0,0 1 0 0 0,0-1 0 0 0,0 0 1 0 0,0 0-1 0 0,0 0 0 0 0,4-3 0 0 0,1 0 22 0 0,1-1 0 0 0,-1 0 0 0 0,-1-1 0 0 0,11-9 0 0 0,-12 10-14 0 0,0-1 0 0 0,-1 1 0 0 0,-1-1 0 0 0,2 0 0 0 0,-3 0 0 0 0,2-1 0 0 0,-1 1 0 0 0,-1-1 0 0 0,0 0-1 0 0,5-12 1 0 0,-7 14 6 0 0,0 0-1 0 0,0 0 0 0 0,0 1 0 0 0,-1-1 0 0 0,0 0 1 0 0,0 0-1 0 0,0 0 0 0 0,0 0 0 0 0,-1 1 0 0 0,0-2 1 0 0,0 2-1 0 0,0-1 0 0 0,-1 0 0 0 0,1 1 0 0 0,-1-1 1 0 0,-1 1-1 0 0,-3-8 0 0 0,2 6 46 0 0,-1 1 0 0 0,0-1-1 0 0,0 1 1 0 0,0 0 0 0 0,-1 0-1 0 0,0 1 1 0 0,0-1 0 0 0,-9-4 0 0 0,5 2-1017 0 0,-18-14 1 0 0,23 15-5457 0 0,1-2-2125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26 103 18887 0 0,'2'-9'533'0'0,"1"-1"-1"0"0,-1 1 0 0 0,-1-2 1 0 0,1-17-1 0 0,1-7 7427 0 0,-3 37-7773 0 0,-2 17-141 0 0,0 0 0 0 0,-1 0 0 0 0,-8 26 0 0 0,-2 14-48 0 0,11-46 2 0 0,0-7-1 0 0,1 0 0 0 0,0 1 1 0 0,0-1-1 0 0,1 1 0 0 0,0 0 0 0 0,2 11 1 0 0,1-8-53 0 0,0-7 35 0 0,-2 0 0 0 0,1-1-1 0 0,1 1 1 0 0,0-1 0 0 0,-1 0-1 0 0,0 0 1 0 0,1 1-1 0 0,-1-2 1 0 0,1 1 0 0 0,0 0-1 0 0,0-1 1 0 0,0 1-1 0 0,0-1 1 0 0,0 0 0 0 0,1 0-1 0 0,-1 0 1 0 0,7 1 0 0 0,4-1-89 0 0,1 0 0 0 0,27-1 1 0 0,-16-1-18 0 0,-11 1 49 0 0,-8 0-35 0 0,1 0-1 0 0,1 0 1 0 0,11 2 0 0 0,-19-1 7 0 0,0-1-71 0 0,0 1 171 0 0,-1 1 0 0 0,1-2-1 0 0,-1 1 1 0 0,0 0-1 0 0,1 0 1 0 0,-1 0 0 0 0,0 0-1 0 0,0 0 1 0 0,1 0-1 0 0,-1 0 1 0 0,0 0 0 0 0,0 0-1 0 0,0 0 1 0 0,0 0 0 0 0,0 0-1 0 0,0 0 1 0 0,-1 0-1 0 0,1 0 1 0 0,0 0 0 0 0,-1 0-1 0 0,1-1 1 0 0,0 2-1 0 0,0-1 1 0 0,-1-1 0 0 0,0 1-1 0 0,0 0 1 0 0,1 1-1 0 0,-5 4-36 0 0,1 0-1 0 0,-10 9 1 0 0,8-8 31 0 0,-7 6 20 0 0,-2 1 0 0 0,-19 14 0 0 0,1-2 13 0 0,22-16-17 0 0,8-7-18 0 0,-1 1 0 0 0,-1 0 0 0 0,1-1 0 0 0,-1 1 0 0 0,0-1 0 0 0,-5 2 0 0 0,1-2-1961 0 0,-1-5-5105 0 0,2-3-1054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 14743 0 0,'0'0'75'0'0,"0"0"0"0"0,-1-1 0 0 0,1 1 0 0 0,0-1 0 0 0,0 1 0 0 0,-1-1 0 0 0,1 1 0 0 0,0 0 0 0 0,0 0-1 0 0,0-1 1 0 0,0 1 0 0 0,0-1 0 0 0,0 1 0 0 0,0-1 0 0 0,0 1 0 0 0,0 0 0 0 0,0 0 0 0 0,0-1 0 0 0,0 1 0 0 0,1-2 0 0 0,5-3 198 0 0,-4 5 48 0 0,0 0-1 0 0,1 0 1 0 0,-1 0 0 0 0,-1 1-1 0 0,2-1 1 0 0,-1 1-1 0 0,0-1 1 0 0,0 0 0 0 0,0 1-1 0 0,3 1 1 0 0,4 1 940 0 0,64 14 1545 0 0,-28-7-2934 0 0,-1-3-1201 0 0,-15-4-4469 0 0,-2-3-1492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52 3223 0 0,'0'0'143'0'0,"0"-2"-3"0"0,-1 1-91 0 0,-5-11 13057 0 0,1 13-11160 0 0,2-1-727 0 0,0 2-968 0 0,0-1-1 0 0,1 0 1 0 0,0 1 0 0 0,0 0 0 0 0,-1-1 0 0 0,2 2-1 0 0,-1-2 1 0 0,-1 1 0 0 0,2 1 0 0 0,-1-1 0 0 0,1 0-1 0 0,-1 0 1 0 0,1 1 0 0 0,-1-1 0 0 0,1 1 0 0 0,-1 4-1 0 0,-1-1-77 0 0,1 1 0 0 0,0 0 0 0 0,0 0-1 0 0,1-1 1 0 0,-1 12 0 0 0,2-15-146 0 0,0 0 1 0 0,0 0 0 0 0,0-1-1 0 0,0 1 1 0 0,0 0-1 0 0,1-1 1 0 0,0 1 0 0 0,0-1-1 0 0,-1 1 1 0 0,1 0-1 0 0,0-1 1 0 0,0 1-1 0 0,1-1 1 0 0,-1 0 0 0 0,1 1-1 0 0,-1-1 1 0 0,1 0-1 0 0,-1 0 1 0 0,2 0 0 0 0,-2 0-1 0 0,1 0 1 0 0,1 0-1 0 0,-1-1 1 0 0,0 1 0 0 0,0-1-1 0 0,1 0 1 0 0,-1 1-1 0 0,1-1 1 0 0,-1 0 0 0 0,0 0-1 0 0,1-1 1 0 0,0 1-1 0 0,0 0 1 0 0,-1-1 0 0 0,5 1-1 0 0,-3-1 1 0 0,-1-1-1 0 0,1 0 0 0 0,0 0 1 0 0,-1 0-1 0 0,0 0 1 0 0,0 0-1 0 0,0-1 1 0 0,0 1-1 0 0,0-1 0 0 0,0 0 1 0 0,0 0-1 0 0,0 0 1 0 0,0 0-1 0 0,0 0 1 0 0,0-1-1 0 0,-1 0 0 0 0,0 0 1 0 0,0 1-1 0 0,0-1 1 0 0,0 0-1 0 0,0 0 1 0 0,0 0-1 0 0,-1-1 0 0 0,0 1 1 0 0,1 0-1 0 0,-1 0 1 0 0,1-4-1 0 0,-2 2-8 0 0,0 1-1 0 0,0-1 0 0 0,0 1 1 0 0,0-1-1 0 0,-1 0 1 0 0,0 1-1 0 0,0-1 1 0 0,0 1-1 0 0,0 0 1 0 0,0-1-1 0 0,-2 1 0 0 0,2 0 1 0 0,-1 0-1 0 0,-1 0 1 0 0,1 0-1 0 0,-1 0 1 0 0,-4-5-1 0 0,4 6 4 0 0,-1-2-1 0 0,-1 1 0 0 0,1 1 1 0 0,-1-1-1 0 0,1 0 1 0 0,-1 1-1 0 0,0 0 1 0 0,1 0-1 0 0,-2 1 0 0 0,1-1 1 0 0,0 1-1 0 0,0 0 1 0 0,-10-2-1 0 0,4 3-73 0 0,1-1 1 0 0,-2 1-1 0 0,2 0 0 0 0,-1 1 0 0 0,0 1 1 0 0,0 0-1 0 0,0 0 0 0 0,0 1 0 0 0,1 0 1 0 0,-20 6-1 0 0,-6 7-1408 0 0,-2 2-479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0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17247 0 0,'0'0'794'0'0,"2"-2"-22"0"0,1-1-667 0 0,0 0 0 0 0,1 1 1 0 0,0-1-1 0 0,0 1 1 0 0,0 0-1 0 0,0-1 0 0 0,0 1 1 0 0,1 1-1 0 0,-1-1 1 0 0,0 1-1 0 0,1 0 0 0 0,0-1 1 0 0,-1 2-1 0 0,1 0 1 0 0,-1-1-1 0 0,1 1 0 0 0,5 0 1 0 0,103 2 533 0 0,-40 0 306 0 0,133-11 0 0 0,-185 7-948 0 0,-15 2 6 0 0,0-1-1 0 0,-1 1 0 0 0,1-1 1 0 0,-1 0-1 0 0,1 0 0 0 0,0-1 1 0 0,9-3-1 0 0,-15 4 782 0 0,0 2-748 0 0,-1 0-1 0 0,0-1 1 0 0,0 1 0 0 0,1 0-1 0 0,-1 0 1 0 0,0-1 0 0 0,0 2-1 0 0,1-1 1 0 0,0-1-1 0 0,-1 2 1 0 0,0-1 0 0 0,0 1-1 0 0,1-1 5 0 0,-7 14 14 0 0,1 0 1 0 0,1 1-1 0 0,0 1 0 0 0,-4 23 1 0 0,-4 69 25 0 0,12-97-48 0 0,-28 553 1204 0 0,37-226-208 0 0,-6-94-615 0 0,-2-240-410 0 0,-1 0 0 0 0,1 1-1 0 0,-1 0 1 0 0,-1-1 0 0 0,2 0 0 0 0,-3 0-1 0 0,2 1 1 0 0,-1-1 0 0 0,-1 0 0 0 0,1 0-1 0 0,-1 0 1 0 0,0-1 0 0 0,0 1 0 0 0,0-1-1 0 0,-1 1 1 0 0,1-1 0 0 0,-1-1 0 0 0,-1 1-1 0 0,2 0 1 0 0,-2 0 0 0 0,1-1 0 0 0,-1 0-1 0 0,0 0 1 0 0,0-1 0 0 0,0 0 0 0 0,1 0-1 0 0,-2 1 1 0 0,1-2 0 0 0,-1 1 0 0 0,1-1-1 0 0,0 0 1 0 0,-8 0 0 0 0,-5 0-973 0 0,0-2 1 0 0,-21-2 0 0 0,10 0-7978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21 10591 0 0,'-36'-9'13493'0'0,"38"7"-12814"0"0,5 0-635 0 0,-1 0 1 0 0,1 1-1 0 0,-1-1 0 0 0,1 2 0 0 0,-1-1 1 0 0,1 0-1 0 0,-1 1 0 0 0,11 1 1 0 0,56 10 174 0 0,-56-8-209 0 0,90 20-2368 0 0,-1 5-3501 0 0,-89-22-1532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 12439 0 0,'-7'0'1093'0'0,"-36"-8"-596"0"0,24 6 7468 0 0,26 2-7590 0 0,0 1 0 0 0,10-2 0 0 0,7 0 145 0 0,76 6-708 0 0,89 3-2973 0 0,-135-7-4218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14279 0 0,'-2'1'8002'0'0,"12"2"-6289"0"0,16 2-1623 0 0,343 34 2498 0 0,-278-31-2984 0 0,-34-1-2050 0 0,-47-5 439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12439 0 0,'0'0'958'0'0,"2"-1"-449"0"0,53-43 5066 0 0,-38 33-5354 0 0,-1 0 0 0 0,1 1 0 0 0,29-11 0 0 0,-21 9-210 0 0,-16 8-11 0 0,0 0 0 0 0,11-3-1 0 0,30-12 1 0 0,-40 17 0 0 0,-2 0 18 0 0,-6 2 139 0 0,-2 2-65 0 0,-2 6 50 0 0,2-1 0 0 0,-3 1 0 0 0,2-1 0 0 0,-1 1 0 0 0,-1-1 0 0 0,0 0 0 0 0,0 0 0 0 0,0 0 0 0 0,-1-1 0 0 0,-1 0 0 0 0,2 0 0 0 0,-9 9 0 0 0,-76 87 1848 0 0,77-90-2508 0 0,1 2 0 0 0,1-1 0 0 0,-14 26 0 0 0</inkml:trace>
  <inkml:trace contextRef="#ctx0" brushRef="#br0" timeOffset="1">217 62 17855 0 0,'0'0'819'0'0,"0"-2"-20"0"0,0-5-403 0 0,0 5 937 0 0,2 3-566 0 0,6 5-603 0 0,-1 1 1 0 0,-1 0-1 0 0,1-1 1 0 0,10 15 0 0 0,4 5-243 0 0,-5-8 85 0 0,1 0-1 0 0,24 17 1 0 0,-34-30-121 0 0,-1 0 0 0 0,1-1 0 0 0,1 1 0 0 0,-2-1 0 0 0,2-1 0 0 0,0 0 0 0 0,0 0 0 0 0,0 0 0 0 0,-1 0 0 0 0,13 0 0 0 0,-17-3-195 0 0,-1 0-1 0 0,1 0 0 0 0,-1 0 1 0 0,1 0-1 0 0,0 0 0 0 0,0 0 1 0 0,-1-1-1 0 0,1 0 0 0 0,-1 0 1 0 0,3-1-1 0 0,12-5-6381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14279 0 0,'-2'0'346'0'0,"0"0"0"0"0,0 0 0 0 0,-1 0 0 0 0,1 0 0 0 0,1 0 0 0 0,-2 1 0 0 0,1 0 0 0 0,0-1 0 0 0,0 0 0 0 0,0 1 0 0 0,0 0 0 0 0,0 0 0 0 0,0 0 0 0 0,0 0 0 0 0,0 0 0 0 0,0 0 0 0 0,1 1 0 0 0,-1-1 0 0 0,1 1 0 0 0,-1-1 0 0 0,1 1 0 0 0,-1-1 0 0 0,1 1 0 0 0,-1-1 1 0 0,1 1-1 0 0,-2 4 0 0 0,-2 3 118 0 0,1 1 1 0 0,0 1-1 0 0,1-2 1 0 0,-3 13-1 0 0,5-20-457 0 0,-39 177 1549 0 0,40-178-1555 0 0,-15 88 280 0 0,14-78-253 0 0,0 0 1 0 0,1 0 0 0 0,1 0 0 0 0,0 0 0 0 0,0 0 0 0 0,3 12 0 0 0,-3-21-29 0 0,-1 1 0 0 0,1 0 0 0 0,0-1 0 0 0,0 0 0 0 0,0 0 0 0 0,1 1 0 0 0,-1-1 0 0 0,0-1 0 0 0,0 2 0 0 0,1-1 0 0 0,0-1 0 0 0,0 2 0 0 0,-1-2 0 0 0,1 1 0 0 0,0-1 0 0 0,0 1 0 0 0,0-1 0 0 0,1 1 0 0 0,-1-1 0 0 0,0 0 0 0 0,0 0 0 0 0,1 0 0 0 0,-1 0 0 0 0,0 0 0 0 0,1-1 0 0 0,-1 0 0 0 0,1 1 0 0 0,0-1 0 0 0,-1 0 0 0 0,0 0 0 0 0,1 0 0 0 0,-1 0 0 0 0,1 0 0 0 0,0-1 0 0 0,-1 1 0 0 0,5-2 0 0 0,-4 1-4 0 0,0 1 0 0 0,0-2 0 0 0,1 1 0 0 0,-1-1 0 0 0,0 1 0 0 0,0-1 0 0 0,0 1 0 0 0,5-5 0 0 0,1-1-12 0 0,0 1 1 0 0,17-8-1 0 0,-26 14 16 0 0,0 0-1 0 0,0 0 0 0 0,0 0 1 0 0,0 0-1 0 0,0 0 0 0 0,0 0 0 0 0,0 0 1 0 0,0 0-1 0 0,1 0 0 0 0,-1 0 0 0 0,0 0 1 0 0,0 0-1 0 0,0 0 0 0 0,0 0 1 0 0,0 0-1 0 0,0 0 0 0 0,0 0 0 0 0,0 0 1 0 0,0 0-1 0 0,0 0 0 0 0,0 0 1 0 0,0 0-1 0 0,0 0 0 0 0,0 0 0 0 0,0 0 1 0 0,0 0-1 0 0,0 0 0 0 0,0 0 0 0 0,0 0 1 0 0,0 0-1 0 0,0 0 0 0 0,0 0 1 0 0,0 0-1 0 0,0 0 0 0 0,0 0 0 0 0,0 0 1 0 0,0 0-1 0 0,0 0 0 0 0,0 0 1 0 0,0 0-1 0 0,0 0 0 0 0,0 0 0 0 0,1 0 1 0 0,-1 0-1 0 0,0 0 0 0 0,0 0 0 0 0,0 0 1 0 0,0 0-1 0 0,0 0 0 0 0,0 0 1 0 0,0 0-1 0 0,0 0 0 0 0,0 0 0 0 0,0 0 1 0 0,0 0-1 0 0,0 1 0 0 0,0-1 0 0 0,0 0 1 0 0,1 2-3 0 0,0 1 1 0 0,-1-1 0 0 0,0 0-1 0 0,1 0 1 0 0,-1 1 0 0 0,0-1-1 0 0,0 0 1 0 0,0 0 0 0 0,0 1-1 0 0,0 0 1 0 0,0-1 0 0 0,-1 0 0 0 0,1 0-1 0 0,-1 1 1 0 0,0-1 0 0 0,0 2-1 0 0,-4 6-11 0 0,1 0 0 0 0,-9 12 0 0 0,-1 0 5 0 0,6-5-2 0 0,-1-1-1 0 0,0-1 1 0 0,-1 1 0 0 0,-2-2-1 0 0,1 0 1 0 0,-1 0 0 0 0,-16 13-1 0 0,2-2-1741 0 0,26-25 1690 0 0,0 0 0 0 0,0 0-1 0 0,0 0 1 0 0,-1 0 0 0 0,1 0 0 0 0,0 0 0 0 0,0 1-1 0 0,0-1 1 0 0,0 0 0 0 0,0 0 0 0 0,0 0 0 0 0,0 0-1 0 0,0 0 1 0 0,0 0 0 0 0,0 0 0 0 0,0 0-1 0 0,0 0 1 0 0,0 0 0 0 0,0 0 0 0 0,0 0 0 0 0,0 0-1 0 0,0 0 1 0 0,-1 0 0 0 0,1 0 0 0 0,0 0 0 0 0,0 0-1 0 0,0 0 1 0 0,0 0 0 0 0,0 0 0 0 0,0 0 0 0 0,-1 0-1 0 0,1 0 1 0 0,0 0 0 0 0,0 0 0 0 0,0 0-1 0 0,0 0 1 0 0,0 0 0 0 0,0-1 0 0 0,-9-2-8508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1021 7831 0 0,'0'0'603'0'0,"1"-1"-16"0"0,1-1 53 0 0,0 1 1 0 0,0-1-1 0 0,0 1 1 0 0,0-1-1 0 0,1 1 1 0 0,-1 0 0 0 0,0 0-1 0 0,0 0 1 0 0,1 1-1 0 0,0-1 1 0 0,-1 0-1 0 0,0 0 1 0 0,1 1-1 0 0,-1 0 1 0 0,5 0 0 0 0,4 0 58 0 0,1 1 1 0 0,15 3 0 0 0,-16-2-477 0 0,19 1 0 0 0,18-4-1049 0 0,-33 0 276 0 0</inkml:trace>
  <inkml:trace contextRef="#ctx0" brushRef="#br0" timeOffset="1">208 56 13823 0 0,'-9'-16'962'0'0,"2"5"315"0"0,-7-17 6847 0 0,14 30-7059 0 0,-23 143 875 0 0,13-91-1497 0 0,-3 54 0 0 0,12-82-1141 0 0,3 30-1 0 0,0-39-1790 0 0,0 1 0 0 0,8 26 0 0 0,0-15-5781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92 7367 0 0,'-18'-12'11198'0'0,"20"11"-9945"0"0,19-4-584 0 0,-1 0 0 0 0,0 1 1 0 0,39-2-1 0 0,15-3 63 0 0,18-12-181 0 0,-57 12-491 0 0,-1 0 0 0 0,42-2 0 0 0,-51 12-1704 0 0,-23-1 623 0 0,-6 10-4465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7831 0 0,'-18'0'409'0'0,"7"-1"-126"0"0,0 1-1 0 0,0 1 1 0 0,-14 2 0 0 0,21-2 295 0 0,0-1 0 0 0,1 1 1 0 0,0 1-1 0 0,0-1 1 0 0,-6 4-1 0 0,6-4 183 0 0,1 1 0 0 0,0-1 0 0 0,0 1 0 0 0,0-1-1 0 0,0 1 1 0 0,0 0 0 0 0,1 0 0 0 0,-1 0 0 0 0,-1 3 0 0 0,-1 2-343 0 0,1 0-1 0 0,-1 1 1 0 0,2-2 0 0 0,-1 3 0 0 0,1-2 0 0 0,-2 11-1 0 0,-4 50 496 0 0,7-45-537 0 0,-6 55 408 0 0,-39 415 2487 0 0,33-383-3035 0 0,-17 174 38 0 0,27-246-247 0 0,2-1 0 0 0,2 1 0 0 0,1 0 0 0 0,9 46 0 0 0,-10-78-19 0 0,1 0 0 0 0,0 0-1 0 0,-1 0 1 0 0,2 0 0 0 0,-1-1 0 0 0,1 1-1 0 0,0-1 1 0 0,0 1 0 0 0,4 4 0 0 0,-4-7 1 0 0,0 0 1 0 0,-1 0-1 0 0,1-1 1 0 0,0 1-1 0 0,0 0 1 0 0,1-2 0 0 0,-1 1-1 0 0,0 1 1 0 0,0-2-1 0 0,1 1 1 0 0,0-1-1 0 0,0 1 1 0 0,-1-2 0 0 0,1 2-1 0 0,6-1 1 0 0,2 1-9 0 0,1-1 0 0 0,-1-1 1 0 0,0 0-1 0 0,1-1 1 0 0,-1-1-1 0 0,1 0 0 0 0,-1 0 1 0 0,14-6-1 0 0,-4 1-269 0 0,0-1-1 0 0,-1-2 1 0 0,30-17-1 0 0,-26 10-1049 0 0,-2-3-369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17503 0 0,'0'0'2134'0'0,"0"2"-1042"0"0,-4 15 238 0 0,1-1 1 0 0,1 2 0 0 0,-1 18-1 0 0,0-3-827 0 0,-15 124 1404 0 0,6-53-1009 0 0,9-79-529 0 0,1 41 1 0 0,3-56-871 0 0,0 0 0 0 0,4 16 1 0 0,-4-21-810 0 0,1 0 1 0 0,0 1-1 0 0,0 0 0 0 0,1-1 1 0 0,4 8-1 0 0,6 4-7605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75 100 21247 0 0,'-6'5'267'0'0,"0"1"0"0"0,1 1 0 0 0,1-1 0 0 0,-1 1-1 0 0,1-1 1 0 0,0 2 0 0 0,0-1 0 0 0,-5 15 0 0 0,1 5 216 0 0,-6 33-1 0 0,12-52-104 0 0,1-2-172 0 0,0 0 0 0 0,0 0 0 0 0,1 0 0 0 0,0 0 0 0 0,0 0 0 0 0,0 0 0 0 0,1 0 0 0 0,0 0-1 0 0,0 0 1 0 0,4 9 0 0 0,-5-12-151 0 0,1 0 0 0 0,1 0-1 0 0,-1 0 1 0 0,1-1 0 0 0,-1 1 0 0 0,1-1-1 0 0,0 0 1 0 0,0 1 0 0 0,0 0 0 0 0,0-1-1 0 0,0-1 1 0 0,0 2 0 0 0,1-1 0 0 0,0-1-1 0 0,0 1 1 0 0,-1-1 0 0 0,1 1 0 0 0,-1-1-1 0 0,1 1 1 0 0,0-1 0 0 0,0-1 0 0 0,5 3-1 0 0,-3-3-37 0 0,-1 0-1 0 0,1 0 0 0 0,0 0 1 0 0,0 0-1 0 0,0 0 0 0 0,-1-1 1 0 0,1 0-1 0 0,-1 0 0 0 0,1-1 1 0 0,-1 1-1 0 0,1-1 0 0 0,-1 0 1 0 0,1 0-1 0 0,-1-1 0 0 0,0 1 1 0 0,0-1-1 0 0,5-4 0 0 0,-2 1 3 0 0,1 0-1 0 0,-1-1 0 0 0,-1-1 0 0 0,1 1 1 0 0,-1-1-1 0 0,0 0 0 0 0,7-12 0 0 0,-9 12-7 0 0,-1 1-1 0 0,0-1 0 0 0,0 0 0 0 0,-1 0 1 0 0,-1 0-1 0 0,1-1 0 0 0,-1 1 1 0 0,0 0-1 0 0,0 0 0 0 0,-1-1 0 0 0,0 0 1 0 0,-1 1-1 0 0,0 0 0 0 0,0 0 0 0 0,-4-10 1 0 0,3 10 20 0 0,0 0 1 0 0,-1 0-1 0 0,-1-1 0 0 0,0 2 1 0 0,1-1-1 0 0,-2 1 1 0 0,1 0-1 0 0,-2 0 1 0 0,1 0-1 0 0,0 0 1 0 0,-1 1-1 0 0,0 0 0 0 0,-1 0 1 0 0,-11-7-1 0 0,5 4 56 0 0,0 1 0 0 0,-1 1-1 0 0,-22-9 1 0 0,34 15-1464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53 2303 0 0,'-1'1'167'0'0,"-2"-1"-41"0"0,0 1 0 0 0,0 0 0 0 0,1 0 0 0 0,0 0 0 0 0,-1 1 0 0 0,-3 1 0 0 0,4-1 865 0 0,0-1-1 0 0,0 2 1 0 0,0-2-1 0 0,0 1 1 0 0,1 0-1 0 0,-1 0 1 0 0,1 0-1 0 0,-1 1 1 0 0,1-1-1 0 0,0 0 1 0 0,-1 0-1 0 0,1 4 1 0 0,-3 4 1464 0 0,0 1-1083 0 0,0 1-1 0 0,0-1 1 0 0,1 1-1 0 0,-1 14 0 0 0,4-23-1292 0 0,-1 0-1 0 0,1 0 0 0 0,0 0 1 0 0,0 0-1 0 0,1 0 0 0 0,-1 0 1 0 0,0 0-1 0 0,1 0 0 0 0,0 0 1 0 0,0 0-1 0 0,0-1 0 0 0,1 1 1 0 0,-2 0-1 0 0,2 0 0 0 0,-1 0 1 0 0,1-1-1 0 0,0 0 0 0 0,0 0 1 0 0,0 1-1 0 0,0-1 0 0 0,0 0 1 0 0,4 3-1 0 0,-3-2-52 0 0,0-2 0 0 0,1 1 0 0 0,0-1 0 0 0,-1 1 0 0 0,1-1 0 0 0,-1 1 0 0 0,1-2 0 0 0,0 1 0 0 0,0 0 0 0 0,-1-1 0 0 0,2 1 0 0 0,-1-1 0 0 0,-1 0 0 0 0,1-1 0 0 0,5 0 0 0 0,4-1 44 0 0,0-1 0 0 0,-1 0 0 0 0,16-7 0 0 0,-2 0 45 0 0,0-2-1 0 0,44-27 1 0 0,-67 36-105 0 0,1 0 1 0 0,0 0-1 0 0,0 0 1 0 0,-1 0-1 0 0,1 0 1 0 0,-1-1-1 0 0,0 0 0 0 0,0 0 1 0 0,0 1-1 0 0,4-9 1 0 0,-6 9-3 0 0,0 0 1 0 0,0 1-1 0 0,0-1 1 0 0,-1 1 0 0 0,1-1-1 0 0,-1 1 1 0 0,1-1 0 0 0,-1 0-1 0 0,0 0 1 0 0,0 0 0 0 0,0 1-1 0 0,-1-1 1 0 0,1 1 0 0 0,-1-1-1 0 0,1 1 1 0 0,-1-1 0 0 0,0 0-1 0 0,0 0 1 0 0,1 1-1 0 0,-4-4 1 0 0,1 1 8 0 0,-1 0-1 0 0,0 0 0 0 0,1 1 1 0 0,-2-1-1 0 0,1 1 1 0 0,0 0-1 0 0,-1 0 1 0 0,0 0-1 0 0,0 1 1 0 0,0 0-1 0 0,0 0 1 0 0,-1 0-1 0 0,1 1 0 0 0,0 0 1 0 0,-1 0-1 0 0,0 0 1 0 0,-7-1-1 0 0,2 1-67 0 0,-1 0-1 0 0,0 1 1 0 0,0 0-1 0 0,0 1 1 0 0,0 0-1 0 0,0 2 1 0 0,-22 3-1 0 0,18-1-680 0 0,1 1 0 0 0,-1 0 0 0 0,-14 9 0 0 0,-11 7-8544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 9671 0 0,'0'0'748'0'0,"-4"-16"17300"0"0,2 17-17124 0 0,-1 2-813 0 0,0 0-1 0 0,0 0 1 0 0,0 0-1 0 0,0 1 1 0 0,0-1-1 0 0,0 0 1 0 0,1 1-1 0 0,0 0 1 0 0,0 0 0 0 0,-3 5-1 0 0,0 3-73 0 0,0 1 1 0 0,-2 14-1 0 0,2-7-19 0 0,1 1 0 0 0,1 0 0 0 0,1 0 0 0 0,1 0 0 0 0,1 1-1 0 0,3 28 1 0 0,-2-40-15 0 0,2 1 0 0 0,-1 0-1 0 0,1-1 1 0 0,6 15 0 0 0,-8-21-3 0 0,1-1-1 0 0,-1 0 1 0 0,1 0 0 0 0,0 1 0 0 0,0-2 0 0 0,0 1 0 0 0,0 0 0 0 0,0 0-1 0 0,1-1 1 0 0,0 0 0 0 0,-1 1 0 0 0,1 0 0 0 0,0-2 0 0 0,0 1-1 0 0,0 1 1 0 0,0-2 0 0 0,5 3 0 0 0,-6-3 0 0 0,0-1 0 0 0,0 0 0 0 0,0 0 0 0 0,0 0 0 0 0,0 0 0 0 0,0 0 0 0 0,0 0 0 0 0,0 0 0 0 0,0 0 0 0 0,0 0 0 0 0,0-1 0 0 0,0 0 0 0 0,0 0 0 0 0,0 1 0 0 0,0-1 0 0 0,2-1 0 0 0,4-3 0 0 0,-2 1 0 0 0,12-11 0 0 0,3-2 0 0 0,19-7-11 0 0,-40 24 11 0 0,0 0-1 0 0,0-1 0 0 0,0 1 1 0 0,0 0-1 0 0,0 0 1 0 0,0 0-1 0 0,0 0 0 0 0,0 0 1 0 0,0 0-1 0 0,0 0 0 0 0,0 0 1 0 0,0 0-1 0 0,0 0 0 0 0,0 0 1 0 0,0 0-1 0 0,0 0 1 0 0,1 0-1 0 0,-1 0 0 0 0,0 0 1 0 0,0 0-1 0 0,0 0 0 0 0,0 0 1 0 0,0 0-1 0 0,0 0 0 0 0,0 0 1 0 0,0 0-1 0 0,0 0 1 0 0,0 0-1 0 0,0 0 0 0 0,0 0 1 0 0,0 0-1 0 0,1 0 0 0 0,-1 0 1 0 0,0 0-1 0 0,0 0 0 0 0,0 0 1 0 0,0 0-1 0 0,0 0 1 0 0,0 0-1 0 0,0 0 0 0 0,0 0 1 0 0,0 0-1 0 0,0 0 0 0 0,0 0 1 0 0,0 0-1 0 0,0 0 0 0 0,0 0 1 0 0,0 0-1 0 0,0 1 1 0 0,0-1-1 0 0,0 0 0 0 0,0 0 1 0 0,0 0-1 0 0,0 0 0 0 0,0 0 1 0 0,0 0-1 0 0,0 0 0 0 0,0 0 1 0 0,0 0-1 0 0,0 0 1 0 0,0 0-1 0 0,0 0 0 0 0,0 0 1 0 0,0 0-1 0 0,0 1 0 0 0,0-1 1 0 0,0 2-4 0 0,1 0 1 0 0,0 0-1 0 0,0 0 1 0 0,-1 0-1 0 0,0 1 1 0 0,0-1-1 0 0,0 0 1 0 0,0 0-1 0 0,0 1 1 0 0,0-1-1 0 0,-1 0 1 0 0,1 0-1 0 0,-1 1 1 0 0,0-1-1 0 0,1 0 1 0 0,-3 3-1 0 0,-1 5-3 0 0,-1 0 1 0 0,-7 10-1 0 0,3-6 12 0 0,0 2-5 0 0,-2 0 0 0 0,0-1 0 0 0,-24 25 0 0 0,30-35-19 0 0,1-1 0 0 0,-2-1 0 0 0,2 0 0 0 0,-1 1 0 0 0,-1-1 0 0 0,0 0 0 0 0,1-1 0 0 0,-1 1 0 0 0,0-1 0 0 0,1 0 0 0 0,-1 0 0 0 0,-9 0 0 0 0,9-1-501 0 0,0-1-1 0 0,0 0 1 0 0,0 0 0 0 0,0 0 0 0 0,1 0-1 0 0,-1-1 1 0 0,-10-2 0 0 0,-1-4-9055 0 0</inkml:trace>
  <inkml:trace contextRef="#ctx0" brushRef="#br0" timeOffset="1">1 88 19551 0 0,'0'0'864'0'0,"17"-3"184"0"0,4 2-840 0 0,3 0-208 0 0,3-2 0 0 0,1 2 0 0 0,0 1 584 0 0,1 1 80 0 0,1 1 8 0 0,0-2 8 0 0,-1 0-448 0 0,-1-2-88 0 0,1 0-16 0 0,1-2-8 0 0,0 0-1272 0 0,1-4-256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26 144 6911 0 0,'-4'-4'87'0'0,"1"0"-1"0"0,0 0 0 0 0,-1 1 1 0 0,2-2-1 0 0,-4-5 0 0 0,5 8 67 0 0,0 1-1 0 0,1-1 0 0 0,0 1 1 0 0,-1-2-1 0 0,1 2 0 0 0,-1-1 1 0 0,1 1-1 0 0,0-1 0 0 0,0 0 1 0 0,0 1-1 0 0,0-1 0 0 0,1 1 1 0 0,-1-2-1 0 0,1 2 1 0 0,-1-1-1 0 0,0 1 0 0 0,1-1 1 0 0,-1 1-1 0 0,1-1 0 0 0,1-1 1 0 0,0-2 852 0 0,1 1 1 0 0,1-2 0 0 0,-1 2 0 0 0,1 0-1 0 0,0 0 1 0 0,-1 0 0 0 0,1 0 0 0 0,1 0 0 0 0,6-4-1 0 0,-5 4-599 0 0,0 1 0 0 0,1 0-1 0 0,-1 0 1 0 0,1 0 0 0 0,0 0 0 0 0,10-1-1 0 0,6 1-643 0 0,-1 1 0 0 0,1 0 0 0 0,37 3-1 0 0,-38 0 929 0 0,286-1-74 0 0,-306 0-612 0 0,53 3 68 0 0,-44 0-12 0 0,-3 0 11 0 0,-8-3-69 0 0,0 0-1 0 0,0 0 1 0 0,0 0 0 0 0,1 1 0 0 0,-1-1-1 0 0,0 0 1 0 0,0 0 0 0 0,0 0 0 0 0,0 0-1 0 0,0 0 1 0 0,0 0 0 0 0,0 0-1 0 0,0 0 1 0 0,0 0 0 0 0,1 0 0 0 0,-1 0-1 0 0,0 0 1 0 0,0 1 0 0 0,0-1 0 0 0,0 0-1 0 0,0 0 1 0 0,0 0 0 0 0,0 0 0 0 0,0 0-1 0 0,0 0 1 0 0,0 0 0 0 0,0 1 0 0 0,0-1-1 0 0,0 0 1 0 0,0 0 0 0 0,0 0 0 0 0,0 0-1 0 0,0 0 1 0 0,0 0 0 0 0,0 0 0 0 0,0 0-1 0 0,0 0 1 0 0,0 0 0 0 0,0 0 0 0 0,0 0-1 0 0,0 0 1 0 0,-2 9 65 0 0,0-1 1 0 0,0-1-1 0 0,-1 2 0 0 0,0-2 1 0 0,0 1-1 0 0,-6 8 0 0 0,-8 22 359 0 0,7-8-34 0 0,1 2-1 0 0,-7 41 0 0 0,-2 68 694 0 0,16-129-1002 0 0,-13 337 1460 0 0,15-271-1302 0 0,3 476 916 0 0,-3-510-1113 0 0,9 152 103 0 0,-1 101 34 0 0,-9-284-172 0 0,0 1 0 0 0,-1 0 0 0 0,0-1 1 0 0,-1 2-1 0 0,-1-3 0 0 0,-9 26 0 0 0,10-33-6 0 0,1 0 1 0 0,-1 1-1 0 0,0-1 1 0 0,-1-1-1 0 0,1 2 0 0 0,-1-2 1 0 0,0 0-1 0 0,0 0 0 0 0,0 0 1 0 0,-1 1-1 0 0,1-2 0 0 0,-1 0 1 0 0,0 0-1 0 0,0 0 1 0 0,0 0-1 0 0,-1 0 0 0 0,0-1 1 0 0,-9 3-1 0 0,5-3-97 0 0,-1 1-1 0 0,0-2 1 0 0,1 0-1 0 0,-2-1 1 0 0,2 0-1 0 0,-1 0 1 0 0,0-1-1 0 0,1 0 1 0 0,-2-2-1 0 0,2 1 1 0 0,-1-1 0 0 0,1 0-1 0 0,0-1 1 0 0,0 0-1 0 0,0-1 1 0 0,1 0-1 0 0,-1 0 1 0 0,-15-13-1 0 0,-8-11-878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16127 0 0,'0'0'1242'0'0,"2"1"-812"0"0,6 1-92 0 0,0-1 0 0 0,0 0 0 0 0,0 0 0 0 0,0-1 0 0 0,16-1 0 0 0,1 0 281 0 0,39 0 117 0 0,-1-2 1 0 0,122-23-1 0 0,-184 26-1212 0 0,-11 10-7770 0 0,2-3 7243 0 0,-2 1 0 0 0,0-1 0 0 0,-15 8 0 0 0,-45 18 532 0 0,4-2 1099 0 0,55-26-292 0 0,2 0 127 0 0,0 0 0 0 0,0 0 0 0 0,0 1-1 0 0,0 0 1 0 0,1 0 0 0 0,0 0 0 0 0,0 1 0 0 0,-6 8-1 0 0,6-4 337 0 0,1 1 0 0 0,0 0 0 0 0,1 0 0 0 0,0 0 0 0 0,1 1-1 0 0,0 0 1 0 0,-3 17 0 0 0,-1 7 535 0 0,-3 53 0 0 0,-3 276 2353 0 0,12-207-2541 0 0,0-60-598 0 0,0 357 1023 0 0,19-298-1328 0 0,-11-130-197 0 0,1-1 0 0 0,1-1 0 0 0,19 45 1 0 0,-23-64-36 0 0,0 0 1 0 0,0-1-1 0 0,0 0 1 0 0,1 0 0 0 0,7 9-1 0 0,-9-14-9 0 0,-1 1 0 0 0,0-1-1 0 0,1 1 1 0 0,-1-2 0 0 0,1 2 0 0 0,-1-1 0 0 0,1-1-1 0 0,-1 2 1 0 0,1-1 0 0 0,0-1 0 0 0,-1 1-1 0 0,2-1 1 0 0,-2 1 0 0 0,1 0 0 0 0,0-1 0 0 0,0 0-1 0 0,0 0 1 0 0,0 0 0 0 0,-1 0 0 0 0,2 0-1 0 0,-2 0 1 0 0,1 0 0 0 0,0 0 0 0 0,0-1-1 0 0,0 1 1 0 0,1-2 0 0 0,9-2-55 0 0,-1-1 1 0 0,0 0-1 0 0,0-1 1 0 0,-1 0-1 0 0,14-11 1 0 0,-8 5-559 0 0,-1-2 1 0 0,21-23-1 0 0,-8 1-1042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49 15663 0 0,'0'0'1207'0'0,"-1"2"-788"0"0,-1 5-317 0 0,-1 3 616 0 0,0 1 0 0 0,-1 16 0 0 0,4-26-602 0 0,0 2-1 0 0,-1-1 0 0 0,1 0 0 0 0,0 0 1 0 0,1 0-1 0 0,-1 0 0 0 0,0 0 1 0 0,1 0-1 0 0,-1 0 0 0 0,0 0 0 0 0,1 0 1 0 0,0 0-1 0 0,0 0 0 0 0,-1 0 1 0 0,2 0-1 0 0,-1 0 0 0 0,0-1 1 0 0,0 1-1 0 0,3 2 0 0 0,-4-3-85 0 0,1 0 1 0 0,0-1-1 0 0,0 0 0 0 0,-1 0 1 0 0,0 0-1 0 0,1 1 0 0 0,0-1 1 0 0,0 0-1 0 0,-1 0 0 0 0,1 1 1 0 0,0-1-1 0 0,0 0 0 0 0,-1 0 1 0 0,1 0-1 0 0,0 0 0 0 0,0 0 1 0 0,2 0 56 0 0,6 0 24 0 0,-2 1 0 0 0,1-2 0 0 0,-1 1 1 0 0,1-1-1 0 0,0 0 0 0 0,-1-1 0 0 0,1 1 0 0 0,-1-2 1 0 0,0 1-1 0 0,1-1 0 0 0,-2 0 0 0 0,1-1 0 0 0,0 1 1 0 0,7-6-1 0 0,-11 6-37 0 0,-1 1 1 0 0,1-1-1 0 0,0 1 1 0 0,-1-1-1 0 0,0 0 1 0 0,0 0 0 0 0,0 0-1 0 0,0-1 1 0 0,0 1-1 0 0,-1-1 1 0 0,1 1-1 0 0,-1 0 1 0 0,0-1-1 0 0,0 0 1 0 0,-1 1-1 0 0,1-1 1 0 0,0 1-1 0 0,-1-1 1 0 0,0 0 0 0 0,0-6-1 0 0,-1 10-41 0 0,1-2 0 0 0,-1 1 0 0 0,1 0 1 0 0,0-1-1 0 0,-1 1 0 0 0,1 0 0 0 0,-1 0 0 0 0,0 0 0 0 0,1-1 0 0 0,-1 2 0 0 0,0-2 1 0 0,0 1-1 0 0,0 1 0 0 0,0-2 0 0 0,0 1 0 0 0,0 1 0 0 0,0-1 0 0 0,0 0 0 0 0,-2 0 0 0 0,-3-2 60 0 0,1 0-1 0 0,0 1 0 0 0,-7-2 0 0 0,2 1-47 0 0,3 0-81 0 0,1 2 0 0 0,-1-1 0 0 0,0 2 0 0 0,0-1 0 0 0,1 0 0 0 0,-1 1 0 0 0,0 0 0 0 0,0 1 0 0 0,1 0 0 0 0,-1-1 0 0 0,0 2 0 0 0,0-1 0 0 0,1 2 0 0 0,0-2 0 0 0,-1 2 0 0 0,-9 5 0 0 0,3-2-475 0 0,1 1 0 0 0,1 1 0 0 0,-1 0 1 0 0,2 1-1 0 0,-1 0 0 0 0,1 1 0 0 0,-11 12 0 0 0,-25 35-6906 0 0,23-31 1065 0 0</inkml:trace>
  <inkml:trace contextRef="#ctx0" brushRef="#br0" timeOffset="1">0 332 1839 0 0,'2'1'9827'0'0,"-1"1"-9571"0"0,1-1-1 0 0,-1 0 1 0 0,1 0 0 0 0,0 0 0 0 0,0 1-1 0 0,0-2 1 0 0,0 1 0 0 0,0 0 0 0 0,0 0-1 0 0,0-1 1 0 0,0 0 0 0 0,0 1 0 0 0,0-1-1 0 0,0 0 1 0 0,0 1 0 0 0,4-2-1 0 0,5 1 575 0 0,-1-1 0 0 0,12-2 0 0 0,142-29 4495 0 0,-37 16-5330 0 0,-74 12-604 0 0,-6 2-2804 0 0,-34 1 1691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29 23095 0 0,'-3'-6'355'0'0,"3"5"-110"0"0,-1-1 0 0 0,0 0 0 0 0,0 0 0 0 0,1 0 0 0 0,0 0 0 0 0,0 0 0 0 0,-1 0 0 0 0,1-4 1856 0 0,-2 5-1481 0 0,0 1-561 0 0,1 0 0 0 0,-1-1-1 0 0,0 1 1 0 0,0 0 0 0 0,1 1 0 0 0,-1-1-1 0 0,0 0 1 0 0,1 1 0 0 0,-1-1 0 0 0,0 0 0 0 0,0 1-1 0 0,1 0 1 0 0,-3 0 0 0 0,-22 15 265 0 0,17-10-211 0 0,-92 62 128 0 0,84-56-231 0 0,1 3 0 0 0,0-1-1 0 0,-22 27 1 0 0,29-30-10 0 0,3-5 0 0 0,2-1 0 0 0,-1 1 0 0 0,2 0 0 0 0,-1 0 0 0 0,0 0 0 0 0,-3 7 0 0 0,5-3 0 0 0,3-8-4 0 0,-1-1-1 0 0,1 0 0 0 0,-1 0 1 0 0,0 1-1 0 0,0-1 1 0 0,1 0-1 0 0,0 1 1 0 0,0-2-1 0 0,-1 2 1 0 0,1-1-1 0 0,0 0 1 0 0,0 0-1 0 0,-1 0 1 0 0,1 0-1 0 0,1 0 1 0 0,-2 0-1 0 0,1-1 1 0 0,1 1-1 0 0,-2 0 1 0 0,2 0-1 0 0,1 0 0 0 0,4 2-13 0 0,-1 1 0 0 0,12 2-1 0 0,15 3-8 0 0,1-2-1 0 0,52 5 0 0 0,-67-9 34 0 0,67 4-143 0 0,-71-7-295 0 0,-2 0 0 0 0,1-1 0 0 0,-1 0 0 0 0,16-4 0 0 0,-28 4 245 0 0,1 1 0 0 0,-1-1 0 0 0,0 1 0 0 0,0-1 0 0 0,0 1 0 0 0,1-1 0 0 0,-2 0 0 0 0,2 0 0 0 0,-1 1 0 0 0,-1-1 0 0 0,1 0 0 0 0,1 0 0 0 0,-2 0 0 0 0,1 0 0 0 0,0 0 0 0 0,0 0 0 0 0,-1 0 0 0 0,1 0 0 0 0,0-2 0 0 0,2-8-6221 0 0,-4 2-923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12439 0 0,'-2'1'9384'0'0,"0"1"-9092"0"0,0 1 1 0 0,-1-1-1 0 0,1 1 0 0 0,1 0 0 0 0,-1 0 0 0 0,0 0 0 0 0,0 0 1 0 0,2 0-1 0 0,-2 0 0 0 0,1 0 0 0 0,-1 6 0 0 0,-2 6 349 0 0,0 18 0 0 0,3-27-510 0 0,-6 146 1369 0 0,13 2-1707 0 0,-1 12-2462 0 0,-5-111 598 0 0</inkml:trace>
  <inkml:trace contextRef="#ctx0" brushRef="#br0" timeOffset="1">55 1111 16583 0 0,'0'0'1730'0'0,"-1"2"-1304"0"0,1 6 1077 0 0,-2 0 0 0 0,1 0-1 0 0,1 0 1 0 0,0 0 0 0 0,3 15 0 0 0,-2 1-625 0 0,0 25 133 0 0,-8 64 1 0 0,-15 49-420 0 0,-3 44-1715 0 0,24-202 459 0 0,1 2 690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1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17047 0 0,'0'-2'176'0'0,"0"-2"141"0"0,1-1-1 0 0,-1 0 1 0 0,1 1 0 0 0,2-5 0 0 0,-3 7-298 0 0,0 1 0 0 0,1-1 0 0 0,0 1 0 0 0,0-1 0 0 0,0 1 0 0 0,0-1 0 0 0,0 1 0 0 0,0 0 0 0 0,0-1 0 0 0,0 2 0 0 0,1-2 0 0 0,-1 1 0 0 0,0 0 0 0 0,1 0 0 0 0,1 0 0 0 0,6-4 525 0 0,0 1-1 0 0,0 1 0 0 0,0-1 1 0 0,1 1-1 0 0,16-2 1 0 0,53-4 1393 0 0,-72 8-1914 0 0,30-1 52 0 0,1 0 0 0 0,-1 3-1 0 0,60 8 1 0 0,166 25-83 0 0,-250-32 68 0 0,4 0 72 0 0,-26 6 28 0 0,-12 12 321 0 0,1 1 0 0 0,-20 25 0 0 0,31-31-206 0 0,-1-1-1 0 0,1 1 1 0 0,1 0-1 0 0,-13 32 1 0 0,4 6 313 0 0,-14 80 0 0 0,3 60 32 0 0,-10 415 377 0 0,33-423-417 0 0,36 335-1 0 0,-25-475-489 0 0,11 124-55 0 0,-16-165-37 0 0,-1-1 0 0 0,0 0 0 0 0,-1 1 0 0 0,1-1 0 0 0,-1 1 0 0 0,0 3 0 0 0,1-7 2 0 0,0 1 0 0 0,-1 0 0 0 0,1 0 0 0 0,-1-1 0 0 0,1 1 0 0 0,0-1 0 0 0,0 1 0 0 0,-1 0 0 0 0,0-1 0 0 0,1 0 0 0 0,-1 1 0 0 0,1 0 0 0 0,-1-1 0 0 0,1 1 0 0 0,-1-1 0 0 0,0 0 0 0 0,1 0 0 0 0,-1 1 1 0 0,0-1-1 0 0,0 0 0 0 0,1 1 0 0 0,-1-1 0 0 0,0 0 0 0 0,0 0 0 0 0,1 1 0 0 0,-1-1 0 0 0,0 0 0 0 0,1 0 0 0 0,-1 0 0 0 0,1 0 0 0 0,-1-1 0 0 0,0 1 0 0 0,-1 0 0 0 0,-7-2-24 0 0,0-1 0 0 0,0 0-1 0 0,1 0 1 0 0,-1-1 0 0 0,-11-6 0 0 0,5 3-334 0 0,-12-8-304 0 0,-4-2-45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54 17735 0 0,'-21'-7'2014'0'0,"28"2"-590"0"0,3 1-1023 0 0,-1-1 1 0 0,2 1-1 0 0,-1 1 1 0 0,0-1-1 0 0,1 2 1 0 0,0-1-1 0 0,11 0 1 0 0,-7 0-53 0 0,16-1-25 0 0,1 0-1 0 0,39 1 1 0 0,-52 4-1093 0 0,-1 0 1 0 0,1 1-1 0 0,0 1 0 0 0,36 10 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15 180 17423 0 0,'-15'-3'2096'0'0,"33"3"-1880"0"0,5 2 0 0 0,2 2 0 0 0,1-1-216 0 0,4 0 0 0 0,0 1 0 0 0,6 0 0 0 0,5-1-912 0 0,3 0-224 0 0</inkml:trace>
  <inkml:trace contextRef="#ctx0" brushRef="#br0" timeOffset="1">680 51 15199 0 0,'-12'-7'1846'0'0,"20"-1"878"0"0,-4 6-2321 0 0,-1-1 0 0 0,2 1 0 0 0,-1 0 0 0 0,0 0 1 0 0,1 0-1 0 0,-1 0 0 0 0,1 1 0 0 0,-1 0 0 0 0,9-1 1 0 0,5 0-49 0 0,22 0 0 0 0,-36 2-243 0 0,8 0-73 0 0,230-5 1062 0 0,-80-1-4029 0 0,-140 5 820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4607 0 0,'-19'1'252'0'0,"-3"-1"186"0"0,0 3 3315 0 0,19-3-2135 0 0,1 1 1 0 0,0-1-1 0 0,-1 1 0 0 0,0 0 0 0 0,1 0 1 0 0,0 0-1 0 0,-3 2 0 0 0,1-1-519 0 0,0 1-1 0 0,1 0 0 0 0,-5 5 1 0 0,-1 2-972 0 0,-14 20 0 0 0,19-23 681 0 0,-58 90 366 0 0,56-84-1065 0 0,-1 0 1 0 0,1 1-1 0 0,1 0 1 0 0,0 0-1 0 0,-5 25 1 0 0,10-35-96 0 0,-1 0 0 0 0,0-1 0 0 0,1 1 0 0 0,0 0 0 0 0,0 0 0 0 0,0-1 0 0 0,1 1 0 0 0,-1 0 0 0 0,1 0 0 0 0,-1-1 0 0 0,2 1 0 0 0,-1 0 0 0 0,2 3 0 0 0,5 3-3 0 0,-4-8-5 0 0,-1 1 1 0 0,0-1 0 0 0,1-1-1 0 0,1 1 1 0 0,-2 0 0 0 0,1-1-1 0 0,1 0 1 0 0,-2 0 0 0 0,9 1-1 0 0,3 0 20 0 0,22-1-1 0 0,-2-1 4 0 0,-16-1 7 0 0,0 1-1 0 0,24 3 1 0 0,-31 0-36 0 0,-12-3 0 0 0,0 1 0 0 0,1-1 0 0 0,0 0 0 0 0,0 1 0 0 0,-1-1 0 0 0,0 1 0 0 0,1 0 0 0 0,0-1 0 0 0,-1 0 0 0 0,1 1 0 0 0,0 1 0 0 0,-1-1 0 0 0,1 1 0 0 0,0-1 0 0 0,-1 1 0 0 0,0 0 0 0 0,0-1 0 0 0,0 1 0 0 0,0-1 0 0 0,0 1 0 0 0,0-1 0 0 0,0 1 0 0 0,0-1 0 0 0,0 2 0 0 0,-1-2 0 0 0,1 1 0 0 0,-2 1 0 0 0,1 2 0 0 0,-1 0 0 0 0,-1 0 0 0 0,-3 6 0 0 0,0-3-5 0 0,0 0 1 0 0,0 1-1 0 0,-2-2 1 0 0,1 1-1 0 0,0-2 1 0 0,-10 8-1 0 0,-3 0-11 0 0,-30 17 0 0 0,39-24-50 0 0,-51 23 214 0 0,56-27-251 0 0,0-1 1 0 0,1 0-1 0 0,-1 0 0 0 0,0-1 0 0 0,-1 0 0 0 0,1 0 0 0 0,0-1 0 0 0,-11 1 0 0 0,15-2-192 0 0,0 1-1 0 0,0 0 1 0 0,0 0 0 0 0,0-1-1 0 0,1 1 1 0 0,-2-1 0 0 0,2 0-1 0 0,-1 1 1 0 0,0-2 0 0 0,1 1-1 0 0,-3-1 1 0 0,-6-8-8933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1057 11519 0 0,'1'-2'887'0'0,"2"-5"-583"0"0,-1 5 22 0 0,0-1-1 0 0,1 1 1 0 0,-1 0 0 0 0,0 0 0 0 0,0 0-1 0 0,1 1 1 0 0,0-1 0 0 0,0 1 0 0 0,0-1-1 0 0,0 1 1 0 0,-1 0 0 0 0,1 0 0 0 0,5-1-1 0 0,4-1 928 0 0,0 1-1 0 0,13-1 0 0 0,25 1 167 0 0,-24 1-1345 0 0,-2-1-1 0 0,1 0 1 0 0,25-7-1 0 0,-47 8-275 0 0,-1 0-1 0 0,1 0 0 0 0,-1 0 1 0 0,1 0-1 0 0,-1 0 1 0 0,1-1-1 0 0,-1 1 0 0 0,0-1 1 0 0,0 1-1 0 0,4-4 0 0 0,7-13-949 0 0</inkml:trace>
  <inkml:trace contextRef="#ctx0" brushRef="#br0" timeOffset="1">233 43 18887 0 0,'-3'-7'623'0'0,"-2"0"0"0"0,1 1 0 0 0,-8-9-1 0 0,6 8-78 0 0,6 6 524 0 0,-4 18 1339 0 0,2-6-2214 0 0,-38 299 1631 0 0,39-286-1745 0 0,1 0 0 0 0,2 0-1 0 0,4 28 1 0 0,-3-38-298 0 0,0-2 0 0 0,0 1 0 0 0,1 0 0 0 0,1-1 0 0 0,0 0 0 0 0,1 0 0 0 0,10 16-1 0 0,-1-9-1493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98 17967 0 0,'-1'-5'423'0'0,"0"2"-212"0"0,1 1 1 0 0,-1-1-1 0 0,1 0 1 0 0,-1 0-1 0 0,1-4 1 0 0,0 6-193 0 0,0 0 0 0 0,1 0 1 0 0,-1 0-1 0 0,0 0 1 0 0,1 0-1 0 0,-1 0 0 0 0,0 1 1 0 0,0-1-1 0 0,1 0 1 0 0,-1 0-1 0 0,1 1 1 0 0,0-1-1 0 0,-1 0 0 0 0,0 0 1 0 0,1 1-1 0 0,0-1 1 0 0,0 0-1 0 0,-1 0 1 0 0,1 1-1 0 0,0 0 0 0 0,1-2 1 0 0,10-4 616 0 0,1 1 0 0 0,-1 0 0 0 0,1 0 0 0 0,0 1 0 0 0,22-3 0 0 0,70-4 334 0 0,-101 11-942 0 0,251-11 335 0 0,-202 13-4271 0 0,-52-2 1768 0 0</inkml:trace>
  <inkml:trace contextRef="#ctx0" brushRef="#br0" timeOffset="1">306 139 9215 0 0,'-30'-14'1303'0'0,"30"14"-950"0"0,-2 0-1 0 0,1 0 1 0 0,0 1-1 0 0,0-1 1 0 0,0 0 0 0 0,0 1-1 0 0,0 0 1 0 0,0-1-1 0 0,0 0 1 0 0,0 1-1 0 0,0-1 1 0 0,1 1 0 0 0,-1 0-1 0 0,0-1 1 0 0,0 1-1 0 0,0 0 1 0 0,-1 1 0 0 0,0 1 119 0 0,-1 0 1 0 0,1 0-1 0 0,0 0 1 0 0,0 0-1 0 0,0 1 1 0 0,0-1 0 0 0,-1 6-1 0 0,-8 28 555 0 0,8-26-615 0 0,-38 197 2891 0 0,15 3-1634 0 0,11-81-846 0 0,0-18-375 0 0,-42 428 1216 0 0,50-418-1305 0 0,5 0 0 0 0,22 175 0 0 0,-16-259-357 0 0,-1-11 18 0 0,0 1 0 0 0,3 0 1 0 0,12 42-1 0 0,-17-67-23 0 0,1-1 0 0 0,-1 1 0 0 0,0-1 0 0 0,0 0 0 0 0,1 1 0 0 0,0 0 0 0 0,0-1 0 0 0,3 3 0 0 0,-4-4-13 0 0,-1 0-1 0 0,1-1 0 0 0,0 0 1 0 0,0 1-1 0 0,-1-1 1 0 0,1 1-1 0 0,0 0 0 0 0,0-1 1 0 0,-1 0-1 0 0,1 0 1 0 0,0 0-1 0 0,0 0 0 0 0,0 1 1 0 0,0-1-1 0 0,0 0 1 0 0,-1 0-1 0 0,1 0 0 0 0,0 0 1 0 0,0 0-1 0 0,0 0 1 0 0,0 0-1 0 0,0-1 0 0 0,-1 1 1 0 0,1 0-1 0 0,1 0 1 0 0,-2 0-1 0 0,1-1 1 0 0,0 1-1 0 0,0-1 0 0 0,1 0 1 0 0,5-5-589 0 0,-1 1 0 0 0,0-1 0 0 0,0-1 0 0 0,0 1 0 0 0,0 0 0 0 0,4-9 1 0 0,-8 12 148 0 0,20-29-9025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16 13359 0 0,'0'0'612'0'0,"0"-1"-14"0"0,5-14 11772 0 0,-6 17-11901 0 0,-1 4-362 0 0,0-1 0 0 0,0 0 0 0 0,-1 0 0 0 0,0 0-1 0 0,0-1 1 0 0,0 1 0 0 0,0-1 0 0 0,-1 1 0 0 0,-7 5-1 0 0,-4 5 89 0 0,-24 15-1 0 0,4-4 27 0 0,22-16-184 0 0,-99 89 158 0 0,95-82-190 0 0,0 1 0 0 0,1 1 0 0 0,1-1 0 0 0,-14 25 0 0 0,26-38-5 0 0,1 0 0 0 0,-1 0 0 0 0,-2 9 0 0 0,3-3-16 0 0,2-10 11 0 0,0-1 0 0 0,0 1 1 0 0,0 0-1 0 0,1-1 0 0 0,-1 1 0 0 0,0-1 0 0 0,0 1 0 0 0,1 0 1 0 0,-1 0-1 0 0,0-1 0 0 0,0 0 0 0 0,1 1 0 0 0,-1 0 0 0 0,1-1 1 0 0,0 1-1 0 0,0 1-3 0 0,1-1 0 0 0,0 0 1 0 0,0 1-1 0 0,0-2 1 0 0,1 2-1 0 0,-2-1 0 0 0,1-1 1 0 0,1 1-1 0 0,-1 0 0 0 0,0-1 1 0 0,0 1-1 0 0,1-1 0 0 0,3 0 1 0 0,6 1-13 0 0,16-2 1 0 0,-16 1 7 0 0,362-3-554 0 0,-317 1-2640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82 14279 0 0,'-27'-81'11907'0'0,"24"93"-9949"0"0,-6 134-689 0 0,7-94-1020 0 0,6 152 415 0 0,17-1-679 0 0,-11-80-1430 0 0,-10-65 554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4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10591 0 0,'2'0'9688'0'0,"23"0"-7640"0"0,-11-1-1791 0 0,1 1 0 0 0,-2 0 0 0 0,1 2 0 0 0,15 2 0 0 0,-19-2-240 0 0,-4-1-6 0 0,1 1 1 0 0,-1 0 0 0 0,0 0-1 0 0,8 3 1 0 0,-6 1-12 0 0,-2 1 0 0 0,-5-4 10 0 0,0 0 1 0 0,0-1-1 0 0,0 1 0 0 0,-1 0 1 0 0,1 0-1 0 0,-1 0 0 0 0,0 0 0 0 0,1 0 1 0 0,-1 0-1 0 0,-1 0 0 0 0,1 0 1 0 0,-1 0-1 0 0,1 0 0 0 0,0 0 0 0 0,-1 0 1 0 0,0 0-1 0 0,0 0 0 0 0,0-1 1 0 0,-2 4-1 0 0,-4 6 100 0 0,0-1 1 0 0,-15 21-1 0 0,9-14 271 0 0,-12 22-1 0 0,20-31-249 0 0,1 0-1 0 0,-1 0 1 0 0,2 0-1 0 0,-1 1 1 0 0,-1 9-1 0 0,5-17-128 0 0,-1-1 0 0 0,1 1 0 0 0,0-1 0 0 0,0 2 0 0 0,0-2 0 0 0,0 1 0 0 0,0-1 0 0 0,0 1 0 0 0,0 0 0 0 0,0-1 0 0 0,0 1 0 0 0,0 0 0 0 0,1 0 0 0 0,0-1 0 0 0,0 1 0 0 0,-1-1 0 0 0,0 1 0 0 0,1-1 0 0 0,1 1-1 0 0,-2-1 1 0 0,1 1 0 0 0,1-2 0 0 0,-2 2 0 0 0,2-1 0 0 0,-1 0 0 0 0,0 1 0 0 0,1-2 0 0 0,-2 2 0 0 0,2-1 0 0 0,-1-1 0 0 0,1 1 0 0 0,-1 0 0 0 0,4 1 0 0 0,0 0 2 0 0,0-2 0 0 0,0 2 0 0 0,0-1 0 0 0,0-1 0 0 0,1 0 0 0 0,-1 0 0 0 0,-1 0 0 0 0,2 0 0 0 0,-1 0 0 0 0,6-3 0 0 0,156-33-460 0 0,-144 27-718 0 0,0 0 0 0 0,0 0 0 0 0,28-18 0 0 0,-29 15-6458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45 16127 0 0,'-13'-10'484'0'0,"7"7"-221"0"0,1-1-1 0 0,1 0 1 0 0,-1 0-1 0 0,1-1 0 0 0,-9-9 1630 0 0,8 18 2332 0 0,-1 8-2574 0 0,5-9-1023 0 0,-13 25 334 0 0,-4 7-142 0 0,1-1 0 0 0,-23 76 0 0 0,39-107-792 0 0,0 0 0 0 0,0 0 1 0 0,1 0-1 0 0,0 1 0 0 0,0-1 1 0 0,0 0-1 0 0,0 0 0 0 0,0 0 0 0 0,0 0 1 0 0,1 0-1 0 0,1 6 0 0 0,-1-7-13 0 0,0-1-1 0 0,0 2 0 0 0,0-2 0 0 0,0 1 0 0 0,0 0 0 0 0,1-1 0 0 0,-1 2 0 0 0,0-2 1 0 0,1 1-1 0 0,-1-1 0 0 0,1 1 0 0 0,0-2 0 0 0,-1 2 0 0 0,1-1 0 0 0,0 0 1 0 0,0 0-1 0 0,0 0 0 0 0,3 1 0 0 0,1 0-13 0 0,0 0 0 0 0,1-1 0 0 0,-1 0 0 0 0,0 0 0 0 0,1-1 0 0 0,-1 0 0 0 0,8 0 0 0 0,45-8 0 0 0,-39 5 0 0 0,66-10-13 0 0,-86 13 10 0 0,1 0-1 0 0,-1 0 1 0 0,0 0 0 0 0,1 1 0 0 0,-1-1 0 0 0,1 1 0 0 0,-1-1 0 0 0,1 0 0 0 0,-1 1-1 0 0,0-1 1 0 0,0 0 0 0 0,0 0 0 0 0,1 1 0 0 0,-1-1 0 0 0,0 1 0 0 0,1-1-1 0 0,-1 1 1 0 0,0-1 0 0 0,0 0 0 0 0,1 2 0 0 0,-1-2 2 0 0,2 8-11 0 0,-4 1-36 0 0,0-4 41 0 0,0 1-1 0 0,0-2 1 0 0,-1 1 0 0 0,0 0 0 0 0,-1-1-1 0 0,1 1 1 0 0,-8 6 0 0 0,-31 27-18 0 0,31-30 32 0 0,-1 2-7 0 0,-10 9 0 0 0,-50 31 0 0 0,57-39 12 0 0,0-1 1 0 0,0 2-1 0 0,-13 13 0 0 0,11-9-313 0 0,-22 15 0 0 0,21-22-521 0 0,16-8-339 0 0,-4-3-1807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16583 0 0,'0'0'1472'0'0,"2"-9"-1176"0"0,1 1-232 0 0,4 3-64 0 0,4 0 1024 0 0,6 2 192 0 0,5-1 32 0 0,8 2 16 0 0,6 1-848 0 0,6-1-176 0 0,0 2-32 0 0,-2 0-8 0 0,1-3-360 0 0,-3-2-64 0 0,-1-1-24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9 177 20359 0 0,'0'-1'95'0'0,"-1"-1"0"0"0,-1 1 0 0 0,2 0 0 0 0,-1 0-1 0 0,0-1 1 0 0,0 1 0 0 0,1-1 0 0 0,0 1 0 0 0,-1-1 0 0 0,1 0 0 0 0,-1 0-1 0 0,1 1 1 0 0,0-3 0 0 0,0 3-58 0 0,1 1-1 0 0,-1-2 1 0 0,1 1 0 0 0,-1 1-1 0 0,0-2 1 0 0,0 1 0 0 0,1 1 0 0 0,0-1-1 0 0,0 0 1 0 0,-1 0 0 0 0,1 1-1 0 0,0-1 1 0 0,0 0 0 0 0,-1 0-1 0 0,1 1 1 0 0,0-1 0 0 0,0 0-1 0 0,0 0 1 0 0,0 1 0 0 0,0 0-1 0 0,-1 0 1 0 0,2-1 0 0 0,0 0-1 0 0,49-21-32 0 0,2 4 1 0 0,1 0-1 0 0,75-13 0 0 0,202-12 295 0 0,-302 41-369 0 0,-1 1 0 0 0,1 1 0 0 0,0 2 0 0 0,-1 1 0 0 0,39 8 0 0 0,-65-11-81 0 0,-3-1 0 0 0,-1 0 224 0 0,1 0-1 0 0,0 0 1 0 0,0 0-1 0 0,-1 1 1 0 0,1-1-1 0 0,-1 0 1 0 0,-2 0-1 0 0,4 1 9 0 0,-4-2 150 0 0,0 1 0 0 0,0 0 0 0 0,1 0 1 0 0,-1 0-1 0 0,0 1 0 0 0,0-1 0 0 0,-6 0 0 0 0,8 1-153 0 0,1 1 0 0 0,-1-1 0 0 0,1 0 0 0 0,-1 1-1 0 0,1-1 1 0 0,-1 0 0 0 0,1 1 0 0 0,-1-1 0 0 0,1 1-1 0 0,-1 0 1 0 0,1-1 0 0 0,0 1 0 0 0,0 1 0 0 0,-1-2-1 0 0,1 1 1 0 0,0 1 0 0 0,0-2 0 0 0,0 2 0 0 0,0-1-1 0 0,0 0 1 0 0,-1 2 0 0 0,-5 10 98 0 0,1-1-1 0 0,0 1 1 0 0,2 0 0 0 0,-1 0-1 0 0,-4 21 1 0 0,-7 71 91 0 0,3 53 54 0 0,4-49-122 0 0,-34 471 1085 0 0,29-361-865 0 0,-3 16-2 0 0,-31 597 1029 0 0,48-632-1250 0 0,-4 60-119 0 0,3-248-73 0 0,1-4-5 0 0,0-2-1 0 0,-1 2 0 0 0,0-1 0 0 0,-3 11 0 0 0,3-16 4 0 0,1-1 1 0 0,-1 1-1 0 0,0-1 0 0 0,0 1 0 0 0,1-1 1 0 0,-1 1-1 0 0,0-1 0 0 0,0 1 0 0 0,0-1 1 0 0,-1 0-1 0 0,2 0 0 0 0,-2 0 0 0 0,1 0 0 0 0,0 1 1 0 0,-1-2-1 0 0,1 1 0 0 0,-1 0 0 0 0,1 0 1 0 0,-1-1-1 0 0,1 1 0 0 0,-1 0 0 0 0,1 0 1 0 0,-1-1-1 0 0,1 0 0 0 0,-4 0 0 0 0,-3 1 0 0 0,0-1-1 0 0,0 0 0 0 0,-1-1 0 0 0,1 1 0 0 0,0-2 1 0 0,0 1-1 0 0,-1-2 0 0 0,-9-3 0 0 0,3 0 17 0 0,-2-1 0 0 0,-28-18-1 0 0,27 14-129 0 0,1-1 1 0 0,0-2-1 0 0,0 1 0 0 0,1-2 0 0 0,1 0 0 0 0,0-1 0 0 0,2 0 0 0 0,0-2 0 0 0,0 1 0 0 0,2-2 1 0 0,-14-28-1 0 0,6 1-1135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71 20735 0 0,'-34'-27'1877'0'0,"27"18"-1405"0"0,7 9-411 0 0,0-1 0 0 0,0 0 0 0 0,-1 0 0 0 0,1 1 0 0 0,0 0-1 0 0,0-1 1 0 0,0 0 0 0 0,0 0 0 0 0,1 1 0 0 0,-1-1 0 0 0,0 1-1 0 0,0-1 1 0 0,0 0 0 0 0,1 1 0 0 0,-1 0 0 0 0,0-1 0 0 0,0 0-1 0 0,0 0 1 0 0,0 1 0 0 0,1 0 0 0 0,-1-1 0 0 0,1 1 0 0 0,0-1-1 0 0,-1 0 1 0 0,0 1 0 0 0,0 0 0 0 0,1 0 0 0 0,0-1 0 0 0,-1 1 0 0 0,1-1-1 0 0,-1 1 1 0 0,1-1 0 0 0,2 0 253 0 0,0-1-1 0 0,1 1 1 0 0,-1-1 0 0 0,5 0-1 0 0,3-1-48 0 0,1 1 0 0 0,0 0 0 0 0,21 0 0 0 0,37 4 27 0 0,-62-1-265 0 0,106 8 546 0 0,-58-1-2169 0 0,-1 6-6067 0 0,-33-8-667 0 0</inkml:trace>
  <inkml:trace contextRef="#ctx0" brushRef="#br0" timeOffset="1">98 251 2303 0 0,'-30'-15'200'0'0,"16"6"-200"0"0,-7-5 15616 0 0,34 8-9968 0 0,6-1-4496 0 0,10 3-896 0 0,8 4-176 0 0,5-2-80 0 0,4-2-160 0 0,1 1-64 0 0,-3-2-24 0 0,2 0-6352 0 0,1 1-1272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2886 14687 0 0,'0'0'1328'0'0,"2"0"-1078"0"0,37 1 1184 0 0,53 10 1 0 0,26 2 846 0 0,-79-13-1980 0 0,-1-1 0 0 0,1-2 0 0 0,-1-2-1 0 0,0-2 1 0 0,0 0 0 0 0,-1-3 0 0 0,71-28 0 0 0,69-45 135 0 0,-153 71-333 0 0,-2-3-1 0 0,0 0 1 0 0,0 0-1 0 0,-2-2 1 0 0,26-26 0 0 0,-24 17 44 0 0,-1-1 1 0 0,-1-1-1 0 0,17-30 0 0 0,40-97 373 0 0,-55 102-270 0 0,29-108 0 0 0,-9-62 74 0 0,-36 155-248 0 0,-2 0 0 0 0,-4-1 0 0 0,-2 0 0 0 0,-22-125 0 0 0,-3 63 86 0 0,-66-193 0 0 0,60 228-122 0 0,-76-155 0 0 0,87 215-25 0 0,0 0 0 0 0,-3 1 0 0 0,-1 1 0 0 0,-52-51 0 0 0,12 19 3 0 0,-112-127 17 0 0,173 186-34 0 0,-1-2 0 0 0,0 1 0 0 0,2 0 0 0 0,-1-1 0 0 0,1 0 0 0 0,0 0 1 0 0,1 0-1 0 0,0-1 0 0 0,-1-11 0 0 0,4 22 0 0 0,0-1 0 0 0,0 0 0 0 0,0 0 0 0 0,0 0 0 0 0,0 0 0 0 0,0 0 0 0 0,0 0 0 0 0,0 0 0 0 0,0 0 0 0 0,0 0 0 0 0,0 0-1 0 0,-1 0 1 0 0,1 0 0 0 0,0 0 0 0 0,0 0 0 0 0,0 0 0 0 0,0 0 0 0 0,0 0 0 0 0,0 0 0 0 0,0 0 0 0 0,0 0 0 0 0,0 0 0 0 0,0 0 0 0 0,0 0 0 0 0,0 0 0 0 0,0 0 0 0 0,0 1 0 0 0,0-1 0 0 0,0 0 0 0 0,0 0 0 0 0,0 0 0 0 0,0 0 0 0 0,0 0 0 0 0,-1 0 0 0 0,1 0 0 0 0,0 0 0 0 0,0 0 0 0 0,0-1 0 0 0,0 1 0 0 0,0 0 0 0 0,0 0 0 0 0,0 0 0 0 0,0 0 0 0 0,0 0 0 0 0,0 0 0 0 0,0 0 0 0 0,0 0 0 0 0,0 0 0 0 0,0 0 0 0 0,-2 8 8 0 0,-2 12-29 0 0,-16 134-11 0 0,-12 169-11 0 0,32-305 42 0 0,0-1 0 0 0,0 1 0 0 0,3-1 0 0 0,6 31 0 0 0,-6-43 0 0 0,-1-6 0 0 0,1-9 0 0 0,-3 9 0 0 0,4-30-96 0 0,0-1 0 0 0,-2-1 0 0 0,-2 1 0 0 0,-3-43 0 0 0,0 43-27 0 0,-2 0 0 0 0,-2-1 0 0 0,0 2 0 0 0,-1-1 0 0 0,-3 2 0 0 0,-1 0 0 0 0,-18-36 0 0 0,14 35 49 0 0,-32-67 52 0 0,42 86 22 0 0,5 3 0 0 0,2 7 1 0 0,-1 1 1 0 0,1 1-1 0 0,-1-2 0 0 0,1 1 1 0 0,0 1-1 0 0,-1-2 0 0 0,1 1 1 0 0,0 1-1 0 0,0-1 0 0 0,0 0 1 0 0,0 0-1 0 0,0 1 0 0 0,0-1 1 0 0,0 0-1 0 0,0 0 0 0 0,0 1 1 0 0,1 0-1 0 0,-2-1 0 0 0,2 1 1 0 0,0-1-1 0 0,28-6 34 0 0,-25 7-34 0 0,18-3-1 0 0,0 0 0 0 0,0 1 0 0 0,1 2 0 0 0,-1 1 0 0 0,1 0 0 0 0,24 6 0 0 0,10 4 0 0 0,1 4 0 0 0,68 26 0 0 0,-107-34 0 0 0,-12-4 0 0 0,0-1 0 0 0,-2 1 0 0 0,2 1 0 0 0,9 5 0 0 0,-16-9 0 0 0,-1 0 0 0 0,1 0 0 0 0,-1 1 0 0 0,0-1 0 0 0,0 0 0 0 0,0 1 0 0 0,0-1 0 0 0,1 0 0 0 0,-1 0 0 0 0,0 1 0 0 0,0-1 0 0 0,1 0 0 0 0,-1 0 0 0 0,0 0 0 0 0,0 1 0 0 0,1-1 0 0 0,-1 0 0 0 0,0 1 0 0 0,0-1 0 0 0,0 1 0 0 0,0-1 0 0 0,0 0 0 0 0,0 0 0 0 0,0 1 0 0 0,0 0 0 0 0,-1 0 0 0 0,1 0 0 0 0,-1 1-1 0 0,0-2 1 0 0,1 1 0 0 0,-1 1 0 0 0,0-2 0 0 0,0 1-1 0 0,1 0 1 0 0,-1 0 0 0 0,0 0 0 0 0,0 0 0 0 0,1 0-1 0 0,-2-1 1 0 0,1 0 0 0 0,-1 2 0 0 0,-21 10 9 0 0,18-9-2 0 0,-252 146 350 0 0,204-116-190 0 0,-65 32 278 0 0,69-41-206 0 0,-48 34 0 0 0,92-54-215 0 0,-1 0-1 0 0,-9 10 1 0 0,8-4 18 0 0,7-10-46 0 0,0 1-1 0 0,-1 0 1 0 0,1 0-1 0 0,0-1 1 0 0,0 1-1 0 0,0 0 1 0 0,0 0-1 0 0,0-1 0 0 0,0 1 1 0 0,0 0-1 0 0,0 1 1 0 0,1-1-41 0 0,-1 0 1 0 0,1-1-1 0 0,-1 1 0 0 0,0 0 1 0 0,1 0-1 0 0,0-1 1 0 0,-1 1-1 0 0,1 0 0 0 0,-1 0 1 0 0,1-1-1 0 0,0 1 1 0 0,0-1-1 0 0,-1 1 0 0 0,1 0 1 0 0,0-1-1 0 0,0 0 1 0 0,-1 1-1 0 0,2-1 0 0 0,-1 0 1 0 0,-1 1-1 0 0,1-1 0 0 0,0 0 1 0 0,0 1-1 0 0,0-1 1 0 0,1 0-1 0 0,4 0-1787 0 0,1 0 0 0 0,10 0 0 0 0,-13 0-164 0 0,23-3-6215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2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 22055 0 0,'-11'-8'2872'0'0,"11"23"-9496"0"0,2 1-1360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39.1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115 10 9215 0 0,'-2'-2'128'0'0,"2"1"-69"0"0,-1 0-1 0 0,0 0 1 0 0,1 1-1 0 0,0 0 1 0 0,-1-1-1 0 0,0 0 1 0 0,0 0 0 0 0,1 1-1 0 0,-1 0 1 0 0,0-1-1 0 0,0 0 1 0 0,0 2 6 0 0,0 0 0 0 0,0-1 0 0 0,1 0 0 0 0,0 1 0 0 0,-1 0 0 0 0,0 0 1 0 0,1-1-1 0 0,-1 0 0 0 0,1 1 0 0 0,0 0 0 0 0,-1 0 0 0 0,0 1 71 0 0,-3 8 396 0 0,-1 1 0 0 0,1-1-1 0 0,1 2 1 0 0,-4 20-1 0 0,2-13-445 0 0,-52 358-44 0 0,46-233 242 0 0,11-119-206 0 0,0 2-1 0 0,2-2 1 0 0,8 40-1 0 0,-8-58-60 0 0,-1 1 0 0 0,1-2 0 0 0,1 1 0 0 0,0 0 0 0 0,7 12 0 0 0,-9-17-13 0 0,0-1 1 0 0,0 1-1 0 0,0-1 1 0 0,0 1-1 0 0,0-1 1 0 0,1 0-1 0 0,-2 1 0 0 0,2-1 1 0 0,-1 0-1 0 0,1 0 1 0 0,-1 0-1 0 0,1 0 1 0 0,-1 0-1 0 0,1-1 0 0 0,-1 1 1 0 0,2 0-1 0 0,-2 0 1 0 0,1-1-1 0 0,0 0 1 0 0,-1 1-1 0 0,1-1 0 0 0,0 1 1 0 0,0-1-1 0 0,0 0 1 0 0,-1 0-1 0 0,1 0 1 0 0,0 0-1 0 0,0-1 1 0 0,2 0-1 0 0,1-1 7 0 0,1 0-1 0 0,-1 0 1 0 0,0-1-1 0 0,0 0 1 0 0,0 0 0 0 0,5-5-1 0 0,28-26 62 0 0,-25 23-37 0 0,11-13 26 0 0,0-1-1 0 0,31-44 1 0 0,31-62 97 0 0,-44 66 106 0 0,-26 42 1578 0 0,-2 40-1152 0 0,-7 1-512 0 0,0-1-1 0 0,-2 1 0 0 0,0 1 1 0 0,4 27-1 0 0,5 25 296 0 0,-10-59-359 0 0,-1 0-1 0 0,3 0 1 0 0,5 13-1 0 0,-7-19-43 0 0,-1 0-1 0 0,1 0 0 0 0,1 0 0 0 0,-1-1 0 0 0,1 0 1 0 0,-1 0-1 0 0,9 7 0 0 0,-11-11-35 0 0,0 1 0 0 0,1-2 0 0 0,0 2 0 0 0,-1-1 0 0 0,1 0 0 0 0,0 0 0 0 0,-1 0 0 0 0,1-1 0 0 0,0 1 0 0 0,0-1 0 0 0,0 1 0 0 0,-1-1 0 0 0,1 0 0 0 0,0 0 0 0 0,0-1 0 0 0,0 1 0 0 0,0-1 0 0 0,5-1 1 0 0,2 0 85 0 0,0-2 0 0 0,0 0 1 0 0,17-9-1 0 0,-14 5-68 0 0,-2 1-1 0 0,1-2 1 0 0,-1 0 0 0 0,0 0-1 0 0,-1-1 1 0 0,0 0 0 0 0,0-1-1 0 0,-1 0 1 0 0,-1 0 0 0 0,11-19-1 0 0,-14 19-22 0 0,-1 0 0 0 0,0 0-1 0 0,0-1 1 0 0,-1 0 0 0 0,-1 0 0 0 0,0 0-1 0 0,0 0 1 0 0,-1 0 0 0 0,-1-12 0 0 0,-1-3 86 0 0,-1 0 0 0 0,-11-51 0 0 0,8 57-40 0 0,-1 0-1 0 0,-2 0 1 0 0,1 1-1 0 0,-2 1 1 0 0,-13-22-1 0 0,17 31-531 0 0,-2-6-1057 0 0,7 15 1413 0 0,-1 0-1 0 0,1 1 1 0 0,-1 0 0 0 0,1-1-1 0 0,0 0 1 0 0,-1 0-1 0 0,0 1 1 0 0,1-1 0 0 0,-1 1-1 0 0,1-1 1 0 0,-1 0-1 0 0,0 1 1 0 0,0 0 0 0 0,1 0-1 0 0,-2-1 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39.54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50 8751 0 0,'0'0'936'0'0,"8"-4"-936"0"0,4-2 0 0 0,-2 0 328 0 0,6 0 40 0 0,0-1 8 0 0,3 0 0 0 0,3 2-272 0 0,0 1-104 0 0,2 1 88 0 0,2 1-88 0 0,0 4 64 0 0,1-2-64 0 0,-1 1 0 0 0,1 1 0 0 0,-3 2-128 0 0,-4 1-64 0 0</inkml:trace>
  <inkml:trace contextRef="#ctx0" brushRef="#br0" timeOffset="1">182 284 3679 0 0,'-3'-9'3084'0'0,"6"7"-1741"0"0,0 1 0 0 0,0-2 0 0 0,0 2-1 0 0,6-3 1 0 0,19-2 1634 0 0,-16 5-2708 0 0,1-1 0 0 0,18 2 0 0 0,35 5-96 0 0,-32-2-1566 0 0,1 0 0 0 0,34-5 0 0 0,-43 0-47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0:40.6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2640 2488 5983 0 0,'-19'1'177'0'0,"-1"0"-1"0"0,1 2 0 0 0,0 0 0 0 0,-37 13 1 0 0,11 1 2159 0 0,10-3-809 0 0,-1-2-1 0 0,-73 15 1 0 0,-107-5-1259 0 0,-3-11-241 0 0,200-10-44 0 0,-351-1-204 0 0,3-32 906 0 0,277 16 359 0 0,0-3 0 0 0,-151-55 0 0 0,210 62-746 0 0,2-1 0 0 0,0-2 0 0 0,0-1 0 0 0,2-1-1 0 0,0-1 1 0 0,1-2 0 0 0,-45-43 0 0 0,23 12 20 0 0,2-3-1 0 0,2-2 1 0 0,-52-88 0 0 0,70 98-304 0 0,3-1 1 0 0,1-1 0 0 0,3-1-1 0 0,1 0 1 0 0,3-2 0 0 0,2 0-1 0 0,2 0 1 0 0,2-2 0 0 0,-2-86-1 0 0,15-22-14 0 0,-1 134 0 0 0,1-1 0 0 0,2 0 0 0 0,15-46 0 0 0,-4 32 0 0 0,26-48 0 0 0,29-37 0 0 0,-52 93 0 0 0,5-8 0 0 0,38-47 0 0 0,-43 64 0 0 0,2 1 0 0 0,47-42 0 0 0,-8 21 0 0 0,80-45 0 0 0,-76 51 0 0 0,-5 2-6 0 0,99-44-1 0 0,240-62-140 0 0,-272 110 142 0 0,2 4 0 0 0,200-17-1 0 0,-240 38-7 0 0,0 5-1 0 0,118 10 1 0 0,-139 0 7 0 0,-2 4 0 0 0,0 2 0 0 0,108 35 0 0 0,-114-24-6 0 0,-1 3-1 0 0,-1 2 1 0 0,-2 2-1 0 0,-1 4 1 0 0,50 40 0 0 0,-73-50 2 0 0,-2 2 1 0 0,-1 1 0 0 0,-1 2 0 0 0,-2 0-1 0 0,0 2 1 0 0,-3 1 0 0 0,-1 1 0 0 0,-1 1-1 0 0,-2 1 1 0 0,-1 0 0 0 0,20 61 0 0 0,-25-56-3 0 0,-2 2 0 0 0,-1 0 0 0 0,-2 0 0 0 0,-3 1 0 0 0,-1-1 0 0 0,-2 1 0 0 0,-2 0 0 0 0,-2 0 0 0 0,-2-1 0 0 0,-14 66 0 0 0,5-60 160 0 0,-1 0-1 0 0,-3 0 1 0 0,-2-2 0 0 0,-2 0 0 0 0,-2-2-1 0 0,-2 0 1 0 0,-2-2 0 0 0,-2-1 0 0 0,-1-1-1 0 0,-41 41 1 0 0,-14 6 276 0 0,-86 99 440 0 0,146-154-790 0 0,-80 94 64 0 0,31-53-1690 0 0,1 0-6464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0:01:01.2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2220 2270 12439 0 0,'-33'-3'356'0'0,"0"0"0"0"0,0 3-1 0 0,-38 3 1 0 0,-21 10 912 0 0,-93 7 641 0 0,95-19-1272 0 0,1-4-1 0 0,-131-21 1 0 0,93 0 259 0 0,-138-44 0 0 0,198 47-653 0 0,-1-2 1 0 0,2-4 0 0 0,-76-42-1 0 0,60 18-79 0 0,2-3 0 0 0,-100-88 0 0 0,159 124-125 0 0,0-2-1 0 0,1 0 0 0 0,2 0 1 0 0,-22-31-1 0 0,15 8 31 0 0,1-1 0 0 0,1-1 0 0 0,3-2 0 0 0,-26-86 0 0 0,36 93-64 0 0,1 0 0 0 0,1-2-1 0 0,-2-63 1 0 0,9 75-6 0 0,1 0 1 0 0,2-1-1 0 0,1 1 0 0 0,2 0 1 0 0,12-46-1 0 0,-11 58 1 0 0,1 1 0 0 0,0-1 0 0 0,2 1 0 0 0,0 0 0 0 0,1 1 0 0 0,16-20 0 0 0,79-82 0 0 0,-91 104 0 0 0,24-25 0 0 0,2 1 0 0 0,2 3 0 0 0,82-56 0 0 0,-60 55-9 0 0,1 3 0 0 0,100-36 0 0 0,147-31-26 0 0,-247 80 33 0 0,287-74 2 0 0,8 37 0 0 0,11 40 28 0 0,-260 21-2 0 0,148 23 0 0 0,-172-11 32 0 0,0 5 0 0 0,-1 2 0 0 0,96 41 0 0 0,-135-43 5 0 0,72 40 0 0 0,-91-43-32 0 0,-2 0 0 0 0,0 2 0 0 0,37 37-1 0 0,-31-23-17 0 0,0 3-1 0 0,-3 0 1 0 0,-1 2-1 0 0,-3 1 1 0 0,25 50-1 0 0,-31-49 4 0 0,-2 0 0 0 0,-1 0-1 0 0,19 87 1 0 0,-26-75 35 0 0,-2 0 0 0 0,2 106 0 0 0,-12-91 59 0 0,-3-2 0 0 0,-2 1 0 0 0,-3-1 0 0 0,-3 0 0 0 0,-45 125 0 0 0,-35 26 277 0 0,68-170-286 0 0,-1-1-1 0 0,-46 61 0 0 0,-94 81 148 0 0,51-61-155 0 0,42-43-1762 0 0,-8 0-6731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5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6 22719 0 0,'0'0'4296'0'0,"2"-1"-3981"0"0,-2 1-235 0 0,0 0-57 0 0,0-1 0 0 0,1 1 0 0 0,-1 0 0 0 0,1-1-1 0 0,-1 1 1 0 0,0 0 0 0 0,1-1 0 0 0,-1 1 0 0 0,0 0 0 0 0,0 0 0 0 0,1 0 0 0 0,-1 0 0 0 0,1 0 0 0 0,-1 0 0 0 0,1 0 0 0 0,-1 0 0 0 0,0 0 0 0 0,1 0 0 0 0,1-1-17 0 0,-1 1 1 0 0,1-1-1 0 0,0 1 0 0 0,-1 0 1 0 0,1 0-1 0 0,-1 0 1 0 0,1 0-1 0 0,-1 1 0 0 0,2-1 1 0 0,-2 0-1 0 0,1 1 1 0 0,-1-1-1 0 0,1 0 0 0 0,-1 1 1 0 0,1 0-1 0 0,-1 0 1 0 0,1-1-1 0 0,1 3 0 0 0,-1-2-43 0 0,-1 0-189 0 0,1 0 1 0 0,-1 0-1 0 0,0 1 1 0 0,1-2-1 0 0,-1 2 1 0 0,1-1-1 0 0,-2 0 1 0 0,2 1-1 0 0,-1-1 0 0 0,-1 1 1 0 0,1-1-1 0 0,0 1 1 0 0,0-1-1 0 0,-1 1 1 0 0,1-1-1 0 0,0 1 1 0 0,0 0-1 0 0,-1-1 1 0 0,0 1-1 0 0,0-1 1 0 0,0 2-1 0 0,0-2 1 0 0,0 1-1 0 0,0 0 1 0 0,0-1-1 0 0,0 1 1 0 0,0 0-1 0 0,-1 2 1 0 0,-1 1-391 0 0,1 0 0 0 0,-1 1 0 0 0,-1-2 0 0 0,0 1 0 0 0,0 0 0 0 0,1-1 0 0 0,-6 8 0 0 0,-3 1-608 0 0,-43 52-4205 0 0,45-56 5013 0 0,-1 0 0 0 0,0 0 1 0 0,0 0-1 0 0,-16 9 0 0 0,-11 3 1577 0 0,37-20-1079 0 0,0-1 0 0 0,-11 3 12172 0 0,12-4-11806 0 0,1-2-418 0 0,0 2 1 0 0,0-1-1 0 0,0 0 1 0 0,0 1-1 0 0,1-2 1 0 0,-1 2-1 0 0,0-1 1 0 0,0 2-1 0 0,1-2 1 0 0,0 1-1 0 0,-1 0 1 0 0,0 0-1 0 0,4 0 1 0 0,8-2 165 0 0,19-3 1 0 0,-11 3-119 0 0,-17 2-75 0 0,-2 1 1 0 0,-2-1 0 0 0,1 1 1 0 0,0-1-1 0 0,0 1 0 0 0,0 0 0 0 0,0 0 1 0 0,-1 1-1 0 0,2-1 0 0 0,-2 0 0 0 0,1 1 0 0 0,0 0 1 0 0,0-1-1 0 0,0 0 0 0 0,0 1 0 0 0,-1 0 1 0 0,4 1-1 0 0,-5-2-3 0 0,0 0 0 0 0,0 0 0 0 0,0 0 0 0 0,0 0-1 0 0,0 0 1 0 0,0 1 0 0 0,1-1 0 0 0,-1 0 0 0 0,0 0 0 0 0,0 0 0 0 0,0 0 0 0 0,0 0 0 0 0,0 0 0 0 0,0 0 0 0 0,0 0 0 0 0,0 0 0 0 0,0 0 0 0 0,0 0-1 0 0,0 1 1 0 0,0-1 0 0 0,0 0 0 0 0,0 0 0 0 0,0 0 0 0 0,0 0 0 0 0,0 0 0 0 0,0 0 0 0 0,0 0 0 0 0,0 0 0 0 0,0 0 0 0 0,0 0 0 0 0,0 0 0 0 0,0 0-1 0 0,0 0 1 0 0,0 0 0 0 0,0 0 0 0 0,0 0 0 0 0,0 0 0 0 0,0 1 0 0 0,0-1 0 0 0,0 0 0 0 0,0 0 0 0 0,0 0 0 0 0,0 0 0 0 0,0 0 0 0 0,0 0-1 0 0,-1 5 16 0 0,0-1 0 0 0,0 1-1 0 0,-1-2 1 0 0,1 2-1 0 0,-1-1 1 0 0,1-1-1 0 0,-2 2 1 0 0,1-1-1 0 0,0-1 1 0 0,-1 0 0 0 0,-5 7-1 0 0,-88 85 593 0 0,90-89-544 0 0,2 0-64 0 0,3-5-81 0 0,3-1-415 0 0,55-11 408 0 0,-42 7-304 0 0,0 1 0 0 0,0 1 1 0 0,15-1-1 0 0,-18 4-3228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10 7367 0 0,'-1'-1'568'0'0,"-1"-4"-21"0"0,1 5-364 0 0,1-1 1 0 0,0 1-1 0 0,0 0 0 0 0,-1-1 0 0 0,1 1 1 0 0,-1 0-1 0 0,1 0 0 0 0,-1 0 1 0 0,1 0-1 0 0,0 0 0 0 0,-1-1 1 0 0,1 1-1 0 0,-1 0 0 0 0,1 0 0 0 0,-1 0 1 0 0,1 0-1 0 0,0 0 0 0 0,-1 0 1 0 0,0 0-1 0 0,0 0 443 0 0,-2-1-159 0 0,2 1 1 0 0,-1 0-1 0 0,0 0 1 0 0,0 0-1 0 0,0 0 1 0 0,0 1-1 0 0,1-1 0 0 0,-4 1 1 0 0,-1 1 130 0 0,0 0 0 0 0,-10 7 0 0 0,1-1-403 0 0,-115 55 362 0 0,107-49-455 0 0,1 0 0 0 0,1 1 0 0 0,-31 28 0 0 0,-46 62-102 0 0,66-69 0 0 0,-1-1 0 0 0,-54 45 0 0 0,66-65-26 0 0,9-7-33 0 0,-18 17 0 0 0,29-24-10 0 0,9 9-230 0 0,-3-6 231 0 0,1 1 0 0 0,0-1 0 0 0,11 7 0 0 0,5 2-85 0 0,188 161-182 0 0,-183-150-361 0 0,1-1-1 0 0,1-1 1 0 0,1-2-1 0 0,2-1 1 0 0,-1-1-1 0 0,2-3 1 0 0,39 15-1 0 0,-42-20-4931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7 110 8287 0 0,'-2'-43'469'0'0,"0"3"408"0"0,0 14 8848 0 0,2 28-8613 0 0,4 37-168 0 0,0 8-772 0 0,-1 68 1 0 0,-8-55-213 0 0,-1 77-2188 0 0,7-123 272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92 5527 0 0,'-3'-33'395'0'0,"-1"-26"11993"0"0,3 70-11689 0 0,0 1 0 0 0,3 16 0 0 0,-1 4-541 0 0,-8 113 580 0 0,3-109-423 0 0,-18 71 1 0 0,-12 71 221 0 0,34-173-535 0 0,-5 14 68 0 0,5-19-68 0 0,0 0-1 0 0,0 0 1 0 0,0 0 0 0 0,0 0-1 0 0,0 0 1 0 0,0 1-1 0 0,0-1 1 0 0,0 0 0 0 0,0 0-1 0 0,0 0 1 0 0,0 0-1 0 0,0 0 1 0 0,0 0 0 0 0,0 0-1 0 0,0 0 1 0 0,0 0 0 0 0,0 1-1 0 0,0-1 1 0 0,0 0-1 0 0,-1 0 1 0 0,1 0 0 0 0,0 0-1 0 0,0 0 1 0 0,0 0-1 0 0,0 0 1 0 0,0 0 0 0 0,0 0-1 0 0,0 0 1 0 0,0 0-1 0 0,0 0 1 0 0,-1 0 0 0 0,1 0-1 0 0,0 0 1 0 0,0 0 0 0 0,0 0-1 0 0,0 0 1 0 0,0 0-1 0 0,0 0 1 0 0,0 0 0 0 0,0 0-1 0 0,-1 0 1 0 0,1 0-1 0 0,0 0 1 0 0,0 0 0 0 0,0 0-1 0 0,0 0 1 0 0,0 0-1 0 0,-3-1 19 0 0,0 0-1 0 0,0 0 1 0 0,0 0-1 0 0,0 0 1 0 0,0 0-1 0 0,0-1 1 0 0,0 1-1 0 0,0-1 1 0 0,0 0-1 0 0,0 0 1 0 0,0 0-1 0 0,1 0 1 0 0,0 0-1 0 0,-5-5 1 0 0,-3-6 40 0 0,-15-24 0 0 0,14 19 2 0 0,-28-46-33 0 0,35 56 40 0 0,-1-1 0 0 0,2 0 0 0 0,0 0 0 0 0,0 0 0 0 0,-2-16 0 0 0,5 24-60 0 0,0 0-1 0 0,0 1 1 0 0,0-1 0 0 0,0 0 0 0 0,0 1-1 0 0,1-1 1 0 0,-1 1 0 0 0,0-1 0 0 0,1 0-1 0 0,-1 0 1 0 0,0 1 0 0 0,0 0 0 0 0,0-1-1 0 0,1 0 1 0 0,0 0 0 0 0,-1 1 0 0 0,1 0-1 0 0,-1-1 1 0 0,0 1 0 0 0,1-1 0 0 0,0 1-1 0 0,0-1 1 0 0,-1 1 0 0 0,0 0 0 0 0,1 0-1 0 0,0-1 1 0 0,0 1 0 0 0,-1 0 0 0 0,2-1-1 0 0,1 0 31 0 0,0 0-1 0 0,1 0 0 0 0,-1 0 0 0 0,5 1 0 0 0,87-3-419 0 0,-64 3 80 0 0,0-1 1 0 0,-1-1-1 0 0,51-11 0 0 0,-60 8-350 0 0,-3-1-1 0 0,2 0 1 0 0,-1-1-1 0 0,-1-1 0 0 0,26-16 1 0 0,-41 22 527 0 0,-1 0-1 0 0,1 0 1 0 0,-1-1-1 0 0,1 1 1 0 0,0 0 0 0 0,-1-1-1 0 0,-1 1 1 0 0,2-1 0 0 0,-2 0-1 0 0,1 0 1 0 0,0 0 0 0 0,-1 0-1 0 0,1 0 1 0 0,-1 0-1 0 0,0 0 1 0 0,0-1 0 0 0,0 1-1 0 0,-1-1 1 0 0,0 1 0 0 0,1-4-1 0 0,-1-3 523 0 0,0-1-1 0 0,-1 2 1 0 0,0-2-1 0 0,-1 1 1 0 0,-3-11-1 0 0,5 20-327 0 0,0 1 0 0 0,0-1 0 0 0,0 1 0 0 0,0-1 0 0 0,0 1 0 0 0,0 0 0 0 0,-1 0 0 0 0,1-1 0 0 0,0 1 0 0 0,0-1 0 0 0,0 1 0 0 0,0 0 0 0 0,0-1 0 0 0,0 1 0 0 0,-1 0 0 0 0,1 0 0 0 0,0-1 1 0 0,-1 1-1 0 0,1 0 0 0 0,0-1 0 0 0,-1 1 0 0 0,1 0 0 0 0,0-1 0 0 0,-1 1 12 0 0,1 0 1 0 0,-1 1 0 0 0,1-1 0 0 0,0 0 0 0 0,-1 0 0 0 0,1 0 0 0 0,0 1-1 0 0,0-1 1 0 0,0 0 0 0 0,-1 1 0 0 0,1-1 0 0 0,0 0 0 0 0,-1 0-1 0 0,1 0 1 0 0,0 0 0 0 0,0 1 0 0 0,-1-1 0 0 0,1 0 0 0 0,0 1 0 0 0,0 0-1 0 0,-6 17 778 0 0,2 3-812 0 0,2 0 0 0 0,-1 27 0 0 0,0 11-40 0 0,1-49-96 0 0,2 0 0 0 0,0 1 0 0 0,2 10 0 0 0,-2-19-858 0 0,2 2-841 0 0,0 0 969 0 0,10-2-10303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72 13391 0 0,'2'-16'618'0'0,"0"-32"386"0"0,-2 40 4168 0 0,1 10-4698 0 0,2 24-132 0 0,0-1 0 0 0,-2 29-1 0 0,-5 54-500 0 0,2-54 233 0 0,1-45-92 0 0,-6 94-227 0 0,5-83-501 0 0,-2 1-1 0 0,0-2 1 0 0,-8 22-1 0 0,11-38 571 0 0,-1 0 0 0 0,0 1 0 0 0,1 0 0 0 0,-2-1 0 0 0,1 1 0 0 0,-1-1 0 0 0,1 0 0 0 0,-1 0 0 0 0,0 0 0 0 0,0-1 1 0 0,0 1-1 0 0,0-1 0 0 0,0 0 0 0 0,-1 1 0 0 0,0-1 0 0 0,1-1 0 0 0,0 1 0 0 0,-1-1 0 0 0,0 1 0 0 0,0-1 0 0 0,0 0 0 0 0,0 0 0 0 0,-7 0 0 0 0,10-1 176 0 0,0 0 0 0 0,0 0 0 0 0,-1 0-1 0 0,1 0 1 0 0,0 0 0 0 0,0 0 0 0 0,0-1 0 0 0,0 1-1 0 0,0-1 1 0 0,0 1 0 0 0,-1-1 0 0 0,2 1 0 0 0,-1-1-1 0 0,-1 0 1 0 0,2 1 0 0 0,-3-2 0 0 0,1 0 103 0 0,1-1 0 0 0,-1 2-1 0 0,0-1 1 0 0,0-1 0 0 0,1 0 0 0 0,-3-3 0 0 0,3 2 279 0 0,-1 0 0 0 0,1 0 0 0 0,-1 0 0 0 0,1 0 0 0 0,1 0 0 0 0,-1 0-1 0 0,0-1 1 0 0,1 2 0 0 0,0-8 0 0 0,0 10-320 0 0,0 1 0 0 0,0-2 0 0 0,0 1 0 0 0,1 1 0 0 0,-1-1 1 0 0,0 0-1 0 0,1 0 0 0 0,-1 1 0 0 0,0-1 0 0 0,0 0 0 0 0,1 0 0 0 0,-1 1 0 0 0,1-1 0 0 0,0 0 0 0 0,-1 0 0 0 0,0 1 0 0 0,1 0 0 0 0,0-1 0 0 0,0 0 0 0 0,-1 0 0 0 0,1 1 0 0 0,0 0 1 0 0,0 0-1 0 0,-1-1 0 0 0,1 1 0 0 0,0-1 0 0 0,0 1 0 0 0,-1-1 0 0 0,1 1 0 0 0,0 0 0 0 0,0 0 0 0 0,-1 0 0 0 0,1 0 0 0 0,1 0 0 0 0,-2 0 0 0 0,1 0 0 0 0,0 0 0 0 0,0 0 0 0 0,-1 0 0 0 0,1 0 1 0 0,0 0-1 0 0,0 1 0 0 0,1 0 0 0 0,2 0-56 0 0,-1 0 0 0 0,0 1 0 0 0,1-1-1 0 0,-1 1 1 0 0,0 0 0 0 0,1-1 0 0 0,-1 2 0 0 0,5 3 0 0 0,-3 0-6 0 0,1 1 0 0 0,-2 0 0 0 0,1 0 0 0 0,-1-1 0 0 0,1 1 0 0 0,-2 1 0 0 0,0-1 0 0 0,0 1 0 0 0,3 7 0 0 0,-3-5 0 0 0,-1-1 0 0 0,-1 1 0 0 0,1 0 0 0 0,-1-1 0 0 0,-1 0 0 0 0,0 1 0 0 0,0 13 0 0 0,-2-18 4 0 0,1-1 0 0 0,1-1 0 0 0,-2 2 0 0 0,1-1 0 0 0,-1-1 0 0 0,0 1 0 0 0,0 0 0 0 0,0 0-1 0 0,0-1 1 0 0,-1 0 0 0 0,1 0 0 0 0,-1 1 0 0 0,0-1 0 0 0,0 0 0 0 0,0-1 0 0 0,0 1 0 0 0,-7 4 0 0 0,8-6-136 0 0,-1 0 1 0 0,1 1 0 0 0,0-1 0 0 0,-1 0-1 0 0,1 0 1 0 0,-1 0 0 0 0,1-1 0 0 0,-1 1-1 0 0,1-1 1 0 0,0 1 0 0 0,-1-1 0 0 0,0 0-1 0 0,0 0 1 0 0,1 0 0 0 0,-1 0-1 0 0,1-1 1 0 0,0 1 0 0 0,-1-1 0 0 0,0 1-1 0 0,1-1 1 0 0,-1 0 0 0 0,1 0 0 0 0,0 0-1 0 0,-1 0 1 0 0,1 0 0 0 0,0-1 0 0 0,0 1-1 0 0,0-1 1 0 0,0 1 0 0 0,-3-3 0 0 0,-3-5-1319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8751 0 0,'3'-3'133'0'0,"-1"0"-1"0"0,1 0 1 0 0,0 0-1 0 0,0 0 1 0 0,0 0-1 0 0,1 1 1 0 0,-1 0-1 0 0,1 0 1 0 0,0-1-1 0 0,-1 1 1 0 0,1 1-1 0 0,0-1 1 0 0,0 1-1 0 0,-1-1 1 0 0,6 1-1 0 0,3-2 1208 0 0,0 2 0 0 0,1 0 0 0 0,24 1-1 0 0,-21 2-978 0 0,2 1 0 0 0,-2 0-1 0 0,1 1 1 0 0,22 9 0 0 0,-36-12-329 0 0,11 2 32 0 0,-11-2-21 0 0,3 4-33 0 0,-1 1-10 0 0,-4-4 1 0 0,-1-1 0 0 0,0 1 1 0 0,0 0-1 0 0,0 0 0 0 0,0-1 0 0 0,0 1 0 0 0,-1 0 0 0 0,1-1 0 0 0,-1 1 1 0 0,1-1-1 0 0,0 2 0 0 0,-1-2 0 0 0,0 1 0 0 0,0-1 0 0 0,1 1 0 0 0,-1-1 1 0 0,-2 3-1 0 0,1 0 22 0 0,-1-1 0 0 0,0 0 0 0 0,0 0 1 0 0,0 0-1 0 0,-8 6 0 0 0,-23 14 310 0 0,1 2 1 0 0,-36 35-1 0 0,58-49-136 0 0,1 0 0 0 0,0 1-1 0 0,-13 22 1 0 0,17-26-86 0 0,2 1-1 0 0,-1 0 0 0 0,2 1 1 0 0,-1 0-1 0 0,1-1 1 0 0,-2 15-1 0 0,3-14-55 0 0,1 0 0 0 0,1 0 1 0 0,-1 0-1 0 0,3 17 0 0 0,-1-22-46 0 0,-1-1 0 0 0,1 1 0 0 0,0-1 0 0 0,1 1 1 0 0,-1-1-1 0 0,1 0 0 0 0,-1 0 0 0 0,1 0 0 0 0,1 1 0 0 0,-1-2 1 0 0,0 1-1 0 0,5 5 0 0 0,-3-7 1 0 0,0 1 1 0 0,1 0-1 0 0,-2-1 1 0 0,2-1-1 0 0,-1 2 1 0 0,1-2 0 0 0,-1 1-1 0 0,1-2 1 0 0,9 3-1 0 0,-10-3-16 0 0,1 1-44 0 0,0 0 0 0 0,-1-1 1 0 0,1 0-1 0 0,-1 0 0 0 0,1 0 1 0 0,0-1-1 0 0,-1 0 0 0 0,1 1 1 0 0,-1-2-1 0 0,1 1 0 0 0,-1-1 1 0 0,1 1-1 0 0,3-3 0 0 0,0-1-531 0 0,-2 2-1 0 0,1-2 0 0 0,0 1 1 0 0,0-2-1 0 0,-1 1 1 0 0,9-10-1 0 0,-2-3-5609 0 0</inkml:trace>
  <inkml:trace contextRef="#ctx0" brushRef="#br0" timeOffset="1">191 327 13391 0 0,'0'0'612'0'0,"-2"0"-14"0"0,-2-3-226 0 0,4 3 465 0 0,18-6 2398 0 0,57-7-1798 0 0,-3 0-2677 0 0,-60 10-2288 0 0,23-8 0 0 0,-25 6-1747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25 174 2759 0 0,'-9'-44'383'0'0,"-4"-20"7063"0"0,12 54-5756 0 0,0 0-1 0 0,0 0 1 0 0,1 0 0 0 0,2-15 2489 0 0,5 32-3178 0 0,-5-3-954 0 0,1-1-1 0 0,-1 1 0 0 0,-1 0 1 0 0,1 0-1 0 0,-1-1 0 0 0,1 1 1 0 0,0 5-1 0 0,4 31 138 0 0,-4-28-142 0 0,2 25 126 0 0,-1 58-1 0 0,-10 38 73 0 0,4-59-192 0 0,-7 44-1747 0 0,6-82 722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 20615 0 0,'0'0'2364'0'0,"0"1"-2256"0"0,-3 13 80 0 0,2-2-1 0 0,0 2 0 0 0,1-1 1 0 0,2 19-1 0 0,-1 3 161 0 0,-1-9-303 0 0,0 33 15 0 0,-10 75-1 0 0,10-132-196 0 0,0-5-648 0 0,0-50-213 0 0,-2 10 473 0 0,3-1 0 0 0,10-70 0 0 0,-10 108 612 0 0,0 0 1 0 0,2 0-1 0 0,-2 1 1 0 0,1-1-1 0 0,1 1 1 0 0,0-1-1 0 0,0 1 1 0 0,0 0 0 0 0,0 0-1 0 0,0 0 1 0 0,1 0-1 0 0,5-4 1 0 0,-7 7-45 0 0,1-1 1 0 0,0 1-1 0 0,-1 0 1 0 0,1 0-1 0 0,0 1 1 0 0,0-1-1 0 0,0 1 1 0 0,0-1-1 0 0,0 2 1 0 0,0-2-1 0 0,0 1 1 0 0,0 1 0 0 0,1-1-1 0 0,-1 1 1 0 0,0-1-1 0 0,0 1 1 0 0,0 0-1 0 0,1 0 1 0 0,-1 0-1 0 0,0 1 1 0 0,1-1-1 0 0,-1 1 1 0 0,4 1-1 0 0,-2-1-45 0 0,-1 2 0 0 0,1-2 0 0 0,-1 1 1 0 0,0 1-1 0 0,1-1 0 0 0,-2 0 0 0 0,1 1 0 0 0,0 0 0 0 0,0 0 0 0 0,-1 0 0 0 0,0 1 1 0 0,0 0-1 0 0,0-1 0 0 0,0 0 0 0 0,0 2 0 0 0,2 3 0 0 0,-3-2 0 0 0,0-1-1 0 0,1 1 1 0 0,-1 0-1 0 0,-1 0 1 0 0,1 0-1 0 0,-1 0 1 0 0,-1 0-1 0 0,1 0 1 0 0,0 0 0 0 0,-1 0-1 0 0,-1 0 1 0 0,0 7-1 0 0,0-5 10 0 0,-1 1-1 0 0,1-1 1 0 0,-1-1-1 0 0,-1 2 1 0 0,0-2-1 0 0,0 1 0 0 0,0 0 1 0 0,-1-1-1 0 0,0 0 1 0 0,0 0-1 0 0,-1 0 1 0 0,0-1-1 0 0,-6 7 1 0 0,-1 1-89 0 0,6-8 209 0 0,1 0 0 0 0,-11 10-1 0 0,14-15-230 0 0,1 0 0 0 0,-1 0 0 0 0,1 0 0 0 0,0 0-1 0 0,-1 0 1 0 0,0 0 0 0 0,1 0 0 0 0,-1-1 0 0 0,1 0-1 0 0,-1 1 1 0 0,0 0 0 0 0,0-1 0 0 0,1 0 0 0 0,-1 1-1 0 0,0-1 1 0 0,1 0 0 0 0,-1 0 0 0 0,-2-1 0 0 0,-4-3-2187 0 0,2-3-4812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1839 0 0,'7'-9'134'0'0,"-3"3"446"0"0,-4 6-45 0 0,1 0 0 0 0,-1 0 0 0 0,1 0 1 0 0,0 0-1 0 0,-1-1 0 0 0,0 1 0 0 0,1 0 0 0 0,0 0 1 0 0,-1 0-1 0 0,1-1 0 0 0,-1 1 0 0 0,1 0 0 0 0,-1 0 1 0 0,1 0-1 0 0,0 0 0 0 0,-1 0 0 0 0,0 1 0 0 0,1-1 1 0 0,0 0-1 0 0,0 0 0 0 0,-1 0 0 0 0,0 1 0 0 0,2-1 0 0 0,5 3 2742 0 0,-2 0-3325 0 0,-3 0 207 0 0,1 0 0 0 0,-1-1 0 0 0,1 1 1 0 0,-1 0-1 0 0,0 0 0 0 0,0 0 0 0 0,0 0 0 0 0,-1 0 0 0 0,1 0 1 0 0,-1 1-1 0 0,0-1 0 0 0,2 6 0 0 0,0 6 372 0 0,2 24 0 0 0,-4-31-345 0 0,2 42 544 0 0,-2 1-1 0 0,-3 0 1 0 0,-13 92 0 0 0,-12 104-700 0 0,27-242-56 0 0,-2 3-236 0 0,2 0 0 0 0,-1 0 0 0 0,2 1 0 0 0,1 9 0 0 0,-2-18 114 0 0,0 0 0 0 0,0 1 0 0 0,0-1 0 0 0,0 1 0 0 0,0-1 0 0 0,1 0 0 0 0,-1 1 0 0 0,0-1 0 0 0,1 0-1 0 0,-1 0 1 0 0,0 0 0 0 0,1 1 0 0 0,-1-1 0 0 0,0 0 0 0 0,0 1 0 0 0,0-1 0 0 0,1 0 0 0 0,-1 0-1 0 0,1 1 1 0 0,-1-1 0 0 0,1 0 0 0 0,-1 0 0 0 0,0 0 0 0 0,1 0 0 0 0</inkml:trace>
  <inkml:trace contextRef="#ctx0" brushRef="#br0" timeOffset="1">210 71 15407 0 0,'0'-5'93'0'0,"0"3"8"0"0,0 0 0 0 0,0 0 0 0 0,0 1 0 0 0,0-2 0 0 0,0 2 0 0 0,0-1 0 0 0,0 0 0 0 0,1 0 0 0 0,-1 0 0 0 0,1 1 0 0 0,0-1 0 0 0,-1 0 0 0 0,1 1 0 0 0,1-1 0 0 0,-2 0 0 0 0,3-2 1746 0 0,4 11 153 0 0,-5-4-1863 0 0,0 0 0 0 0,0 0 0 0 0,0 0 0 0 0,-1 1 0 0 0,1-1-1 0 0,-2 0 1 0 0,1 1 0 0 0,1-1 0 0 0,-1 8 0 0 0,1 3 130 0 0,-2 17 0 0 0,0-13-151 0 0,3 22-14 0 0,0-17-44 0 0,-3 25 0 0 0,-5 16 114 0 0,-1 23-2378 0 0,6-85 119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67 5527 0 0,'0'-8'97'0'0,"1"-9"383"0"0,2-25 13370 0 0,0 80-12019 0 0,-2-26-1713 0 0,1 18 0 0 0,-2-30-118 0 0,-1 35 67 0 0,-1 1 1 0 0,-11 57-1 0 0,13-91-115 0 0,-1 0 0 0 0,1 0 0 0 0,0 0 0 0 0,-1 0-1 0 0,0 0 1 0 0,0 0 0 0 0,0 0 0 0 0,0 0 0 0 0,-2 2 0 0 0,2-4-14 0 0,1 1 1 0 0,-1-1-1 0 0,0 1 1 0 0,0 0-1 0 0,1-1 1 0 0,-1 0 0 0 0,0 1-1 0 0,0-1 1 0 0,0 1-1 0 0,0-1 1 0 0,-1 1-1 0 0,0-1-25 0 0,-2 1-77 0 0,1-1 1 0 0,-1 1 0 0 0,1-1 0 0 0,0 0-1 0 0,-1 0 1 0 0,1 0 0 0 0,0-1 0 0 0,0 1-1 0 0,0-1 1 0 0,0 1 0 0 0,-1-2 0 0 0,1 1-1 0 0,-5-2 1 0 0,-4-3-94 0 0,0 0 0 0 0,-11-9 1 0 0,8 4 5746 0 0,17 11-5277 0 0,4 1-205 0 0,0 0-1 0 0,12 2 0 0 0,6 2-50 0 0,-7-3-44 0 0,-1 0-360 0 0,-1 1-1 0 0,1-3 0 0 0,21 0 1 0 0,-29-1-282 0 0,6-1-3985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6911 0 0,'-77'26'8863'0'0,"78"-26"-8765"0"0,0 0 1 0 0,-1 1-1 0 0,1 0 1 0 0,0 0-1 0 0,0-1 1 0 0,0 0-1 0 0,0 0 1 0 0,0 1-1 0 0,1 0 0 0 0,-1-1-59 0 0,5 1 65 0 0,0 1 0 0 0,0-1 0 0 0,0-1 1 0 0,1 1-1 0 0,0-1 0 0 0,7 0 1 0 0,40-6 84 0 0,-53 5-182 0 0,171-20 389 0 0,-163 18 4060 0 0,-13 12-3913 0 0,2-6-528 0 0,-1 3 14 0 0,1 0-1 0 0,1-1 1 0 0,-2 0 0 0 0,2 1 0 0 0,-1-1 0 0 0,0 12 0 0 0,1-11-39 0 0,1 1-1 0 0,-1-1 1 0 0,2 14-1 0 0,-1 11-38 0 0,0-22-197 0 0,0-6-733 0 0</inkml:trace>
  <inkml:trace contextRef="#ctx0" brushRef="#br0" timeOffset="1">143 125 11055 0 0,'0'0'852'0'0,"-2"0"-560"0"0,-4 0-1 0 0,6 0-131 0 0,-1 0 1 0 0,1 0-1 0 0,-1 0 0 0 0,1 0 1 0 0,-1 0-1 0 0,1 0 1 0 0,0 0-1 0 0,0 0 0 0 0,-1 0 1 0 0,1 0-1 0 0,-1 1 1 0 0,1-1-1 0 0,-1 0 0 0 0,1 1 1 0 0,0-1-1 0 0,0 0 0 0 0,0 1 1 0 0,-1-1-1 0 0,1 0 1 0 0,0 0-1 0 0,-1 0 0 0 0,1 1 1 0 0,0-1-1 0 0,0 1 0 0 0,-1-1 1 0 0,1 1-1 0 0,0-1 1 0 0,0 0-1 0 0,-3 12 1894 0 0,3-12-2074 0 0,0 4 168 0 0,-1 0 0 0 0,1 0 0 0 0,0 0-1 0 0,0 0 1 0 0,1 0 0 0 0,-1-1 0 0 0,0 2 0 0 0,2-1 0 0 0,-1-1-1 0 0,0 1 1 0 0,0 0 0 0 0,0 0 0 0 0,2-1 0 0 0,-2 0-1 0 0,1 1 1 0 0,1 0 0 0 0,-1-1 0 0 0,5 6 0 0 0,-4-5-93 0 0,1-1 0 0 0,0 0-1 0 0,0 0 1 0 0,0 1 0 0 0,1-2 0 0 0,-1 1 0 0 0,0 0 0 0 0,1 0 0 0 0,0-2 0 0 0,-1 1 0 0 0,1 0-1 0 0,0-1 1 0 0,0 1 0 0 0,6 0 0 0 0,-4-1-220 0 0,0-1-1 0 0,0 0 1 0 0,-1-1 0 0 0,0 1-1 0 0,1-1 1 0 0,0 0-1 0 0,0-1 1 0 0,-1 0 0 0 0,0 1-1 0 0,0-2 1 0 0,0 0-1 0 0,0 0 1 0 0,0 0-1 0 0,0 0 1 0 0,0 0 0 0 0,-1-1-1 0 0,8-7 1 0 0,6-8-1418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5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9759 0 0,'0'0'883'0'0,"2"2"-651"0"0,-1-2-157 0 0,1 1 0 0 0,-1 0-1 0 0,1 0 1 0 0,-1-1 0 0 0,1 0 0 0 0,-1 1 0 0 0,1-1-1 0 0,-1 1 1 0 0,1-1 0 0 0,-1 0 0 0 0,1 0 0 0 0,0 0-1 0 0,-1 0 1 0 0,1 0 0 0 0,1 0 0 0 0,28-7 1079 0 0,-18 3-616 0 0,150-30 5929 0 0,-161 33-6104 0 0,0 1-62 0 0,5 0-21 0 0,-5 0 685 0 0,0 1-528 0 0,0 0-404 0 0,0 0-1 0 0,0 1 0 0 0,-1-1 0 0 0,2 1 0 0 0,-2-1 0 0 0,1 1 0 0 0,-1-1 0 0 0,1 1 0 0 0,-1 0 0 0 0,1 0 0 0 0,1 3 0 0 0,0 0 80 0 0,-2 0-1 0 0,1 0 1 0 0,0 0-1 0 0,2 9 1 0 0,-2 0 68 0 0,-1-2 0 0 0,0 2 0 0 0,-1 19 0 0 0,-19 134 164 0 0,13-126-120 0 0,0 72 0 0 0,7-88-529 0 0,0-19-13 0 0,-1-5-399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50 5983 0 0,'-17'-50'14552'0'0,"26"59"-12014"0"0,11 14-3413 0 0,-8-8 908 0 0,0-1 0 0 0,26 20 0 0 0,32 20 271 0 0,-52-40-230 0 0,3-1 89 0 0,0 1 0 0 0,0-2 1 0 0,0-1-1 0 0,27 9 0 0 0,95 25 417 0 0,-128-40-540 0 0,-1-1 0 0 0,0 2-1 0 0,1 0 1 0 0,-1 0 0 0 0,-1 2-1 0 0,0-1 1 0 0,1 2 0 0 0,12 11-1 0 0,-25-19-35 0 0,1 1 0 0 0,-1-1 0 0 0,1 2 0 0 0,-1-2-1 0 0,1 1 1 0 0,-1 0 0 0 0,0 0 0 0 0,1 0 0 0 0,-2 1-1 0 0,1-1 1 0 0,0 0 0 0 0,0 0 0 0 0,0 4 0 0 0,0-2 25 0 0,-1 1-1 0 0,0-2 1 0 0,0 1 0 0 0,0 0 0 0 0,0 0 0 0 0,-1 0 0 0 0,-1 6 0 0 0,-1-1 47 0 0,0-1-1 0 0,-1 0 1 0 0,0 1 0 0 0,1-1 0 0 0,-2-1-1 0 0,-8 12 1 0 0,4-7 74 0 0,-1-1 0 0 0,-1 0 0 0 0,-19 14 0 0 0,-39 26 184 0 0,48-36-289 0 0,-50 33 82 0 0,-35 24-896 0 0,60-38 284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 15263 0 0,'-9'-4'585'0'0,"9"4"-571"0"0,0 0-1 0 0,0 0 1 0 0,0 0-1 0 0,0 0 0 0 0,0 0 1 0 0,0 0-1 0 0,0 0 1 0 0,0 0-1 0 0,0 0 0 0 0,0 0 1 0 0,0 0-1 0 0,0 0 1 0 0,-1 0-1 0 0,1 0 0 0 0,0 0 1 0 0,0 0-1 0 0,0 0 1 0 0,0 0-1 0 0,0 0 0 0 0,0 0 1 0 0,0 0-1 0 0,0 0 1 0 0,0 1-1 0 0,0-1 0 0 0,0 0 1 0 0,-1 0-1 0 0,1 0 1 0 0,0 0-1 0 0,0 0 1 0 0,0 0-1 0 0,0 0 0 0 0,0 0 1 0 0,0 0-1 0 0,0 0 1 0 0,0 1-1 0 0,0-1 0 0 0,0 0 1 0 0,0 0-1 0 0,0 0 1 0 0,0 0-1 0 0,0 0 0 0 0,0 0 1 0 0,0 0-1 0 0,0 0 1 0 0,0 0-1 0 0,0 0 0 0 0,0 0 1 0 0,7 15 577 0 0,-4-10-779 0 0,70 122 44 0 0,-34-63 155 0 0,-28-44-6 0 0,2-2 1 0 0,-1 1-1 0 0,3-2 0 0 0,0 1 1 0 0,0-2-1 0 0,24 20 0 0 0,-33-32-159 0 0,-1 0 0 0 0,1-1 0 0 0,0 0 0 0 0,0-1-1 0 0,0 1 1 0 0,0-2 0 0 0,0 2 0 0 0,1-2 0 0 0,-1 1 0 0 0,0-2-1 0 0,1 1 1 0 0,-1 0 0 0 0,1-1 0 0 0,0 0 0 0 0,-1-1 0 0 0,9-1-1 0 0,0 0-410 0 0,0-1 0 0 0,-1-2 0 0 0,0 1 0 0 0,0-2-1 0 0,1 1 1 0 0,12-8 0 0 0,-17 7 353 0 0,0 0 0 0 0,0-1 0 0 0,-1-1 0 0 0,0 1 0 0 0,0-1 0 0 0,-1 0 0 0 0,0 0 0 0 0,12-18 0 0 0,-17 21 238 0 0,0 0 0 0 0,0 0-1 0 0,0-1 1 0 0,-1 1-1 0 0,0-1 1 0 0,0 1-1 0 0,0-1 1 0 0,0-8 0 0 0,-1 10 138 0 0,-1-1 0 0 0,0 2 0 0 0,0-2 0 0 0,0 1 0 0 0,-1 0 0 0 0,0-1 0 0 0,1 2 0 0 0,-1-2 0 0 0,-1 1 0 0 0,1 1 0 0 0,-1-2 0 0 0,-3-5 0 0 0,3 6 71 0 0,0 1 1 0 0,-1 0-1 0 0,0-1 1 0 0,0 1 0 0 0,0 1-1 0 0,0-1 1 0 0,0 0-1 0 0,-1 1 1 0 0,1-1 0 0 0,-1 1-1 0 0,0 0 1 0 0,1 0-1 0 0,-1 1 1 0 0,-1-1 0 0 0,2 1-1 0 0,-1 0 1 0 0,-1 0-1 0 0,2 0 1 0 0,-7 0 0 0 0,-1 0 110 0 0,0 0 0 0 0,0 1 0 0 0,0 0 1 0 0,-1 1-1 0 0,1 0 0 0 0,-12 3 1 0 0,16-2-308 0 0,0 0 0 0 0,1 0 0 0 0,-1 1 1 0 0,0 0-1 0 0,0 0 0 0 0,1 1 0 0 0,0-1 0 0 0,0 1 1 0 0,-6 5-1 0 0,4-1 55 0 0,1-2 1 0 0,0 2-1 0 0,0 0 1 0 0,1 0-1 0 0,-10 16 1 0 0,5-3 51 0 0,1 2 0 0 0,0 0 1 0 0,2 0-1 0 0,-10 38 0 0 0,11-25-150 0 0,1 1 1 0 0,2-1-1 0 0,1 1 0 0 0,2 42 0 0 0,21 148-29 0 0,-4-52 21 0 0,-14 110 12 0 0,-3-261-9 0 0,0-12-288 0 0,1 0 1 0 0,-5 20 0 0 0,4-30-903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14743 0 0,'0'0'1136'0'0,"2"-1"-746"0"0,9-1-101 0 0,-1 0 0 0 0,2 1 0 0 0,-2 0 0 0 0,1 1 0 0 0,14 1 0 0 0,56 10 285 0 0,-23-3-289 0 0,-17-4-171 0 0,-26-4-389 0 0,0 2 0 0 0,-1-1 0 0 0,1 1 0 0 0,27 9 0 0 0,-39-10-247 0 0,6 5-2376 0 0,0 1 1124 0 0</inkml:trace>
  <inkml:trace contextRef="#ctx0" brushRef="#br0" timeOffset="1">80 168 17967 0 0,'-3'-1'122'0'0,"0"1"0"0"0,0-1 0 0 0,0 0 0 0 0,0 1 0 0 0,0-2 0 0 0,1 1 0 0 0,-1 0 0 0 0,0-1 0 0 0,1 1 0 0 0,-1-1 0 0 0,1 1 0 0 0,-1-1 0 0 0,1 0 0 0 0,0 0 0 0 0,-3-3 0 0 0,2 1 737 0 0,5 4-398 0 0,44-1-515 0 0,0 2-1 0 0,53 8 0 0 0,-36-2-1611 0 0,-22-6-3156 0 0,-2-2-1470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0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38 946 9215 0 0,'-1'-1'422'0'0,"-2"-2"-249"0"0,0-1 1 0 0,0 1-1 0 0,1 0 0 0 0,0 0 1 0 0,-1-1-1 0 0,1 1 1 0 0,0-1-1 0 0,0 0 0 0 0,1 0 1 0 0,-1 0-1 0 0,1 0 1 0 0,0 0-1 0 0,-1-4 1 0 0,-1-10 3396 0 0,-1-32 1 0 0,4 48-3256 0 0,0-24 244 0 0,1 1 0 0 0,6-41 1 0 0,16-50 272 0 0,55-159-1033 0 0,-57 207 178 0 0,-1-9 10 0 0,3-6 50 0 0,-18 67 323 0 0,1 0 1 0 0,15-28-1 0 0,-20 42 23 0 0,1-1 92 0 0,-2 3-469 0 0,0 0-1 0 0,0 0 1 0 0,0 0-1 0 0,0-1 1 0 0,1 1-1 0 0,-1 0 1 0 0,0 0-1 0 0,0 0 1 0 0,0 0-1 0 0,0 0 1 0 0,0 0-1 0 0,0 0 1 0 0,0 0-1 0 0,0 0 1 0 0,0-1-1 0 0,0 1 1 0 0,0 0-1 0 0,1 0 1 0 0,-1 0-1 0 0,0 0 1 0 0,0 0-1 0 0,0 0 1 0 0,1-1-1 0 0,-1 1 1 0 0,0 0-1 0 0,0 0 1 0 0,0 0-1 0 0,1 0 0 0 0,-1 0 1 0 0,0 0-1 0 0,0 0 1 0 0,0 0-1 0 0,0 0 1 0 0,0 0-1 0 0,0 0 1 0 0,0 0-1 0 0,1 0 1 0 0,-1 0-1 0 0,0 1 1 0 0,2 0 9 0 0,0-1 0 0 0,-1 1-1 0 0,2 0 1 0 0,-2 0 0 0 0,1 0 0 0 0,-1 1 0 0 0,1-2 0 0 0,-1 2 0 0 0,0-1 0 0 0,0 1 0 0 0,1-1-1 0 0,-1 1 1 0 0,0-1 0 0 0,0 1 0 0 0,0 0 0 0 0,1 2 0 0 0,2 5-13 0 0,5 19-1 0 0,-8-27 0 0 0,26 103-12 0 0,-1-5-114 0 0,2 8 93 0 0,16 119 0 0 0,-12-69-1659 0 0,-31-155 845 0 0,-14-6-13977 0 0</inkml:trace>
  <inkml:trace contextRef="#ctx0" brushRef="#br0" timeOffset="1">225 674 12095 0 0,'-3'-3'147'0'0,"-78"-60"610"0"0,67 51 266 0 0,1-2-1 0 0,0 1 1 0 0,-16-23 0 0 0,19 19 4597 0 0,13 17-5028 0 0,129 20 55 0 0,-85-12-2561 0 0,71 5 0 0 0,-73-12-3193 0 0,-2 1-1380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60 18599 0 0,'-16'-54'2127'0'0,"16"54"-2074"0"0,0 0-1 0 0,0 0 1 0 0,0 0-1 0 0,0 0 1 0 0,0 0 0 0 0,0-1-1 0 0,0 1 1 0 0,-1 0 0 0 0,1-1-1 0 0,0 1 1 0 0,0 0 0 0 0,0 0-1 0 0,0-1 1 0 0,0 1 0 0 0,-1 0-1 0 0,1 0 1 0 0,0 0 0 0 0,0 0-1 0 0,0 0 1 0 0,0 0 0 0 0,0-1-1 0 0,0 1 1 0 0,0 0 0 0 0,-1 0-1 0 0,1 0 1 0 0,0 0-1 0 0,0-1 1 0 0,-1 1 0 0 0,1 0-1 0 0,0 0 1 0 0,0 0 0 0 0,-1 0-1 0 0,1 0 1 0 0,0 0 0 0 0,0 0-1 0 0,0 0 1 0 0,0 0 0 0 0,-1 0-1 0 0,1 0 1 0 0,0 0 0 0 0,-1 0-1 0 0,1 0 1 0 0,0 0 0 0 0,0 0-1 0 0,-1 0 1 0 0,1 0 0 0 0,0 1-1 0 0,-8 6 566 0 0,1 3-516 0 0,0 1 0 0 0,1 0-1 0 0,1-1 1 0 0,-1 2 0 0 0,-6 21-1 0 0,6-15-107 0 0,-29 78-26 0 0,-35 89-81 0 0,-11-6 46 0 0,70-162 55 0 0,0 1 0 0 0,-1-1 0 0 0,-1-1 0 0 0,0-1 0 0 0,-20 19 0 0 0,32-32-184 0 0,-1-1-1 0 0,1 1 1 0 0,-1-1 0 0 0,2 0-1 0 0,-2 0 1 0 0,1 0 0 0 0,-1 0-1 0 0,0 0 1 0 0,0 0 0 0 0,1 0 0 0 0,-1 0-1 0 0,0-1 1 0 0,1 1 0 0 0,-1-1-1 0 0,0 1 1 0 0,0-1 0 0 0,0 1-1 0 0,1-1 1 0 0,-2 0 0 0 0,2 0-1 0 0,-1 0 1 0 0,0 0 0 0 0,-2-1-1 0 0,-7-4-7011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81 10591 0 0,'-5'-19'411'0'0,"3"12"81"0"0,0-1 0 0 0,-1 0 0 0 0,3 1 0 0 0,-2-1 0 0 0,3-16 3312 0 0,7 25-2011 0 0,-4 1-1449 0 0,0 0-1 0 0,-1 0 0 0 0,1 0 0 0 0,0 0 1 0 0,-1 1-1 0 0,1 0 0 0 0,-1 0 1 0 0,0 0-1 0 0,3 4 0 0 0,4 3-120 0 0,51 47 369 0 0,104 103 604 0 0,-129-121-1084 0 0,-2 1 0 0 0,39 60 0 0 0,12 46-1685 0 0,-74-122 650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47 2759 0 0,'-3'0'207'0'0,"-18"-16"206"0"0,5 2 9626 0 0,12 5-3551 0 0,6 9-6326 0 0,1-2 1 0 0,0 1-1 0 0,-1 0 1 0 0,0 0-1 0 0,1 0 1 0 0,-1 1-1 0 0,1 0 1 0 0,0-1-1 0 0,0 1 1 0 0,-1-1-1 0 0,5 1 1 0 0,32 5 119 0 0,-20-3-269 0 0,296 10 423 0 0,-176-11-216 0 0,-24-1-117 0 0,58 2-621 0 0,-154-1-749 0 0,-1 2-1 0 0,28 7 0 0 0,-35-7-850 0 0</inkml:trace>
  <inkml:trace contextRef="#ctx0" brushRef="#br0" timeOffset="1">58 132 15551 0 0,'-14'-4'712'0'0,"12"3"-16"0"0,4 2-472 0 0,3 3-252 0 0,-1-1-1 0 0,2 0 0 0 0,-1 0 1 0 0,0 0-1 0 0,0-1 1 0 0,1 1-1 0 0,0-1 0 0 0,0 0 1 0 0,7 1-1 0 0,59 7 21 0 0,-66-9 6 0 0,113 6 119 0 0,1-5 0 0 0,-1-4 0 0 0,128-20 0 0 0,-196 14-957 0 0,-6-1-324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42 17711 0 0,'-13'-25'1603'0'0,"13"25"-1595"0"0,0 0 0 0 0,0 0 1 0 0,0 0-1 0 0,0 0 0 0 0,0 0 0 0 0,0 0 1 0 0,0 0-1 0 0,0 0 0 0 0,0-1 0 0 0,0 1 1 0 0,0 0-1 0 0,0 0 0 0 0,0 0 1 0 0,0 0-1 0 0,0 0 0 0 0,0 0 0 0 0,0 0 1 0 0,0-1-1 0 0,0 1 0 0 0,0 0 0 0 0,0 0 1 0 0,0 0-1 0 0,0 0 0 0 0,0 0 0 0 0,0 0 1 0 0,0 0-1 0 0,0 0 0 0 0,0-1 0 0 0,0 1 1 0 0,0 0-1 0 0,0 0 0 0 0,0 0 0 0 0,0 0 1 0 0,0 0-1 0 0,1 0 0 0 0,-1 0 0 0 0,0 0 1 0 0,0 0-1 0 0,0 0 0 0 0,0 0 1 0 0,2-1 38 0 0,-1-1 1 0 0,1 1-1 0 0,0-1 1 0 0,-1 2-1 0 0,2-1 1 0 0,-2-1-1 0 0,1 2 1 0 0,0-1-1 0 0,0 0 1 0 0,0 0-1 0 0,0 1 1 0 0,0 0-1 0 0,0-1 1 0 0,0 1-1 0 0,0-1 1 0 0,0 1-1 0 0,1 0 1 0 0,-1 0 0 0 0,-1 1-1 0 0,2-1 1 0 0,-1 0-1 0 0,0 1 1 0 0,0-1-1 0 0,0 1 1 0 0,0-1-1 0 0,0 2 1 0 0,3 0-1 0 0,5 3 72 0 0,0 1 1 0 0,0 1-1 0 0,18 14 0 0 0,-18-12-68 0 0,19 15 100 0 0,-2 1 0 0 0,0 1 0 0 0,-3 2 0 0 0,27 35 0 0 0,-47-59-142 0 0,-1 1-1 0 0,0 0 1 0 0,-1-1 0 0 0,1 2 0 0 0,0-2 0 0 0,-1 1 0 0 0,2 9-1 0 0,-4-11-2 0 0,1 0 1 0 0,-1 0-1 0 0,0-1 0 0 0,0 1 0 0 0,0 0 0 0 0,0 0 0 0 0,-1 0 0 0 0,1 0 0 0 0,0 0 0 0 0,-1 0 0 0 0,0-1 0 0 0,0 1 1 0 0,0 0-1 0 0,0 0 0 0 0,-3 4 0 0 0,-1 0 34 0 0,-1 0 0 0 0,1-1 0 0 0,-1 0 1 0 0,0 0-1 0 0,0 0 0 0 0,-1-1 0 0 0,-13 8 0 0 0,0 1 21 0 0,-5 5-11 0 0,-1-1-1 0 0,-1-2 0 0 0,-1-1 0 0 0,-55 23 0 0 0,-19-8-1377 0 0,15-3-361 0 0,34-9 523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13 111 10591 0 0,'-12'-17'1287'0'0,"12"16"-1204"0"0,0 1-1 0 0,0 0 1 0 0,0-1-1 0 0,0 1 1 0 0,0-1 0 0 0,1 1-1 0 0,-1-1 1 0 0,0 1 0 0 0,0 0-1 0 0,0 0 1 0 0,1-1-1 0 0,-1 1 1 0 0,0-1 0 0 0,0 1-1 0 0,0-1 1 0 0,0 1-1 0 0,1 0 1 0 0,-1 0 0 0 0,1-1-1 0 0,0 0 137 0 0,0 0-12 0 0,1-1 1 0 0,-1 0 0 0 0,1 0 0 0 0,0 1 0 0 0,0-1 0 0 0,0 1 0 0 0,0 0 0 0 0,0 0-1 0 0,0 0 1 0 0,4-1 0 0 0,23-7 478 0 0,-13 6-452 0 0,46-10 795 0 0,124-9-1 0 0,-128 18-617 0 0,261-13 925 0 0,-5 21-760 0 0,-101 9-440 0 0,-4 11-552 0 0,-199-23-63 0 0,20 6 0 0 0,-27-6-230 0 0,0 0 0 0 0,1 1 0 0 0,0-1 0 0 0,4 4 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11975 0 0,'0'0'2035'0'0,"2"2"-1203"0"0,3 2-442 0 0,0 1-1 0 0,0 0 1 0 0,0 1 0 0 0,-1-1 0 0 0,7 9 0 0 0,18 35-49 0 0,-21-34-108 0 0,10 20 332 0 0,0 1 0 0 0,15 52 0 0 0,15 80 604 0 0,-43-145-971 0 0,-1 0-1 0 0,-1 1 1 0 0,0 45 0 0 0,-3-55-129 0 0,-1 0 1 0 0,-1 0 0 0 0,-1-1-1 0 0,0 2 1 0 0,0-2 0 0 0,-1 0-1 0 0,-11 26 1 0 0,13-35-43 0 0,0-1-1 0 0,0 0 1 0 0,0 1-1 0 0,-1-1 1 0 0,0 0 0 0 0,0 0-1 0 0,1 0 1 0 0,-1 0-1 0 0,0 0 1 0 0,-1-1-1 0 0,1 1 1 0 0,0-1-1 0 0,-1 0 1 0 0,1 0 0 0 0,-1 0-1 0 0,0-1 1 0 0,1 1-1 0 0,-2-1 1 0 0,1 1-1 0 0,1-1 1 0 0,-6 0 0 0 0,1 0 18 0 0,1-1 0 0 0,-1 0 0 0 0,1 0 0 0 0,-1-1 0 0 0,0 0 0 0 0,0 0 0 0 0,1-1 0 0 0,-1 0 0 0 0,2 0 0 0 0,-13-6 0 0 0,-3-2 97 0 0,1-1 1 0 0,0-1-1 0 0,-22-18 0 0 0,30 21 6 0 0,1-2 1 0 0,0 0-1 0 0,1 0 0 0 0,0-1 0 0 0,-16-24 1 0 0,20 26 21 0 0,1-1 1 0 0,0 1-1 0 0,0-1 1 0 0,1-1-1 0 0,1 1 1 0 0,-5-17-1 0 0,9 25-118 0 0,-1 0 0 0 0,0-1 0 0 0,1 0 0 0 0,0 1 0 0 0,0-1-1 0 0,0 1 1 0 0,1-1 0 0 0,-1 1 0 0 0,1-1 0 0 0,-1 0 0 0 0,3-4-1 0 0,-2 6-33 0 0,1-1-1 0 0,-1 1 1 0 0,1-1-1 0 0,0 0 0 0 0,-1 1 1 0 0,2 0-1 0 0,-1 0 0 0 0,-1-1 1 0 0,2 2-1 0 0,0-1 0 0 0,-1 0 1 0 0,0 1-1 0 0,0-2 0 0 0,1 2 1 0 0,4-2-1 0 0,6-2-13 0 0,0 0 1 0 0,0 1-1 0 0,1 1 0 0 0,-1 0 0 0 0,25-3 1 0 0,68 5-172 0 0,-13 5-2031 0 0,98 17 1 0 0,-150-15 445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6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62 8287 0 0,'-2'-31'890'0'0,"2"29"-913"0"0,0 2-1 0 0,0-1 1 0 0,0 0 0 0 0,0 0 0 0 0,0 0 0 0 0,0 0 0 0 0,0 0-1 0 0,1 0 1 0 0,-1 0 0 0 0,5-12 15470 0 0,-4 13-15395 0 0,-1-1-1 0 0,1 0 0 0 0,-1 1 0 0 0,1-1 1 0 0,-1 1-1 0 0,0 0 0 0 0,0 0 0 0 0,1-1 1 0 0,-1 1-1 0 0,1 0 0 0 0,0-1 0 0 0,-1 1 0 0 0,0 0 1 0 0,1-1-1 0 0,0 1 0 0 0,-1 0 0 0 0,1 0 1 0 0,-1 0-1 0 0,0 0 0 0 0,1 0 0 0 0,0 0 1 0 0,0 0-1 0 0,14-2 673 0 0,-12 3-724 0 0,0-1 0 0 0,0 0 0 0 0,-1 1 1 0 0,0-1-1 0 0,1 0 0 0 0,-1 1 0 0 0,1 0 0 0 0,0 0 0 0 0,-1 0 0 0 0,0 0 0 0 0,0 0 1 0 0,1 1-1 0 0,2 2 0 0 0,21 11-13 0 0,-25-15 3 0 0,0 1-1 0 0,0 0 0 0 0,0 0 1 0 0,0-1-1 0 0,-1 0 0 0 0,1 2 1 0 0,-1-1-1 0 0,1-1 0 0 0,0 1 0 0 0,-1 0 1 0 0,0 0-1 0 0,1-1 0 0 0,0 2 1 0 0,-1-1-1 0 0,1-1 0 0 0,-1 1 1 0 0,0 1-1 0 0,0-2 0 0 0,0 3 0 0 0,0 0-27 0 0,1-1-1 0 0,-1-1 0 0 0,0 2 1 0 0,0-1-1 0 0,-1-1 0 0 0,1 2 0 0 0,0-1 1 0 0,0-1-1 0 0,-1 2 0 0 0,-1 0 0 0 0,-1 5-71 0 0,-2-1 0 0 0,1-1 0 0 0,-2 0 0 0 0,-6 9 0 0 0,-4 3 99 0 0,10-11 11 0 0,-1-1-1 0 0,0 1 1 0 0,1-1-1 0 0,-1-1 0 0 0,-12 8 1 0 0,-42 20 15 0 0,60-32-15 0 0,-8 3 0 0 0,2-2 13 0 0,6-2 482 0 0,11-3-427 0 0,-10 3-68 0 0,15-3 0 0 0,-12 3 0 0 0,20-3 0 0 0,-10 0-2 0 0,-11 0 3 0 0,-1 3 11 0 0,1-1 106 0 0,-3 2-59 0 0,-2 3-53 0 0,-1 0 1 0 0,0-1-1 0 0,1 1 0 0 0,-1-1 1 0 0,0 0-1 0 0,0 0 0 0 0,0 0 1 0 0,-6 2-1 0 0,-18 14 13 0 0,21-13-30 0 0,-1 0 1 0 0,-1 0-1 0 0,0-1 0 0 0,-11 5 1 0 0,11-7-3 0 0,0 2 0 0 0,0 0 1 0 0,1 0-1 0 0,0 1 0 0 0,-1 0 1 0 0,2 0-1 0 0,-12 12 0 0 0,19-18 11 0 0,0 0 0 0 0,-1 0 0 0 0,1 0 0 0 0,0 0 0 0 0,0 1 0 0 0,0-1 0 0 0,0 0 0 0 0,0 1 0 0 0,-1-1 0 0 0,1 1 0 0 0,0-1 0 0 0,0 0 0 0 0,0 0 0 0 0,-1 0 0 0 0,1 1 0 0 0,0-1 0 0 0,0 1 0 0 0,0-1 0 0 0,0 0 0 0 0,0 1 0 0 0,1 0 1 0 0,0 0 0 0 0,-1 0 1 0 0,1-1-1 0 0,0 1 0 0 0,0 0 1 0 0,0-1-1 0 0,0 1 0 0 0,0-1 1 0 0,0 1-1 0 0,0-1 0 0 0,0 1 1 0 0,0-1-1 0 0,0 1 0 0 0,0-1 1 0 0,0 0-1 0 0,1 0 0 0 0,-2 0 1 0 0,3 0-1 0 0,24 1 14 0 0,-27-1-12 0 0,40-2 155 0 0,-26 0-124 0 0,-1 1 0 0 0,1 1 0 0 0,23 2 0 0 0,-34-2-32 0 0,1 0 0 0 0,9 5 0 0 0,-4 1 0 0 0,-2 0 0 0 0,-2 3 0 0 0,-4-6 0 0 0,1 0 0 0 0,-2 0 0 0 0,0 0 0 0 0,1 0 0 0 0,0 0 0 0 0,-1 1 0 0 0,0-1 0 0 0,0 0 0 0 0,0 1 0 0 0,-1-1 0 0 0,1 0 0 0 0,-1 1 0 0 0,1-1 0 0 0,-1 0 0 0 0,-1 0 0 0 0,2 0 0 0 0,-2 0 0 0 0,-2 4 0 0 0,1-2 0 0 0,1 0 0 0 0,-2-1 0 0 0,1 1 0 0 0,0-1 0 0 0,0 0 0 0 0,-2 1 0 0 0,1-2 0 0 0,1 1 0 0 0,-2-1 0 0 0,-5 4 0 0 0,-74 50 235 0 0,77-53-179 0 0,6-2 24 0 0,3-2-3 0 0,4 2-81 0 0,-1 0 0 0 0,0 0 0 0 0,9 5 0 0 0,-13-7 0 0 0,1 2 1 0 0,-2-1-1 0 0,2 0 1 0 0,-1 0-1 0 0,0 0 0 0 0,0 1 1 0 0,0-1-1 0 0,0 1 0 0 0,0-1 1 0 0,1 2-1 0 0,-1-1 0 0 0,0-1 0 0 0,-1 0 1 0 0,0 0-1 0 0,1 0 0 0 0,0 0 0 0 0,-1 1 0 0 0,1-1 0 0 0,-1 0 1 0 0,0 0-1 0 0,0 1 0 0 0,1-1 0 0 0,-1 0 0 0 0,0 1 0 0 0,0-1 1 0 0,0 1-1 0 0,0-1 0 0 0,-1 2 0 0 0,1 2-7 0 0,-2 10-30 0 0,0-2 1 0 0,-1 1-1 0 0,-8 21 1 0 0,-1 11-38 0 0,7-25 78 0 0,5-12 0 0 0,1-7-1 0 0,0-1 0 0 0,-1 0-1 0 0,1 0 1 0 0,0 0 0 0 0,0 0-1 0 0,-1 1 1 0 0,1-2 0 0 0,0 1-1 0 0,0 1 1 0 0,0-2 0 0 0,1 1 0 0 0,-2 0-1 0 0,2 0 1 0 0,-1-1 0 0 0,0 1-1 0 0,0 0 1 0 0,0 0 0 0 0,1-1 0 0 0,-1 0-1 0 0,2 1 1 0 0,6 1-11 0 0,-1 0 1 0 0,10 1-1 0 0,-12-2 10 0 0,4-1 9 0 0,-1 1-1 0 0,0-1 1 0 0,0 0 0 0 0,0-1-1 0 0,0 0 1 0 0,0-1 0 0 0,15-4-1 0 0,-15 3 5 0 0,0-1-11 0 0,-3-1 20 0 0,-5 4 616 0 0,9-5-1704 0 0,-3 0 23 0 0,8-4-5526 0 0,0 2-1217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13 16495 0 0,'-9'-6'760'0'0,"8"5"-21"0"0,-10-2-446 0 0,8 2-180 0 0,0 1-1 0 0,0-1 0 0 0,-1 1 0 0 0,1 0 1 0 0,0 0-1 0 0,-1 0 0 0 0,1 1 1 0 0,0-1-1 0 0,-1 1 0 0 0,1-1 1 0 0,0 1-1 0 0,0 1 0 0 0,0-1 1 0 0,0 0-1 0 0,0 0 0 0 0,0 1 0 0 0,1 0 1 0 0,-1 0-1 0 0,1 0 0 0 0,-3 2 1 0 0,-6 5 355 0 0,1 1 0 0 0,0 1 0 0 0,-10 12 1 0 0,20-22-472 0 0,-20 26 283 0 0,1 2-1 0 0,2 0 0 0 0,-16 37 0 0 0,25-49-273 0 0,-49 82 75 0 0,18-33-71 0 0,-56 105 107 0 0,87-154-460 0 0,-1-1 0 0 0,-1 0 0 0 0,0-1-1 0 0,-19 22 1 0 0,17-29-2110 0 0,6-3-1939 0 0,-2 2-2199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 11055 0 0,'-2'-3'173'0'0,"2"2"-66"0"0,-1 0-1 0 0,0 0 1 0 0,1 0-1 0 0,0 0 1 0 0,0 0-1 0 0,-1 0 1 0 0,1 0-1 0 0,0 0 1 0 0,0 0-1 0 0,-1 0 1 0 0,1-3 1422 0 0,2 5 352 0 0,5 1-1096 0 0,0 1 0 0 0,0 1 0 0 0,-1-1-1 0 0,0 1 1 0 0,8 6 0 0 0,29 27-123 0 0,-22-18-198 0 0,1 0-159 0 0,13 11 415 0 0,52 56 1 0 0,72 126 388 0 0,-152-201-1509 0 0,50 71 1655 0 0,-46-70-1896 0 0,12 13 1 0 0,-15-19-1449 0 0,0 1-1 0 0,15 10 1 0 0,-6-8-5566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156 120 9215 0 0,'-2'-4'272'0'0,"1"-1"0"0"0,-1 1 0 0 0,1-1 0 0 0,1 1 0 0 0,-1-1 0 0 0,0 0 0 0 0,1 0-1 0 0,0 1 1 0 0,1-1 0 0 0,-1 0 0 0 0,2-5 0 0 0,0 1 717 0 0,5-17 1379 0 0,-6 24-2190 0 0,0 0 1 0 0,-1 0-1 0 0,1 0 0 0 0,1 0 1 0 0,-2 0-1 0 0,2 1 0 0 0,-1-1 1 0 0,0 1-1 0 0,1-2 0 0 0,1 0 1 0 0,-3 3-129 0 0,1 0 1 0 0,0 0-1 0 0,0-1 1 0 0,-1 1-1 0 0,1 0 1 0 0,0 0-1 0 0,0 0 1 0 0,-1-1-1 0 0,1 1 1 0 0,0 0-1 0 0,0 0 1 0 0,-1 0-1 0 0,1 0 1 0 0,0 0-1 0 0,0 1 1 0 0,-1-1-1 0 0,1 0 1 0 0,0 0-1 0 0,0 1 1 0 0,-1-1-1 0 0,1 0 1 0 0,0 0-1 0 0,0 1 1 0 0,-1-1-1 0 0,0 1 1 0 0,1-1-1 0 0,1 1 1 0 0,16 16 594 0 0,-17-16-608 0 0,18 21 65 0 0,-2 1 1 0 0,0 1 0 0 0,19 36 0 0 0,-15-24 88 0 0,2 2 25 0 0,-1 2 0 0 0,29 77 0 0 0,-42-90-137 0 0,-1-1 1 0 0,8 47-1 0 0,-16-61-45 0 0,2-1 0 0 0,-2 1-1 0 0,0-1 1 0 0,-1 1 0 0 0,0-1 0 0 0,-1 1 0 0 0,0-1 0 0 0,0 0-1 0 0,-6 13 1 0 0,5-15 5 0 0,-1 0 0 0 0,-1 0 0 0 0,1 0 0 0 0,-2 0 0 0 0,1-1 0 0 0,-1 1 0 0 0,-8 7 0 0 0,9-11-9 0 0,1 0 0 0 0,-1-1 0 0 0,-1 0 0 0 0,1 0 0 0 0,0 0 0 0 0,0-1 0 0 0,-1 0 0 0 0,0 0 0 0 0,0 0 0 0 0,0 0 0 0 0,-13 2 0 0 0,11-3 10 0 0,1 0-1 0 0,-1-2 1 0 0,1 1-1 0 0,-1 0 0 0 0,0-1 1 0 0,1 0-1 0 0,-1-1 1 0 0,1 0-1 0 0,-2 0 1 0 0,2-1-1 0 0,-1 0 1 0 0,2 0-1 0 0,-2 0 1 0 0,-12-7-1 0 0,8 2 23 0 0,1 0 0 0 0,0 0 0 0 0,1 0 0 0 0,0-1-1 0 0,0-1 1 0 0,1 0 0 0 0,-13-15 0 0 0,4-1 271 0 0,-32-52 0 0 0,46 70-268 0 0,1 1 0 0 0,0-1 0 0 0,0 0 0 0 0,0 1-1 0 0,1-1 1 0 0,1 0 0 0 0,-1 0 0 0 0,1 0 0 0 0,0 0-1 0 0,0 0 1 0 0,1-11 0 0 0,0 15-36 0 0,1-2 0 0 0,0 1 0 0 0,-1 0 0 0 0,1 0 0 0 0,1 0 0 0 0,-1 0 0 0 0,1 0-1 0 0,-1 0 1 0 0,1 1 0 0 0,0-1 0 0 0,0 0 0 0 0,1 1 0 0 0,-1-1 0 0 0,1 1 0 0 0,0 0 0 0 0,0 0 0 0 0,0 0 0 0 0,0 0 0 0 0,0 1 0 0 0,6-4 0 0 0,-1 2-23 0 0,-1 1 0 0 0,1 0 0 0 0,0 1 0 0 0,0 1 0 0 0,0-2 1 0 0,-1 3-1 0 0,16-3 0 0 0,-1 1-2 0 0,-4 1-29 0 0,0 1 0 0 0,0 0 1 0 0,0 1-1 0 0,0 1 0 0 0,21 6 0 0 0,32 2-89 0 0,-34-8 33 0 0,32 4-294 0 0,-29 1-577 0 0,-18-3-262 0 0,-1 0 1 0 0,29 0-1 0 0,-14-6-514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53 13359 0 0,'-14'-53'5127'0'0,"16"64"-4418"0"0,23 109-227 0 0,4-1-440 0 0,-23-98-19 0 0,2 0 1 0 0,1 0-1 0 0,15 26 1 0 0,-19-39-224 0 0,1 1 1 0 0,0-1 0 0 0,0-1 0 0 0,1 1 0 0 0,0-1 0 0 0,0 0 0 0 0,1-1 0 0 0,-1 1 0 0 0,1-2 0 0 0,1 1 0 0 0,-1-1 0 0 0,14 6 0 0 0,5-1-6059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52 14399 0 0,'0'0'662'0'0,"-1"-2"-18"0"0,-6-17-390 0 0,7 17-181 0 0,-1 1 0 0 0,1-1-1 0 0,-1 2 1 0 0,1-2 0 0 0,-1 1 0 0 0,0 0-1 0 0,0-1 1 0 0,1 2 0 0 0,-1-2 0 0 0,0 1-1 0 0,0 1 1 0 0,0-2 0 0 0,0 1 0 0 0,0 1-1 0 0,-2-2 1 0 0,-1-1 495 0 0,3 2-420 0 0,0 0 0 0 0,-1 0 0 0 0,1 0-1 0 0,0 1 1 0 0,-1-1 0 0 0,1 0 0 0 0,-1 0-1 0 0,2 1 1 0 0,-2 0 0 0 0,1-1 0 0 0,-1 1-1 0 0,1 0 1 0 0,-1-1 0 0 0,-2 1 0 0 0,0 0 92 0 0,0 0 0 0 0,0 1 0 0 0,1 0 1 0 0,0-1-1 0 0,-7 3 0 0 0,-1 1 118 0 0,0 1-1 0 0,-19 10 1 0 0,-61 30-180 0 0,34-18-123 0 0,53-26-58 0 0,-1 1 0 0 0,2 1 0 0 0,-1-1 0 0 0,1 0-1 0 0,-1 0 1 0 0,0 1 0 0 0,1 0 0 0 0,0 0 0 0 0,0 0 0 0 0,0 0-1 0 0,0 1 1 0 0,1-1 0 0 0,0 1 0 0 0,0 0 0 0 0,-1-1 0 0 0,1 1-1 0 0,1 0 1 0 0,-3 6 0 0 0,0 8-5 0 0,1 0 1 0 0,2 0-1 0 0,-1 0 1 0 0,2 24-1 0 0,11 73-30 0 0,-2-47 30 0 0,15 326 148 0 0,-24-380-91 0 0,1-8-35 0 0,3 7-37 0 0,-3-11-1063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68 18255 0 0,'-1'-2'836'0'0,"1"2"-620"0"0,-6-21 823 0 0,6 19-908 0 0,0 1-1 0 0,1-1 1 0 0,-1 0 0 0 0,0 0 0 0 0,1 1-1 0 0,-1-1 1 0 0,1 0 0 0 0,0 1 0 0 0,0-1-1 0 0,0 1 1 0 0,0-1 0 0 0,0 1 0 0 0,0-1-1 0 0,0 1 1 0 0,0-1 0 0 0,1 1 0 0 0,-1 0-1 0 0,1-1 1 0 0,-1 2 0 0 0,1-2-1 0 0,-1 1 1 0 0,1 1 0 0 0,-1-1 0 0 0,1 0-1 0 0,0 0 1 0 0,-1 1 0 0 0,1-1 0 0 0,2 0-1 0 0,5-1 26 0 0,1 0 0 0 0,0 2 0 0 0,0-1-1 0 0,11 0 1 0 0,-10 1-54 0 0,8 0-111 0 0,0 1 0 0 0,0 0 0 0 0,0 1 0 0 0,-1 1 0 0 0,30 9 0 0 0,-30-8-427 0 0,-12-3-754 0 0,-2 1-1 0 0,1-1 1 0 0,10 4 0 0 0,-6 0-6154 0 0</inkml:trace>
  <inkml:trace contextRef="#ctx0" brushRef="#br0" timeOffset="1">22 246 14279 0 0,'-14'-15'632'0'0,"8"11"288"0"0,5-4 2112 0 0,10 2-1336 0 0,7 4 0 0 0,6 1-1192 0 0,8 1-248 0 0,6 1-40 0 0,5 1-16 0 0,2 2-776 0 0,-1-2-160 0 0,-6-4-32 0 0,2 4-8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8 890 9671 0 0,'0'0'7'0'0,"-3"21"640"0"0,0 0 0 0 0,1 0 0 0 0,4 41 6974 0 0,1-67-5496 0 0,2-13-1392 0 0,-4 16-9 0 0,62-209 723 0 0,6-21-421 0 0,-16 54-976 0 0,-23 81 37 0 0,22-125 0 0 0,-43 174 225 0 0,-9 46 152 0 0,2 4-331 0 0,0 1-132 0 0,1-1 0 0 0,-1 1 0 0 0,1 0 0 0 0,-1 0 0 0 0,-1 0 0 0 0,2 0 0 0 0,1 7-1 0 0,10 29-53 0 0,-9-24 46 0 0,-4-15 7 0 0,113 378-248 0 0,-54-105 325 0 0,-54-249-47 0 0,30 171-70 0 0,-36-194-354 0 0,0 3 51 0 0,0-1-1255 0 0,-5-8 166 0 0,-4-4 452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48 119 14279 0 0,'-3'-5'389'0'0,"-5"-1"-105"0"0,1-3-1 0 0,1 2 0 0 0,0-1 0 0 0,-8-13 1 0 0,14 20-124 0 0,-1 0 1 0 0,1 0 0 0 0,0 1 0 0 0,0-1-1 0 0,-1 0 1 0 0,1 0 0 0 0,-1 0 0 0 0,1 0-1 0 0,0 0 1 0 0,0 0 0 0 0,0 0-1 0 0,0 0 1 0 0,0 0 0 0 0,0 0 0 0 0,0 0-1 0 0,0 0 1 0 0,0 0 0 0 0,0 0 0 0 0,1 1-1 0 0,-1-2 1 0 0,1 1 0 0 0,-1 1 0 0 0,0-1-1 0 0,0 0 1 0 0,1 0 0 0 0,0 0 0 0 0,-1 0-1 0 0,1 0 1 0 0,-1 1 0 0 0,1-1 0 0 0,0 1-1 0 0,0-1 1 0 0,-1 0 0 0 0,1 1-1 0 0,0-1 1 0 0,0 1 0 0 0,-1-1 0 0 0,1 0-1 0 0,0 1 1 0 0,2-1 0 0 0,4-1 178 0 0,-1-1 1 0 0,2 2-1 0 0,-1-1 1 0 0,11-1-1 0 0,-8 2-385 0 0,36-7 203 0 0,0 3 1 0 0,1 2 0 0 0,57 3-1 0 0,112 20-1383 0 0,-147-12 511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26 6447 0 0,'-3'-3'78'0'0,"1"1"-1"0"0,1-1 0 0 0,-2 0 1 0 0,0 0-1 0 0,1 1 0 0 0,-4-3 1 0 0,5 4-73 0 0,1 1 1 0 0,-2-1-1 0 0,1 1 1 0 0,1 0-1 0 0,-1-1 1 0 0,-1 1-1 0 0,2 0 1 0 0,-1-1-1 0 0,-1 1 1 0 0,2 0-1 0 0,-1 0 1 0 0,-1 0 0 0 0,2 0-1 0 0,-1 0 1 0 0,-1 0-1 0 0,2 0 1 0 0,-1 0-1 0 0,-1 1 1 0 0,2-1-1 0 0,-1 0 1 0 0,-1 1-1 0 0,2-1 1 0 0,-1 0-1 0 0,0 0 1 0 0,0 1-1 0 0,0 0 1 0 0,-1 0-1 0 0,-4 4 446 0 0,1-1 0 0 0,1 2-1 0 0,-2-1 1 0 0,2 0-1 0 0,0 1 1 0 0,0 0 0 0 0,0 0-1 0 0,-4 9 1 0 0,-1-1 628 0 0,-15 31 2103 0 0,-27 62 0 0 0,30-53-2873 0 0,3 1-1 0 0,1-1 1 0 0,4 3-1 0 0,-12 105 1 0 0,15 63 664 0 0,12-183-860 0 0,1 0 0 0 0,2 0 1 0 0,13 54-1 0 0,-12-77-93 0 0,0 1 0 0 0,1-1 0 0 0,1 0 0 0 0,1 0 0 0 0,1-1 0 0 0,0 0 0 0 0,1-1 0 0 0,22 25 0 0 0,-24-32-80 0 0,0-1 1 0 0,1 0-1 0 0,0 0 1 0 0,0-1-1 0 0,1-1 1 0 0,13 8-1 0 0,-15-11-117 0 0,0 1 1 0 0,1-2-1 0 0,-1 0 1 0 0,0 0-1 0 0,1 0 0 0 0,1-1 1 0 0,-2-1-1 0 0,18 2 1 0 0,18-5-1386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36 14279 0 0,'-4'0'713'0'0,"3"0"-645"0"0,-1 0 1 0 0,1 0-1 0 0,0 0 0 0 0,0 0 1 0 0,-1 0-1 0 0,1 0 0 0 0,0-1 1 0 0,-1 1-1 0 0,2 0 0 0 0,-2 0 1 0 0,1-1-1 0 0,0 1 0 0 0,-4-3 3041 0 0,5 3-2987 0 0,0 0-1 0 0,0-1 1 0 0,0 1-1 0 0,0 0 1 0 0,0 0 0 0 0,0 0-1 0 0,0 0 1 0 0,0 0-1 0 0,0-1 1 0 0,0 1 0 0 0,0 0-1 0 0,0 0 1 0 0,0 0 0 0 0,0 0-1 0 0,0 0 1 0 0,5-4 1049 0 0,10-2-894 0 0,6 1-42 0 0,1 0 1 0 0,-1 1-1 0 0,1 2 0 0 0,39-1 0 0 0,-52 3-215 0 0,0 1 0 0 0,0 0-1 0 0,0-1 1 0 0,0 2 0 0 0,0 0 0 0 0,16 6 0 0 0,-22-7-19 0 0,-1 0 0 0 0,0 0 0 0 0,1 1 1 0 0,-1-1-1 0 0,1 0 0 0 0,-1 1 0 0 0,0 0 1 0 0,0-1-1 0 0,1 2 0 0 0,-1-1 0 0 0,-1-1 0 0 0,2 2 1 0 0,-2-1-1 0 0,1 0 0 0 0,-1 1 0 0 0,1-1 1 0 0,-1 1-1 0 0,0 0 0 0 0,0-1 0 0 0,0 1 1 0 0,0-1-1 0 0,0 1 0 0 0,-1 0 0 0 0,1-1 1 0 0,0 7-1 0 0,-2-2 12 0 0,1 1 1 0 0,-1-1-1 0 0,0 1 1 0 0,-1-1 0 0 0,0 1-1 0 0,-3 9 1 0 0,-21 42 124 0 0,16-39-87 0 0,-1-1 1 0 0,-1 0-1 0 0,-2-1 0 0 0,1 0 0 0 0,-29 26 1 0 0,-88 69-20 0 0,128-111-32 0 0,-28 23-158 0 0,-34 36 0 0 0,50-44-1605 0 0,-24 32 0 0 0,26-30-251 0 0</inkml:trace>
  <inkml:trace contextRef="#ctx0" brushRef="#br0" timeOffset="1">274 430 10679 0 0,'0'0'472'0'0,"10"-1"104"0"0,0 1-464 0 0,3 2-112 0 0,0 3 0 0 0,2 3 0 0 0,0 2 448 0 0,2 3 64 0 0,1 2 8 0 0,0 0 8 0 0,1 2-336 0 0,1 0-64 0 0,0 1-8 0 0,8 5-8 0 0,-6-5-728 0 0,-1-5-152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6:36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16583 0 0,'0'0'1915'0'0,"1"2"-1420"0"0,45 47 2742 0 0,-26-29-2155 0 0,28 38 0 0 0,-30-32-627 0 0,-2 2-1 0 0,0 0 1 0 0,22 60 0 0 0,-24-46-127 0 0,-2 1 1 0 0,10 57-1 0 0,-18-73-214 0 0,-2 0 1 0 0,0 0-1 0 0,-2 0 1 0 0,-1 1-1 0 0,-6 34 0 0 0,-1-18 39 0 0,-3 0 0 0 0,-21 59 0 0 0,16-58 0 0 0,-41 77 0 0 0,46-101-138 0 0,-1-2 1 0 0,-1 1 0 0 0,-1-2 0 0 0,-1 0-1 0 0,-33 30 1 0 0,-2-7-1567 0 0,-4-4-4794 0 0,-7 5-2607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27 18631 0 0,'-4'-13'130'0'0,"0"0"2453"0"0,2 15-1397 0 0,1 10-789 0 0,-2 108 389 0 0,-2 23-118 0 0,1-103-353 0 0,-12 63 0 0 0,-6-17-138 0 0,-8 39 231 0 0,26-103-351 0 0,1 0 0 0 0,1 0-1 0 0,2 36 1 0 0,0-50-134 0 0,1-1 0 0 0,0 1 0 0 0,1-1 1 0 0,-1 0-1 0 0,7 13 0 0 0,-7-17 43 0 0,-1-1 1 0 0,2-1 0 0 0,-1 2-1 0 0,0-2 1 0 0,1 1 0 0 0,-1 0-1 0 0,1-1 1 0 0,-1 1 0 0 0,1-1-1 0 0,1 3 1 0 0,-1-3 19 0 0,-1 0 0 0 0,0-1-1 0 0,1 0 1 0 0,-1 1 0 0 0,0 0 0 0 0,0-1-1 0 0,1 1 1 0 0,-1-1 0 0 0,1 0 0 0 0,-1 0-1 0 0,0 0 1 0 0,1 0 0 0 0,-1 0 0 0 0,1 0-1 0 0,-1 0 1 0 0,0 0 0 0 0,0 0 0 0 0,2-1-1 0 0,1-1-103 0 0,-1 1 0 0 0,0-1 0 0 0,0 1 0 0 0,0-1 0 0 0,0 0 0 0 0,-1 0 0 0 0,1 0 0 0 0,0-1-1 0 0,0 1 1 0 0,3-5 0 0 0,2-4-115 0 0,9-14 0 0 0,-12 18 233 0 0,-2-1 0 0 0,5-9 0 0 0,-7 12 0 0 0,2 0 0 0 0,-1-1 0 0 0,1 1 0 0 0,-1 1 0 0 0,1-2 0 0 0,5-3 0 0 0,-2 2-56 0 0,2 1 0 0 0,0 0 1 0 0,0 0-1 0 0,11-5 0 0 0,-11 5-245 0 0,21-10-1344 0 0,47-22 0 0 0,-43 25 195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15663 0 0,'0'0'1207'0'0,"1"-2"-788"0"0,0-1-273 0 0,1 1 0 0 0,1-1 0 0 0,-2 1 0 0 0,1-1 1 0 0,1 0-1 0 0,0 1 0 0 0,-1 0 0 0 0,0 0 1 0 0,1 0-1 0 0,0 1 0 0 0,-1-2 0 0 0,1 2 0 0 0,0 0 1 0 0,0 0-1 0 0,0-1 0 0 0,1 1 0 0 0,4-1 1 0 0,-4 2-26 0 0,-1 0 0 0 0,0 0 0 0 0,0 0 0 0 0,0 0 0 0 0,0 1 0 0 0,0-1 0 0 0,1 1 0 0 0,-1-1 0 0 0,0 2 0 0 0,4 1 0 0 0,29 16 422 0 0,-25-13-525 0 0,-2 1-1 0 0,1 1 1 0 0,-1-1-1 0 0,-1 1 0 0 0,0 1 1 0 0,0 0-1 0 0,0 0 1 0 0,-1 0-1 0 0,-1 1 1 0 0,0 0-1 0 0,0 0 1 0 0,0 1-1 0 0,-1-1 1 0 0,-1 2-1 0 0,0-1 1 0 0,-1 0-1 0 0,0 0 0 0 0,-1 1 1 0 0,1 0-1 0 0,-1 14 1 0 0,-1-13-34 0 0,-1 2 1 0 0,0-1 0 0 0,-1 0-1 0 0,-1 0 1 0 0,0 0 0 0 0,-1-1-1 0 0,-7 24 1 0 0,9-33-222 0 0,-1 0 0 0 0,-1 0 0 0 0,2 0 0 0 0,-2 0-1 0 0,1 0 1 0 0,-1-1 0 0 0,0 1 0 0 0,0 0 0 0 0,0-1 0 0 0,0 0 0 0 0,0 0-1 0 0,-1 0 1 0 0,-7 4 0 0 0,-7 0-1379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14279 0 0,'-5'-11'3052'0'0,"20"11"-2226"0"0,0 1-1 0 0,26 4 0 0 0,48 6-413 0 0,-61-8-376 0 0,-1 0 0 0 0,38 10 0 0 0,-42-7-943 0 0,30 5 0 0 0,-41-9-1131 0 0,-3 1-4054 0 0</inkml:trace>
  <inkml:trace contextRef="#ctx0" brushRef="#br0" timeOffset="1">272 87 13967 0 0,'0'0'1262'0'0,"-1"2"-1037"0"0,-4 4 24 0 0,0 1 1 0 0,1 0-1 0 0,-1 0 1 0 0,2 0-1 0 0,0 1 1 0 0,0-1-1 0 0,-4 13 1 0 0,1-4 349 0 0,-9 25 1023 0 0,-44 111 949 0 0,55-145-2521 0 0,1 1-1 0 0,-3 12 1 0 0,-11 39 105 0 0,16-58 226 0 0,1-2-308 0 0,1-2 0 0 0,-1 2 0 0 0,0-1 0 0 0,0 0 0 0 0,1 1-1 0 0,-1-2 1 0 0,1 2 0 0 0,0-1 0 0 0,-1 0 0 0 0,1 1 0 0 0,1-1 0 0 0,-2 1 0 0 0,2-1-1 0 0,-1 1 1 0 0,0-1 0 0 0,0 1 0 0 0,0-1 0 0 0,1 1 0 0 0,-1 0 0 0 0,1-1 0 0 0,-1 2-1 0 0,1-1 1 0 0,-1-1 0 0 0,1 2 0 0 0,0-1 0 0 0,0 0 0 0 0,2 0 0 0 0,6-2-35 0 0,-1 0 1 0 0,1 1 0 0 0,19-2 0 0 0,-25 4 5 0 0,26-2-591 0 0,2 1-1 0 0,-1 1 1 0 0,46 8 0 0 0,-51-6-1838 0 0,0-2-5185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18343 0 0,'0'0'1995'0'0,"0"2"-1750"0"0,-5 24 231 0 0,3-1 0 0 0,0 47-1 0 0,2-29-102 0 0,-3 32-65 0 0,-1 51 48 0 0,3-116-683 0 0,2-1 0 0 0,-1 1-1 0 0,1-1 1 0 0,1 0 0 0 0,-1 0 0 0 0,2 0-1 0 0,-1 1 1 0 0,6 11 0 0 0,-1-10-1264 0 0</inkml:trace>
  <inkml:trace contextRef="#ctx0" brushRef="#br0" timeOffset="1">288 171 15695 0 0,'-7'-47'1668'0'0,"4"37"3240"0"0,3 11-4817 0 0,0 0-1 0 0,0 0 0 0 0,0-1 1 0 0,0 1-1 0 0,0 0 0 0 0,0 0 1 0 0,0-1-1 0 0,-1 1 1 0 0,1 0-1 0 0,-1 0 0 0 0,0 1 1 0 0,-2 3 83 0 0,-6 28 371 0 0,-8 56 0 0 0,0 2-566 0 0,-35 83 257 0 0,48-163-234 0 0,1-2 0 0 0,-2 1-1 0 0,1 0 1 0 0,-2-1 0 0 0,-7 12 0 0 0,9-17-13 0 0,0 1 1 0 0,1-1-1 0 0,-2 1 1 0 0,1-1-1 0 0,-1 0 1 0 0,0-1-1 0 0,0 1 0 0 0,0-1 1 0 0,0 0-1 0 0,-10 4 1 0 0,13-6 9 0 0,0 0 1 0 0,0 0-1 0 0,0-1 0 0 0,0 0 1 0 0,0 0-1 0 0,0 1 1 0 0,0-1-1 0 0,0 0 0 0 0,0 0 1 0 0,0 0-1 0 0,0 0 1 0 0,0-1-1 0 0,0 1 0 0 0,0 0 1 0 0,0 0-1 0 0,0-1 1 0 0,-2-1-1 0 0,1 1 7 0 0,0-1 0 0 0,1 1 1 0 0,0-1-1 0 0,0 0 0 0 0,-1 0 0 0 0,2 0 0 0 0,-1 0 0 0 0,0 0 1 0 0,0 0-1 0 0,0-1 0 0 0,-1-3 0 0 0,0 1 67 0 0,0 0-1 0 0,1 0 1 0 0,1-1-1 0 0,-2 1 1 0 0,2-1 0 0 0,0 1-1 0 0,0-1 1 0 0,0 1 0 0 0,0-1-1 0 0,1 0 1 0 0,1-10-1 0 0,-1 13-21 0 0,1-1-1 0 0,-1 1 0 0 0,1-1 1 0 0,0 1-1 0 0,0 0 0 0 0,0 0 1 0 0,1 0-1 0 0,-1 0 0 0 0,1 0 1 0 0,0 0-1 0 0,-1 0 0 0 0,2 0 0 0 0,1-3 1 0 0,-2 4-14 0 0,1 0 0 0 0,0 0 0 0 0,-1 0 1 0 0,1 1-1 0 0,0-1 0 0 0,-1 1 0 0 0,1-1 1 0 0,0 1-1 0 0,0 0 0 0 0,0 0 0 0 0,0 0 0 0 0,1 1 1 0 0,-1-1-1 0 0,4 0 0 0 0,75-2-1367 0 0,-53 3-151 0 0,56-8-1 0 0,-63 3 31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48 143 5983 0 0,'6'-84'1366'0'0,"-1"57"2390"0"0,2-1 6500 0 0,-7 24-8419 0 0,0 4-1800 0 0,0 0 0 0 0,0 0-1 0 0,0 0 1 0 0,0 0 0 0 0,0 0 0 0 0,0 1 0 0 0,0-1 0 0 0,0 0 0 0 0,0 0-1 0 0,0 0 1 0 0,0 0 0 0 0,1 0 0 0 0,-1 0 0 0 0,0 0 0 0 0,0 0-1 0 0,0 0 1 0 0,0 0 0 0 0,0 0 0 0 0,0 0 0 0 0,0 0 0 0 0,0 0 0 0 0,0 0-1 0 0,0 0 1 0 0,0 1 0 0 0,0-1 0 0 0,0 0 0 0 0,0 0 0 0 0,0 0-1 0 0,1 0 1 0 0,-1 0 0 0 0,0 0 0 0 0,0 0 0 0 0,0 0 0 0 0,0 0 0 0 0,0 0-1 0 0,0 0 1 0 0,0 0 0 0 0,0 0 0 0 0,0 0 0 0 0,0 0 0 0 0,0 0 0 0 0,1 0-1 0 0,-1 0 1 0 0,0-1 0 0 0,0 1 0 0 0,0 0 0 0 0,0 0 0 0 0,0 0-1 0 0,0 0 1 0 0,0 0 0 0 0,0 0 0 0 0,0 0 0 0 0,0 0 0 0 0,0 0 0 0 0,0 0-1 0 0,0 0 1 0 0,0 0 0 0 0,6 18 134 0 0,-2 0 0 0 0,0 0 0 0 0,-1 0 0 0 0,-1 1 0 0 0,0 35 0 0 0,-5-4-5 0 0,-8 52 1 0 0,-28 102 554 0 0,7-44-268 0 0,30-153-467 0 0,1 1 0 0 0,0-2 0 0 0,1 2-1 0 0,0-1 1 0 0,0-1 0 0 0,2 13-1 0 0,-2-18-65 0 0,0 0 0 0 0,0-1 0 0 0,1 0 0 0 0,-1 1-1 0 0,0-1 1 0 0,1 1 0 0 0,-1-1 0 0 0,0 1 0 0 0,1-1-1 0 0,-1 0 1 0 0,0 1 0 0 0,0-1 0 0 0,1 1 0 0 0,-1-1-1 0 0,1 1 1 0 0,-1-1 0 0 0,1 0 0 0 0,-1 0 0 0 0,0 0-1 0 0,1 0 1 0 0,0 1 0 0 0,-1-1 0 0 0,1 0 0 0 0,-1 0-1 0 0,0 0 1 0 0,1 0 0 0 0,0 1 0 0 0,-1-1 0 0 0,1 0 0 0 0,-1 0-1 0 0,1 0 1 0 0,0-1 0 0 0,1 1-229 0 0,0 0 0 0 0,1-1-1 0 0,-1 1 1 0 0,0 0 0 0 0,0-1 0 0 0,3-1 0 0 0,-1-1-151 0 0,0 1 0 0 0,1-1 1 0 0,-2 1-1 0 0,1-1 0 0 0,0-1 1 0 0,4-3-1 0 0,-4 2 70 0 0,17-15-1449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88 314 3679 0 0,'-2'0'284'0'0,"-17"6"1484"0"0,17-6-1313 0 0,2 0 0 0 0,-2 1 0 0 0,1-1 0 0 0,1 1 0 0 0,-2-1 0 0 0,1 1 0 0 0,1-1 0 0 0,-1 0 0 0 0,-1 1 0 0 0,2 0 0 0 0,-1 0 0 0 0,-1 0 0 0 0,-2 3 1648 0 0,-1 0 1 0 0,2-1-1 0 0,-7 9 0 0 0,5-6-1246 0 0,2 0 0 0 0,-7 12-1 0 0,8-14-715 0 0,-1 1 0 0 0,2-2-1 0 0,-1 2 1 0 0,1-1 0 0 0,0 0 0 0 0,0 0-1 0 0,1 0 1 0 0,-1 1 0 0 0,1-1-1 0 0,-1 1 1 0 0,1-1 0 0 0,1 0-1 0 0,0 5 1 0 0,-1-7-101 0 0,1-2-1 0 0,0 2 1 0 0,0-1 0 0 0,-1 0-1 0 0,1 1 1 0 0,0-2-1 0 0,0 1 1 0 0,0 1 0 0 0,0-2-1 0 0,0 1 1 0 0,0 0-1 0 0,0 0 1 0 0,0-1 0 0 0,0 1-1 0 0,1 0 1 0 0,1 0-1 0 0,0 1 29 0 0,0-1-42 0 0,0 1 1 0 0,1-1-1 0 0,0 0 0 0 0,0 0 0 0 0,-1 0 0 0 0,2-1 0 0 0,-1 1 0 0 0,-1-1 0 0 0,1 1 0 0 0,1-2 0 0 0,6 0 0 0 0,-4 1 28 0 0,2-2 0 0 0,-2 0-1 0 0,1 0 1 0 0,14-6 0 0 0,-18 7-21 0 0,0-2 0 0 0,-1 1 1 0 0,1 0-1 0 0,0 0 1 0 0,0-1-1 0 0,-1 0 0 0 0,0 0 1 0 0,3-3-1 0 0,-5 6-22 0 0,0-1 0 0 0,0-1 1 0 0,-1 2-1 0 0,0-1 0 0 0,1 0 0 0 0,0 0 1 0 0,0 0-1 0 0,-1 0 0 0 0,0 0 0 0 0,0 0 0 0 0,0-1 1 0 0,1 2-1 0 0,-1-2 0 0 0,0 1 0 0 0,0 0 1 0 0,0 0-1 0 0,0 0 0 0 0,0 0 0 0 0,0 0 1 0 0,0 0-1 0 0,0 0 0 0 0,-1-1 0 0 0,1 2 1 0 0,0-2-1 0 0,0 1 0 0 0,0 0 0 0 0,-1 0 0 0 0,0 0 1 0 0,0 0-1 0 0,1 0 0 0 0,0 0 0 0 0,-1 1 1 0 0,0-1-1 0 0,-1-1 0 0 0,-3-4 18 0 0,-1 1-1 0 0,0 1 1 0 0,0 0 0 0 0,0-1-1 0 0,-1 2 1 0 0,0 0-1 0 0,0-1 1 0 0,1 2 0 0 0,-1-1-1 0 0,-1 0 1 0 0,1 2-1 0 0,-11-3 1 0 0,16 4-172 0 0,-1-1 0 0 0,1 1 1 0 0,0 0-1 0 0,0-1 0 0 0,0 0 0 0 0,0 0 0 0 0,0 0 1 0 0,0 0-1 0 0,0 0 0 0 0,0 0 0 0 0,1-1 0 0 0,-1 1 1 0 0,0 0-1 0 0,1 0 0 0 0,-1-1 0 0 0,1 0 0 0 0,-1 0 1 0 0,-2-3-1 0 0,0-1-1292 0 0</inkml:trace>
  <inkml:trace contextRef="#ctx0" brushRef="#br0" timeOffset="1">301 8 7367 0 0,'0'0'334'0'0,"3"-8"8631"0"0,-5 16-5145 0 0,1 4-2891 0 0,1-2-373 0 0,-17 75 1966 0 0,11-53-1479 0 0,-7 60 1 0 0,13-83-957 0 0,-1 2 1 0 0,2-1 0 0 0,0 0 0 0 0,0 0-1 0 0,1 0 1 0 0,0-1 0 0 0,0 1-1 0 0,1 0 1 0 0,0 0 0 0 0,7 11-1 0 0,-9-18-67 0 0,2 0-1 0 0,-2-1 0 0 0,1 1 1 0 0,1-1-1 0 0,0 1 0 0 0,-1-1 0 0 0,1 1 1 0 0,-1-1-1 0 0,1-1 0 0 0,0 2 1 0 0,0-2-1 0 0,0 1 0 0 0,0 0 0 0 0,0-1 1 0 0,7 2-1 0 0,-5-1 10 0 0,1-1 1 0 0,0 0-1 0 0,-1 0 0 0 0,1 0 0 0 0,0-1 1 0 0,0 0-1 0 0,0 0 0 0 0,10-2 0 0 0,22-2 68 0 0,-26 4-150 0 0,-1-1 0 0 0,14-4 0 0 0,-22 5-148 0 0,0-1-1 0 0,0 1 1 0 0,0-1 0 0 0,0 1 0 0 0,0 0 0 0 0,0 0 0 0 0,-1 0 0 0 0,1 0-1 0 0,0 0 1 0 0,0 1 0 0 0,0 0 0 0 0,-1-1 0 0 0,6 3 0 0 0,-7-3-887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14567 0 0,'-9'6'674'0'0,"-7"2"-290"0"0,-22 17 0 0 0,34-22-183 0 0,0 0 0 0 0,0 1 0 0 0,1-1 0 0 0,0 1 0 0 0,0-1 0 0 0,0 1 0 0 0,0 0 0 0 0,0 0 1 0 0,1 0-1 0 0,-4 8 0 0 0,5-10-32 0 0,1 0 1 0 0,0-1-1 0 0,-1 2 1 0 0,1-2-1 0 0,-1 1 1 0 0,1 0-1 0 0,0 0 1 0 0,0 0-1 0 0,0 0 1 0 0,0-1-1 0 0,1 2 1 0 0,-1-2-1 0 0,1 1 1 0 0,-1 0-1 0 0,2 3 1 0 0,-1-3-22 0 0,0 1-1 0 0,1 0 1 0 0,0 0 0 0 0,-1-1 0 0 0,2 0 0 0 0,-2 1-1 0 0,1-1 1 0 0,5 4 0 0 0,1 0 36 0 0,1 0-1 0 0,0 0 1 0 0,0-2-1 0 0,15 7 0 0 0,-18-8-141 0 0,0-1-1 0 0,1-1 0 0 0,0 1 0 0 0,-1-1 0 0 0,1 0 0 0 0,-1 0 0 0 0,1 0 0 0 0,0-1 0 0 0,0-1 1 0 0,11-1-1 0 0,4-2-722 0 0,40-14 1 0 0,-58 17 528 0 0,22-9-1385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1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 18887 0 0,'-3'-6'396'0'0,"2"5"-131"0"0,1-1 0 0 0,-1 1 0 0 0,0-1 1 0 0,0 1-1 0 0,1-1 0 0 0,0 1 0 0 0,-1-1 1 0 0,0 1-1 0 0,1-4 0 0 0,9 9 234 0 0,-3 0-444 0 0,-1-1-1 0 0,1 0 1 0 0,-2 1 0 0 0,1 0-1 0 0,0 0 1 0 0,-1 1 0 0 0,8 8 0 0 0,23 39-827 0 0,-26-38-31 0 0,7 12-3207 0 0,-13-19-2470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2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 13359 0 0,'-4'-4'578'0'0,"3"2"-465"0"0,-1 2 0 0 0,1-2 1 0 0,-1 1-1 0 0,0 0 0 0 0,0 0 1 0 0,0 0-1 0 0,0 0 0 0 0,-4-1 5366 0 0,8 2-5424 0 0,0-1 0 0 0,-1 1-1 0 0,1 0 1 0 0,-1-1 0 0 0,1 1 0 0 0,-1 0 0 0 0,2 0 0 0 0,-2 0 0 0 0,1 1 0 0 0,-1-1-1 0 0,3 1 1 0 0,-1-1-12 0 0,18 3-1 0 0,2-1-73 0 0,0 1 1 0 0,0 1 0 0 0,41 13-1 0 0,-57-13-99 0 0,-7-3 114 0 0,0-1 1 0 0,0 0-1 0 0,1 0 0 0 0,-1 1 0 0 0,0-1 0 0 0,1 0 0 0 0,-1 0 0 0 0,0 0 0 0 0,0 1 0 0 0,0-1 0 0 0,0 0 0 0 0,0 0 0 0 0,1 0 1 0 0,-1 0-1 0 0,0 0 0 0 0,1 0 0 0 0,-1 0 0 0 0,1 0 0 0 0,-1 0 0 0 0,0 0 0 0 0,0 0 0 0 0,0 3-136 0 0,-4 9 96 0 0,-1 1-1 0 0,0 0 1 0 0,0-1 0 0 0,-13 19-1 0 0,4-10-46 0 0,-28 33 0 0 0,21-29 411 0 0,-25 38 0 0 0,45-61-247 0 0,0 1-1 0 0,0-1 1 0 0,-1 0-1 0 0,2 0 1 0 0,-1 1 0 0 0,1-1-1 0 0,-1 0 1 0 0,0 0-1 0 0,1 1 1 0 0,0 0-1 0 0,0 3 1 0 0,0-5-51 0 0,1 1 0 0 0,0-2 0 0 0,-1 1-1 0 0,1 1 1 0 0,-1-2 0 0 0,1 1 0 0 0,0 0 0 0 0,0 0 0 0 0,-1 0 0 0 0,2 0 0 0 0,-1 0 0 0 0,-1-1-1 0 0,1 1 1 0 0,1-1 0 0 0,-2 1 0 0 0,1 0 0 0 0,1-1 0 0 0,-2 0 0 0 0,2 1 0 0 0,-1-1 0 0 0,0 1-1 0 0,0-1 1 0 0,2 0 0 0 0,4-1 19 0 0,-1 0-1 0 0,0-2 1 0 0,0 1 0 0 0,-1 0-1 0 0,1 0 1 0 0,-1-1-1 0 0,1 0 1 0 0,6-6 0 0 0,-5 5-36 0 0,-1-1 1 0 0,0-1 0 0 0,0 0-1 0 0,-1 1 1 0 0,0-1 0 0 0,1-1 0 0 0,-2 1-1 0 0,1 0 1 0 0,-1-2 0 0 0,4-8 0 0 0,-2 2-520 0 0,0-1 0 0 0,-1 1 1 0 0,-1-1-1 0 0,4-21 0 0 0,-5 19-1543 0 0,-1 3-4170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2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57 8751 0 0,'0'0'1127'0'0,"0"2"25"0"0,1 5-232 0 0,-1 0 1 0 0,0 0-1 0 0,0 0 1 0 0,-1 0-1 0 0,-2 12 1 0 0,-13 35 679 0 0,10-36-682 0 0,-6 27 1 0 0,12-41-835 0 0,-1 1-1 0 0,0 0 1 0 0,1-1 0 0 0,0 2 0 0 0,0-2-1 0 0,1 1 1 0 0,0 0 0 0 0,-1-1 0 0 0,1 1-1 0 0,3 8 1 0 0,-3-12-74 0 0,-1 1 0 0 0,2-1 0 0 0,-1 0 0 0 0,-1 0-1 0 0,2 1 1 0 0,-1-1 0 0 0,0 0 0 0 0,0 0 0 0 0,0 0 0 0 0,1 0 0 0 0,2 1-1 0 0,-1 1 15 0 0,-2-2-35 0 0,1 0 1 0 0,0 0 0 0 0,-1-1 0 0 0,1 1 0 0 0,0 0 0 0 0,0-1 0 0 0,-1 1 0 0 0,1-1 0 0 0,0 0 0 0 0,0 0-1 0 0,0 0 1 0 0,0 0 0 0 0,-1 0 0 0 0,2 0 0 0 0,-2 0 0 0 0,1 0 0 0 0,0 0 0 0 0,-1-1 0 0 0,2 1 0 0 0,-2-1 0 0 0,1 0-1 0 0,0 1 1 0 0,-1-1 0 0 0,1 0 0 0 0,-1 0 0 0 0,4-2 0 0 0,1-1-104 0 0,-1-1 0 0 0,0 1 1 0 0,1-1-1 0 0,-1 0 0 0 0,-1 0 0 0 0,5-6 0 0 0,-2 2 49 0 0,-2-1 0 0 0,1 0-1 0 0,0 0 1 0 0,4-16 0 0 0,12-45 133 0 0,0-2 249 0 0,-1 16 3408 0 0,-20 59-3456 0 0,0 9-142 0 0,-1 0-1 0 0,-2 16 1 0 0,0-4-40 0 0,-6 108-203 0 0,-30 153 0 0 0,22-218 90 0 0,-40 111 0 0 0,14-50 6 0 0,39-119 2 0 0,0 1 1 0 0,2-1-1 0 0,-1 1 0 0 0,1 0 1 0 0,0 16-1 0 0,1-23 1 0 0,0 0-1 0 0,0 0 1 0 0,0 0-1 0 0,1 0 1 0 0,-1 0-1 0 0,1 0 1 0 0,-1 0 0 0 0,0-1-1 0 0,1 2 1 0 0,0-2-1 0 0,0 1 1 0 0,0 0-1 0 0,0-1 1 0 0,0 2 0 0 0,0-2-1 0 0,1 1 1 0 0,-1-1-1 0 0,0 1 1 0 0,0-1-1 0 0,1 0 1 0 0,-1 0-1 0 0,2 1 1 0 0,-2-1 0 0 0,1-1-1 0 0,-1 2 1 0 0,1-1-1 0 0,0-1 1 0 0,0 1-1 0 0,0 0 1 0 0,0 0 0 0 0,3-1-1 0 0,-1 1 1 0 0,0-1 1 0 0,-1 1-1 0 0,0-1 0 0 0,1 0 0 0 0,0-1 1 0 0,0 1-1 0 0,-1-1 0 0 0,1 1 0 0 0,-1-1 0 0 0,1 0 1 0 0,0 0-1 0 0,-1-1 0 0 0,0 1 0 0 0,0-1 1 0 0,0 1-1 0 0,1-2 0 0 0,-1 1 0 0 0,0 1 0 0 0,-1-2 1 0 0,1 0-1 0 0,0 1 0 0 0,4-6 0 0 0,1-3 69 0 0,1-1-1 0 0,-2 0 1 0 0,0 0 0 0 0,8-21-1 0 0,-14 28 33 0 0,2 0-1 0 0,-2 0 1 0 0,0-1-1 0 0,0 0 0 0 0,0 1 1 0 0,-1-1-1 0 0,1 1 1 0 0,-1-1-1 0 0,-1 1 1 0 0,1-1-1 0 0,-1 0 1 0 0,1 1-1 0 0,-4-8 1 0 0,0 1 329 0 0,0 0 1 0 0,0 0 0 0 0,-1 1-1 0 0,-1 1 1 0 0,-7-13 0 0 0,0 6 428 0 0,-26-30 1 0 0,16 21-499 0 0,13 16-487 0 0,6 5 274 0 0,-2-1-1 0 0,2 1 1 0 0,-6-9-1 0 0,9 13-369 0 0,1-1-1 0 0,-1 1 0 0 0,0-1 0 0 0,0 1 0 0 0,1-1 0 0 0,0 0 0 0 0,-1 1 0 0 0,0-1 0 0 0,1 1 0 0 0,0-2 0 0 0,0 2 0 0 0,-1-1 0 0 0,1 1 0 0 0,1-1 0 0 0,-1 0 0 0 0,0 1 0 0 0,0-1 0 0 0,1 0 0 0 0,0-2 0 0 0,3-4-8788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2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349 612 2303 0 0,'-4'1'301'0'0,"1"-1"2205"0"0,-37 1 8047 0 0,8 0-6842 0 0,-18-2-2329 0 0,42 0-1175 0 0,0 0 1 0 0,-1 0 0 0 0,1-1-1 0 0,0-1 1 0 0,0 1-1 0 0,-1-1 1 0 0,-9-5-1 0 0,5 1 24 0 0,1 0-1 0 0,0-2 0 0 0,-16-12 0 0 0,24 16-199 0 0,-2 1-1 0 0,1-2 1 0 0,1 0-1 0 0,0 1 0 0 0,-1-1 1 0 0,2 0-1 0 0,-1 0 1 0 0,-5-13-1 0 0,1-5-37 0 0,2 0 0 0 0,0 0 1 0 0,0 0-1 0 0,3 0 0 0 0,0-1 0 0 0,1-34 0 0 0,3 46-22 0 0,0 0-1 0 0,1 0 0 0 0,1 1 1 0 0,0 0-1 0 0,1 0 1 0 0,-1 0-1 0 0,2 0 1 0 0,0 0-1 0 0,1 0 1 0 0,0 1-1 0 0,0 1 0 0 0,2-1 1 0 0,-1 1-1 0 0,1 0 1 0 0,1 0-1 0 0,0 0 1 0 0,0 2-1 0 0,0-1 0 0 0,1 2 1 0 0,1-1-1 0 0,-1 1 1 0 0,1 0-1 0 0,0 1 1 0 0,0 1-1 0 0,1-1 0 0 0,0 2 1 0 0,0-1-1 0 0,22-3 1 0 0,-16 5-13 0 0,-1 2 1 0 0,1-1 0 0 0,0 2-1 0 0,0 0 1 0 0,-1 2-1 0 0,1 0 1 0 0,34 8 0 0 0,-38-6 12 0 0,-1 0 1 0 0,1 1 0 0 0,-2 0-1 0 0,1 1 1 0 0,-1 1 0 0 0,0 1-1 0 0,0-1 1 0 0,-1 1 0 0 0,1 1-1 0 0,15 16 1 0 0,-22-20 9 0 0,-1 0 0 0 0,0 0 0 0 0,0 1-1 0 0,-1-1 1 0 0,1 1 0 0 0,-1 0 0 0 0,0 0 0 0 0,-1 0 0 0 0,3 12-1 0 0,-3-9 64 0 0,0 0-1 0 0,-1 0 1 0 0,-1 1-1 0 0,1-1 0 0 0,-1 1 1 0 0,-1 9-1 0 0,-5 10-502 0 0,0-1 0 0 0,0 0 0 0 0,-17 37 0 0 0,21-59 209 0 0,-3 10-1784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2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83 12895 0 0,'-2'-7'186'0'0,"1"4"-22"0"0,-1-1 0 0 0,2 0 1 0 0,-1 1-1 0 0,1 0 1 0 0,-1-5-1 0 0,3-1 42 0 0,-2 6 16 0 0,1 1 0 0 0,1 0 0 0 0,-2-1-1 0 0,2 0 1 0 0,-1 1 0 0 0,1-1 0 0 0,-1 1 0 0 0,2 0 0 0 0,-2 0 0 0 0,1 0 0 0 0,1 0 0 0 0,-2 0 0 0 0,5-2 0 0 0,-4 3 42 0 0,0-1 0 0 0,0 2-1 0 0,0-1 1 0 0,1 0 0 0 0,-1 0 0 0 0,0 1 0 0 0,0-1-1 0 0,1 1 1 0 0,0 0 0 0 0,-1-1 0 0 0,0 1 0 0 0,0 0-1 0 0,1 0 1 0 0,-1 1 0 0 0,0-1 0 0 0,5 1-1 0 0,14 6-96 0 0,0 0 0 0 0,0 1-1 0 0,-1 1 1 0 0,0 1 0 0 0,-1 1-1 0 0,0 0 1 0 0,17 16 0 0 0,-26-20-161 0 0,-1 1 0 0 0,0 1 0 0 0,0 0 0 0 0,-1 0 0 0 0,-1 1 0 0 0,1 1 1 0 0,-1-1-1 0 0,-1 1 0 0 0,0 0 0 0 0,0 0 0 0 0,5 19 0 0 0,-10-27-2 0 0,-1 0-1 0 0,1 1 0 0 0,-1-1 1 0 0,1 0-1 0 0,-1 1 0 0 0,0-1 1 0 0,0 0-1 0 0,-1 0 0 0 0,0 0 1 0 0,1 0-1 0 0,0 0 1 0 0,-2 1-1 0 0,1-1 0 0 0,1 0 1 0 0,-2 0-1 0 0,1 0 0 0 0,-1 0 1 0 0,-3 5-1 0 0,-2 1 16 0 0,0 0 1 0 0,-1-1-1 0 0,1-1 0 0 0,-11 10 0 0 0,-3-1 94 0 0,1-1 1 0 0,-31 17-1 0 0,-48 19 527 0 0,92-47-550 0 0,0-1 1 0 0,-1 2-1 0 0,2-1 0 0 0,-1 1 1 0 0,0 0-1 0 0,1 0 0 0 0,0 1 1 0 0,0 0-1 0 0,1 0 0 0 0,0 0 1 0 0,-7 12-1 0 0,11-16-86 0 0,0-1 0 0 0,0 2 0 0 0,1-1-1 0 0,-1-1 1 0 0,0 2 0 0 0,1-1 0 0 0,-1 0 0 0 0,1 0-1 0 0,0 1 1 0 0,0-2 0 0 0,0 1 0 0 0,0 1 0 0 0,0-1 0 0 0,1 0-1 0 0,-1 0 1 0 0,1 1 0 0 0,0-2 0 0 0,-1 1 0 0 0,1 1-1 0 0,0-2 1 0 0,0 1 0 0 0,0 0 0 0 0,0 0 0 0 0,0 0 0 0 0,0 0-1 0 0,1-1 1 0 0,-1 1 0 0 0,1-1 0 0 0,-1 1 0 0 0,1-1-1 0 0,0 1 1 0 0,-1-1 0 0 0,1 0 0 0 0,0 1 0 0 0,0-2 0 0 0,0 1-1 0 0,-1 0 1 0 0,2 0 0 0 0,-1-1 0 0 0,0 1 0 0 0,0 0-1 0 0,0-1 1 0 0,3 1 0 0 0,6-1-211 0 0,0 1-1 0 0,-1-2 1 0 0,2 1 0 0 0,-2-1-1 0 0,1-1 1 0 0,0 0 0 0 0,-1 0-1 0 0,1-1 1 0 0,-1-1 0 0 0,0 0-1 0 0,0 0 1 0 0,12-7-1 0 0,-14 5-17 0 0,-1 1 0 0 0,1 0 0 0 0,-1-1 0 0 0,1 0 0 0 0,-1-1-1 0 0,-1 0 1 0 0,0 1 0 0 0,0-2 0 0 0,0 1 0 0 0,-1-1 0 0 0,0 0-1 0 0,0 0 1 0 0,-1-1 0 0 0,4-13 0 0 0,-2 4-432 0 0,-1-1-1 0 0,-1 1 1 0 0,-1-1 0 0 0,-2 0-1 0 0,1-23 1 0 0,-2 39 752 0 0,0 0 1 0 0,1-1-1 0 0,0 1 1 0 0,0 0-1 0 0,-1 0 1 0 0,2 0-1 0 0,-1 0 0 0 0,0 0 1 0 0,1 0-1 0 0,-1 0 1 0 0,1 0-1 0 0,-1 1 1 0 0,1-1-1 0 0,1 1 0 0 0,-1-1 1 0 0,0 0-1 0 0,0 1 1 0 0,1 0-1 0 0,-1 0 1 0 0,1 0-1 0 0,3-2 1 0 0,1 1 163 0 0,-1-1 1 0 0,1 0 0 0 0,0 1-1 0 0,0 1 1 0 0,0-1 0 0 0,1 1-1 0 0,14-2 1 0 0,-13 2-820 0 0,0 2 0 0 0,1-1 0 0 0,-1 1 0 0 0,10 1 0 0 0,-7 2-5648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2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 1375 0 0,'-6'3'54'0'0,"5"-3"-13"0"0,-1 1-1 0 0,1 0 1 0 0,-1 0 0 0 0,0-1-1 0 0,1 1 1 0 0,0 0-1 0 0,-1 0 1 0 0,1 0 0 0 0,-1 1-1 0 0,1-2 1 0 0,0 2-1 0 0,0-1 1 0 0,0 1 0 0 0,-2 2-1 0 0,-7 11 15211 0 0,12-14-15165 0 0,-2 0 0 0 0,2 0 0 0 0,-1 0 0 0 0,1-1 1 0 0,-1 1-1 0 0,0 0 0 0 0,1-1 0 0 0,-1 0 0 0 0,1 1 1 0 0,-1-1-1 0 0,1 1 0 0 0,-1-1 0 0 0,1 0 0 0 0,-1 0 1 0 0,1 0-1 0 0,-1 0 0 0 0,1 0 0 0 0,1-1 0 0 0,1 1-45 0 0,0-1-1 0 0,0 0 0 0 0,0 0 0 0 0,0 0 0 0 0,5-3 0 0 0,-2 1-38 0 0,1-1-609 0 0,-1 0 1 0 0,1 1-1 0 0,-1-2 1 0 0,0 1-1 0 0,7-8 1 0 0,1 0-3401 0 0,-3-2-981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2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252 303 1375 0 0,'2'-29'-615'0'0,"-5"-2"3356"0"0,-4 1 3563 0 0,5 25-3785 0 0,0 0 0 0 0,0 0 1 0 0,-4-7 3933 0 0,-2 28-4907 0 0,4-1-1514 0 0,0 1 0 0 0,1 0 1 0 0,0-1-1 0 0,0 24 1 0 0,-1 9-19 0 0,-8 93 54 0 0,3-12-194 0 0,7-114-339 0 0,-1 0 0 0 0,0 0 0 0 0,-1 0 0 0 0,0-1 0 0 0,-1 0 0 0 0,-8 17 0 0 0,10-26 154 0 0,0 0 1 0 0,0 0-1 0 0,-1-1 1 0 0,0 1-1 0 0,1-1 1 0 0,-1 1-1 0 0,-1-1 0 0 0,-4 4 1 0 0,5-5 142 0 0,0-2 0 0 0,1 2 0 0 0,-1-1 0 0 0,1-1 0 0 0,-2 1 0 0 0,1-1 1 0 0,1 1-1 0 0,-2-1 0 0 0,1-1 0 0 0,0 1 0 0 0,0 0 0 0 0,-7-1 0 0 0,8 1 207 0 0,1-2 0 0 0,-1 1-1 0 0,0 0 1 0 0,0-1 0 0 0,1 0 0 0 0,-1 1-1 0 0,1 0 1 0 0,-1-2 0 0 0,1 1 0 0 0,-1 1-1 0 0,1-2 1 0 0,0 1 0 0 0,0-1 0 0 0,-1 1-1 0 0,1-1 1 0 0,0 1 0 0 0,0-1-1 0 0,0 0 1 0 0,-2-3 2075 0 0,3-3-786 0 0,1 8-1248 0 0,0-1 1 0 0,-1 1 0 0 0,1-1-1 0 0,0 0 1 0 0,0 0 0 0 0,0 1-1 0 0,0-1 1 0 0,0 1 0 0 0,0-1 0 0 0,0 0-1 0 0,1 1 1 0 0,-1-1 0 0 0,0 0-1 0 0,0 0 1 0 0,1 1 0 0 0,-1 0-1 0 0,0-1 1 0 0,0 0 0 0 0,0 0-1 0 0,1 1 1 0 0,-1 0 0 0 0,1-1-1 0 0,-1 1 1 0 0,1-1 0 0 0,-1 0-1 0 0,0 1 1 0 0,1 0 0 0 0,1-1-1 0 0,-1 0-40 0 0,1 0 0 0 0,0 0 0 0 0,0 0 0 0 0,0 0-1 0 0,0 1 1 0 0,-1-1 0 0 0,2 0 0 0 0,-1 1-1 0 0,0-1 1 0 0,0 1 0 0 0,0 0 0 0 0,0 0-1 0 0,0 0 1 0 0,1 0 0 0 0,1 0 0 0 0,4 2-20 0 0,-1 0 1 0 0,13 5 0 0 0,-14-5-54 0 0,-3-1 28 0 0,0 0 0 0 0,0 1 1 0 0,0-1-1 0 0,0 2 0 0 0,0-2 0 0 0,-1 1 1 0 0,0 1-1 0 0,0-1 0 0 0,1 0 0 0 0,-1 0 1 0 0,0 1-1 0 0,0 0 0 0 0,0-1 0 0 0,-1 1 0 0 0,1-1 1 0 0,-1 1-1 0 0,1 0 0 0 0,0 4 0 0 0,1 2-8 0 0,-1-1-1 0 0,1 1 0 0 0,-1 1 1 0 0,0 17-1 0 0,-2-23 12 0 0,2 12 15 0 0,3 10 40 0 0,-1-15-53 0 0,-2-7 2 0 0,11 13 49 0 0,-2-5-12 0 0,-8-11-25 0 0,-1-1-3 0 0,1 0-11 0 0,-1 1 0 0 0,1-1-1 0 0,0 1 1 0 0,0-1-1 0 0,-1 0 1 0 0,1 0-1 0 0,-1 0 1 0 0,1-1-1 0 0,-1 1 1 0 0,1-1 0 0 0,4-1-1 0 0,30-12-208 0 0,-27 9 106 0 0,14-5-1431 0 0,-1-2-3716 0 0,4-5-2206 0 0</inkml:trace>
  <inkml:trace contextRef="#ctx0" brushRef="#br0" timeOffset="1">631 11 14743 0 0,'4'-9'1136'0'0,"-3"9"-1120"0"0,-1-1-1 0 0,1 1 0 0 0,0 0 1 0 0,-1 0-1 0 0,0 0 1 0 0,0 0-1 0 0,1 0 0 0 0,-1 0 1 0 0,1 0-1 0 0,-1 0 1 0 0,1 0-1 0 0,-1 0 0 0 0,0 0 1 0 0,1 0-1 0 0,-1 1 1 0 0,1-1-1 0 0,-1 0 0 0 0,1 0 1 0 0,-1 0-1 0 0,0 1 1 0 0,0-1-1 0 0,1 0 0 0 0,-1 0 1 0 0,1 0-1 0 0,-1 1 0 0 0,1-1 17 0 0,9 8 289 0 0,1-1 0 0 0,-2 1 0 0 0,1 1 0 0 0,10 11 0 0 0,-5-5 58 0 0,12 13 671 0 0,-1 0-1 0 0,40 58 1 0 0,-50-60-510 0 0,-1 0 0 0 0,0 1-1 0 0,-3 0 1 0 0,12 34 0 0 0,-11-18 92 0 0,-2 1-1 0 0,-2 0 1 0 0,7 69-1 0 0,-14-76-482 0 0,-1-1 0 0 0,-2 0 1 0 0,-2 0-1 0 0,-13 68 0 0 0,11-86-125 0 0,0 0 1 0 0,-1-1-1 0 0,-1 0 0 0 0,0 0 0 0 0,-1-2 0 0 0,-1 2 1 0 0,-15 17-1 0 0,7-12-126 0 0,-1-1 0 0 0,-1-1 0 0 0,-1 1 0 0 0,-28 19 0 0 0,-22 12-538 0 0,-2-3-36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 5983 0 0,'-4'-24'16725'0'0,"3"24"-16451"0"0,0 0-1 0 0,0 0 1 0 0,-1-1-1 0 0,1 1 1 0 0,0-1-1 0 0,0 1 0 0 0,-1 0 1 0 0,1 0-1 0 0,0 0 1 0 0,0 0-1 0 0,0 0 1 0 0,-1 0-1 0 0,0 1 0 0 0,-6 2-171 0 0,1 1-1 0 0,-1-1 0 0 0,2 2 0 0 0,-1-1 0 0 0,0 1 0 0 0,1 0 1 0 0,-12 12-1 0 0,0 4-2463 0 0,2 2-3597 0 0,2 3-2235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2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12895 0 0,'0'2'9585'0'0,"-1"7"-7829"0"0,0-3-1538 0 0,1 0-1 0 0,-1 0 1 0 0,1 0 0 0 0,0 0 0 0 0,0 0-1 0 0,1 0 1 0 0,0 0 0 0 0,0 0 0 0 0,1 0-1 0 0,1 7 1 0 0,33 53-2274 0 0,-24-43 824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2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 16127 0 0,'-4'-4'260'0'0,"0"0"130"0"0,-6-6 3172 0 0,12 13-3250 0 0,24 54 206 0 0,-13-29-328 0 0,10 16 21 0 0,17 43 154 0 0,20 46-752 0 0,-50-113 251 0 0,2 0 0 0 0,0 0 1 0 0,2-1-1 0 0,20 22 1 0 0,-29-35-136 0 0,2-1 1 0 0,-1 0 0 0 0,1 1-1 0 0,0-2 1 0 0,-1 1-1 0 0,2-2 1 0 0,-1 1-1 0 0,1 0 1 0 0,-1-1 0 0 0,14 4-1 0 0,18 2-1689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472 200 4607 0 0,'0'-2'354'0'0,"0"0"-194"0"0,0-1 0 0 0,0 1 1 0 0,0 0-1 0 0,-1-1 1 0 0,1 0-1 0 0,0 1 0 0 0,-1 0 1 0 0,0-1-1 0 0,0 1 0 0 0,0-1 1 0 0,0 1-1 0 0,0 0 0 0 0,-1 0 1 0 0,-2-4-1 0 0,1 2 596 0 0,-3-5 669 0 0,-1 1 1 0 0,0-1 0 0 0,0 2-1 0 0,-1-1 1 0 0,-12-9-1 0 0,1 4-400 0 0,-62-38 1910 0 0,71 45-2722 0 0,-1 1 0 0 0,1 1 0 0 0,-1 0 0 0 0,0 0 0 0 0,0 1 0 0 0,-15-2 0 0 0,20 4-197 0 0,1 1 1 0 0,0 0 0 0 0,-1 0-1 0 0,1 1 1 0 0,-1 0 0 0 0,1-1-1 0 0,0 2 1 0 0,-1-1 0 0 0,2 1-1 0 0,-1 0 1 0 0,-1 0 0 0 0,2 1-1 0 0,-1-1 1 0 0,0 1 0 0 0,1 0-1 0 0,-1 0 1 0 0,1 0 0 0 0,-6 7-1 0 0,0-1-39 0 0,1 1-1 0 0,0 1 0 0 0,1 0 1 0 0,0 0-1 0 0,1 1 0 0 0,-7 14 0 0 0,6-8 8 0 0,1 0 0 0 0,0 0 0 0 0,2 2 0 0 0,-1-1 0 0 0,3 0 0 0 0,-1 1 0 0 0,0 22 0 0 0,7 140 13 0 0,2-94 1 0 0,-1 501-62 0 0,7-306 124 0 0,-8-225-36 0 0,7 80 143 0 0,12-2-74 0 0,-18-119-899 0 0,-3-16-130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40 108 14743 0 0,'-9'-8'324'0'0,"4"4"-69"0"0,1 0 1 0 0,-1 0-1 0 0,2-1 0 0 0,-8-7 0 0 0,8 6 1759 0 0,5 4-1671 0 0,1 1 1 0 0,-2 0-1 0 0,1-1 1 0 0,1 2-1 0 0,-1-2 1 0 0,5 0-1 0 0,-2 0-129 0 0,11-3-40 0 0,-1 1 0 0 0,0 1 0 0 0,2 0 0 0 0,19-2 0 0 0,8 0-113 0 0,9-5-12 0 0,-26 4-80 0 0,1 2-1 0 0,-1 0 0 0 0,42 1 1 0 0,-60 3-62 0 0,5 1-370 0 0,1-1 0 0 0,13-1 0 0 0,-5 0-2341 0 0,-23 1 2736 0 0,0 0 1 0 0,0 0-1 0 0,0 1 0 0 0,0-1 1 0 0,0 0-1 0 0,1 0 0 0 0,-1 0 0 0 0,0 0 1 0 0,0 1-1 0 0,0-1 0 0 0,0 0 0 0 0,0 0 1 0 0,1 0-1 0 0,-1 0 0 0 0,0 0 0 0 0,0 0 1 0 0,0 0-1 0 0,0 0 0 0 0,0 1 0 0 0,0-1 1 0 0,0 0-1 0 0,0 0 0 0 0,0 1 0 0 0,0-1 1 0 0,0 0-1 0 0,0 0 0 0 0,0 1 0 0 0,0-1 1 0 0,0 0-1 0 0,0 0 0 0 0,0 0 0 0 0,0 0 1 0 0,0 0-1 0 0,-2 6-541 0 0,-4 3-863 0 0</inkml:trace>
  <inkml:trace contextRef="#ctx0" brushRef="#br0" timeOffset="1">280 122 3679 0 0,'-11'6'120'0'0,"1"-1"0"0"0,-12 3 0 0 0,16-6 1477 0 0,1 1 0 0 0,0-1-1 0 0,-7 4 1 0 0,6-3 483 0 0,4-2-1721 0 0,0 1 1 0 0,0-1-1 0 0,1 0 1 0 0,-1 1-1 0 0,1-1 0 0 0,0 1 1 0 0,0-1-1 0 0,-1 1 1 0 0,1 0-1 0 0,0-1 0 0 0,0 1 1 0 0,0 0-1 0 0,1 0 1 0 0,-2 3-1 0 0,-1 4 222 0 0,-3 16 0 0 0,5-15-2 0 0,-7 30 522 0 0,-2 59 0 0 0,7 40-93 0 0,6-99-1224 0 0,7 51 0 0 0,-4-46-1995 0 0,-2-16-5115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 17967 0 0,'-14'-5'1760'0'0,"6"6"-1568"0"0,1 5 536 0 0,-3-4 2056 0 0,6 6-2624 0 0,0 1-96 0 0,4 0-1152 0 0,2 3-240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1328 9215 0 0,'0'0'831'0'0,"-9"-3"7309"0"0,7 0-7721 0 0,1-1 1 0 0,-2 1-1 0 0,2-1 0 0 0,-1 1 1 0 0,2-1-1 0 0,-2 1 0 0 0,1-2 1 0 0,1 2-1 0 0,-1-1 1 0 0,1 0-1 0 0,-1 0 0 0 0,1 1 1 0 0,0-1-1 0 0,1 0 0 0 0,0-4 1 0 0,2-9-276 0 0,0 0 0 0 0,8-20-1 0 0,-1 7 233 0 0,8-39-344 0 0,21-87-57 0 0,14-84-476 0 0,9-51 103 0 0,-51 238 388 0 0,1 1 0 0 0,33-88-1 0 0,12-17 1438 0 0,-56 155-855 0 0,0 2-562 0 0,0 1 1 0 0,-1 0-1 0 0,1-1 0 0 0,0 1 0 0 0,-1-1 0 0 0,1 1 1 0 0,-1 0-1 0 0,1-1 0 0 0,0 1 0 0 0,-1 0 1 0 0,1 1-1 0 0,0 0 7 0 0,5 7-15 0 0,-1 0 0 0 0,0 0 0 0 0,-1 1 0 0 0,5 18-1 0 0,9 43-26 0 0,-16-65 25 0 0,15 92-63 0 0,6 100 1 0 0,-18 51 100 0 0,-19-2-659 0 0,14-233 260 0 0,0-6-12 0 0,-1 0 0 0 0,1 0-1 0 0,-2 1 1 0 0,1-2-1 0 0,-1 1 1 0 0,0 1 0 0 0,0-2-1 0 0,-5 10 1 0 0,0-6-1590 0 0</inkml:trace>
  <inkml:trace contextRef="#ctx0" brushRef="#br0" timeOffset="1">132 788 15663 0 0,'-22'-35'5242'0'0,"23"35"-4131"0"0,8-1-1000 0 0,-1 0 0 0 0,1 1 0 0 0,0 0 0 0 0,-1 1 0 0 0,0 0 0 0 0,17 4 0 0 0,6 0-97 0 0,27 2-912 0 0,1-3 0 0 0,67-3 0 0 0,-78-5-472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2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11519 0 0,'0'0'9224'0'0,"2"0"-8825"0"0,45-6-299 0 0,89 4 0 0 0,-125 3-339 0 0,21 2-1957 0 0,-21 0 296 0 0</inkml:trace>
  <inkml:trace contextRef="#ctx0" brushRef="#br0" timeOffset="1">16 64 10135 0 0,'0'0'8440'0'0,"1"0"-8072"0"0,86 3 134 0 0,-9 0-2608 0 0,-54-3 974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85 5983 0 0,'-31'-39'241'0'0,"6"7"4181"0"0,24 31-3187 0 0,-1-1 0 0 0,1 1 0 0 0,-1-1 0 0 0,1 2 0 0 0,-2-2 0 0 0,2 1 0 0 0,-1 0 0 0 0,0 0 0 0 0,1 0 0 0 0,-5-1 0 0 0,6 2-1027 0 0,-2 0 0 0 0,1 1 1 0 0,-1-1-1 0 0,1 1 0 0 0,0-1 0 0 0,-1 0 0 0 0,2 0 0 0 0,-2 1 1 0 0,1 0-1 0 0,0 0 0 0 0,0-1 0 0 0,0 1 0 0 0,0 0 0 0 0,-1 0 1 0 0,0 2-1 0 0,-5 3-145 0 0,-1 3 1 0 0,1-1 0 0 0,1 0-1 0 0,-1 0 1 0 0,2 1 0 0 0,-8 14-1 0 0,-23 61 177 0 0,25-59-224 0 0,-31 86-16 0 0,-50 113 0 0 0,-15 12-72 0 0,104-229-106 0 0,0-1 0 0 0,-1 1 0 0 0,0-1 0 0 0,1 0 0 0 0,-2 0-1 0 0,1-1 1 0 0,-1 1 0 0 0,1-1 0 0 0,-2 0 0 0 0,1 0 0 0 0,-12 8 0 0 0,16-13 70 0 0,0 0 0 0 0,1 0 0 0 0,0 0 0 0 0,0 0 0 0 0,-1 0 0 0 0,1 0 0 0 0,-1 0 0 0 0,0 0 0 0 0,1 0 0 0 0,0 0 0 0 0,0 0 0 0 0,-1 0 0 0 0,0-1 0 0 0,1 1 0 0 0,-1 0 0 0 0,1 0 0 0 0,0-1 0 0 0,0 1 0 0 0,-1 0 0 0 0,1-1 0 0 0,-1 1 0 0 0,1 0 0 0 0,-1 0 0 0 0,1-1-475 0 0,-10-8-5201 0 0,-1-4-1592 0 0</inkml:trace>
  <inkml:trace contextRef="#ctx0" brushRef="#br0" timeOffset="1">6 93 11975 0 0,'-2'-13'1095'0'0,"-2"-8"-915"0"0,4 7 6003 0 0,1 13-5846 0 0,0 1 0 0 0,0 0 0 0 0,1 0 0 0 0,-2 0 0 0 0,1-1 1 0 0,1 1-1 0 0,-2 0 0 0 0,3 0 0 0 0,0 0-220 0 0,1 0 0 0 0,-1 1 0 0 0,0-1 0 0 0,0 0 0 0 0,0 1-1 0 0,0 0 1 0 0,0 0 0 0 0,0 0 0 0 0,0 1 0 0 0,-1-1 0 0 0,5 3 0 0 0,4 3 160 0 0,14 13 1 0 0,-20-16-224 0 0,36 32 144 0 0,-2 2-1 0 0,-2 1 1 0 0,-1 1 0 0 0,-2 3-1 0 0,-2 1 1 0 0,-2 1 0 0 0,28 54-1 0 0,-35-55-57 0 0,-2 0-1 0 0,26 78 0 0 0,-44-112-433 0 0,50 188 828 0 0,-36-112-7926 0 0,-11-50-911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36 11975 0 0,'-19'-13'1443'0'0,"12"8"4349"0"0,7 4-5417 0 0,1 0-342 0 0,-1 0 0 0 0,0 1 0 0 0,0 0 0 0 0,1-1 0 0 0,-1 0 0 0 0,0 1 0 0 0,0-1 1 0 0,1 1-1 0 0,-1 0 0 0 0,1-1 0 0 0,-1 1 0 0 0,1-1 0 0 0,-1 1 0 0 0,0-1 0 0 0,1 1 1 0 0,-1 0-1 0 0,1 0 0 0 0,0-1 0 0 0,-1 1 0 0 0,0 0 0 0 0,1 0 0 0 0,-1-1 1 0 0,1 1-1 0 0,0 0 0 0 0,-1 0 0 0 0,0 0 0 0 0,1 0 0 0 0,0 0 0 0 0,0 0 0 0 0,-1 0 1 0 0,2 0-1 0 0,27 1 324 0 0,-15-1-152 0 0,109-5 771 0 0,-46 4-584 0 0,206 0 840 0 0,-112 9-748 0 0,-39-2-360 0 0,201 11 157 0 0,-243-6-399 0 0,-26-3-989 0 0,-47-6 345 0 0,-11-1 117 0 0,1-1 0 0 0,0 1 0 0 0,0 0 0 0 0,-1 0 0 0 0,1 1 0 0 0,0 0 0 0 0,6 3 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64 8287 0 0,'-187'-13'904'0'0,"173"12"1386"0"0,1 0-1 0 0,-24-6 3591 0 0,40 6-4963 0 0,35-5 92 0 0,72-1-1 0 0,-79 5-858 0 0,302-5 211 0 0,57-4-554 0 0,-286 7-2370 0 0,-36 2-3675 0 0,-29 0 136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111 132 11975 0 0,'0'-2'202'0'0,"-11"-58"760"0"0,8 28 800 0 0,4 4 4204 0 0,-1 27-5902 0 0,0 0 0 0 0,0 1 0 0 0,0 0 0 0 0,0 0 0 0 0,1-1 0 0 0,-1 1 0 0 0,0-1 0 0 0,1 1 0 0 0,-1-1 0 0 0,0 1 0 0 0,1 0 0 0 0,-1 0 0 0 0,0-1 1 0 0,0 1-1 0 0,0-1 0 0 0,1 1 0 0 0,-1 0 0 0 0,1-1 0 0 0,-1 1 0 0 0,1 0 0 0 0,-1 0 0 0 0,0 0 0 0 0,1 0 0 0 0,-1 0 0 0 0,1 0 0 0 0,0-1 0 0 0,11 0 476 0 0,-2 2-406 0 0,0 0 0 0 0,0 1 0 0 0,-1 0 0 0 0,0 0 0 0 0,0 1-1 0 0,0 1 1 0 0,13 6 0 0 0,-7-3-25 0 0,-1 2 1 0 0,1 0-1 0 0,17 15 0 0 0,-14-7 11 0 0,0 1 0 0 0,-1 0-1 0 0,0 1 1 0 0,-2 1-1 0 0,0 0 1 0 0,-2 1 0 0 0,0 1-1 0 0,-2 0 1 0 0,18 45-1 0 0,-26-57-79 0 0,0 0 0 0 0,-1 1 0 0 0,-1-1 0 0 0,1 0-1 0 0,-1 1 1 0 0,-1-1 0 0 0,0 1 0 0 0,-1-1-1 0 0,0 1 1 0 0,0-1 0 0 0,-1 0 0 0 0,-1 0 0 0 0,1 0-1 0 0,-6 10 1 0 0,-1 2 16 0 0,0-2 0 0 0,-2 1 0 0 0,0-1 1 0 0,-1-1-1 0 0,-21 26 0 0 0,13-22 9 0 0,-37 33 1 0 0,-28 17-28 0 0,18-18-315 0 0,3 2-130 0 0,-1 3-29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7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16583 0 0,'-5'-3'1675'0'0,"3"5"-604"0"0,7 10-232 0 0,-2-5-818 0 0,1-1 0 0 0,7 9 0 0 0,-5-9-1 0 0,-1-1-1 0 0,0-1 1 0 0,1 1-1 0 0,0-1 1 0 0,1-1 0 0 0,-1 1-1 0 0,1-1 1 0 0,-1 1-1 0 0,1-2 1 0 0,0 0-1 0 0,0 1 1 0 0,8 0 0 0 0,11 2 105 0 0,-1-2 1 0 0,29 1 0 0 0,-20-4-32 0 0,1-2 1 0 0,-1 0-1 0 0,0-3 0 0 0,0-1 0 0 0,41-12 1 0 0,-15 0-4 0 0,-12 4-63 0 0,94-15-1 0 0,-119 27-45 0 0,1 1-1 0 0,0 2 1 0 0,-1-1 0 0 0,0 3-1 0 0,0 0 1 0 0,1 1 0 0 0,-1 1-1 0 0,39 14 1 0 0,-34-8-15 0 0,0-3 1 0 0,0 0-1 0 0,47 6 0 0 0,-40-11 33 0 0,1-1-1 0 0,54-5 1 0 0,-64 1 3 0 0,-1-2-1 0 0,0-1 1 0 0,0-1 0 0 0,33-12-1 0 0,-37 9 38 0 0,71-24 142 0 0,-77 29-170 0 0,1 0 1 0 0,-1 1-1 0 0,1 1 1 0 0,18 0-1 0 0,9 1-12 0 0,59 0 0 0 0,-77 2 0 0 0,0 1 0 0 0,28 7 0 0 0,64 25 46 0 0,-66-18 63 0 0,-24-9-17 0 0,0-1 0 0 0,1-1 0 0 0,-1-1 0 0 0,48 0 0 0 0,-74-4 338 0 0,-1-1-410 0 0,0 0-1 0 0,-1 0 1 0 0,0-1-1 0 0,0 1 0 0 0,1 0 1 0 0,-1 0-1 0 0,0 0 1 0 0,0 0-1 0 0,0 0 0 0 0,0 0 1 0 0,0 0-1 0 0,0 0 0 0 0,0 1 1 0 0,-2-2-1 0 0,-1 0-287 0 0,-1 0-1 0 0,1 0 1 0 0,-1 1-1 0 0,1-1 1 0 0,-9 0 0 0 0,-10-2-1674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8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12439 0 0,'0'0'3426'0'0,"1"2"-2716"0"0,3 12-175 0 0,-1-1-1 0 0,0 1 1 0 0,0-1-1 0 0,0 23 0 0 0,-3 60 550 0 0,0-45-848 0 0,-1-18-204 0 0,-1-20-332 0 0,2 0 0 0 0,0 0 0 0 0,1-1-1 0 0,3 17 1 0 0,-4-28-647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10135 0 0,'0'0'4312'0'0,"0"2"-2525"0"0,3 6-1305 0 0,0-1 0 0 0,-1 2-1 0 0,0-2 1 0 0,0 1 0 0 0,-2 1 0 0 0,2 12 0 0 0,-4 54-4 0 0,1-66-300 0 0,-11 115 75 0 0,7-87-1219 0 0,3-16-297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8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1 12439 0 0,'0'0'566'0'0,"-1"1"-6"0"0,-4 5-307 0 0,2 0 0 0 0,-1 0 0 0 0,0 1 1 0 0,0-1-1 0 0,1 1 0 0 0,1 0 0 0 0,-4 9 1 0 0,-1 5 708 0 0,-33 120 2197 0 0,-3 4-1906 0 0,28-104-1056 0 0,-16 40 176 0 0,27-73-326 0 0,-4 8 39 0 0,1-1 1 0 0,-1 0 0 0 0,-1 0 0 0 0,-15 18 0 0 0,21-30-57 0 0,0 0 0 0 0,0 1 0 0 0,-1-1 1 0 0,0 0-1 0 0,0 0 0 0 0,0-1 0 0 0,0 1 1 0 0,-8 3-1 0 0,9-5-2 0 0,-1 1 0 0 0,1-2 0 0 0,0 1 0 0 0,0 0 0 0 0,-1-1 0 0 0,0 1 0 0 0,0-1 0 0 0,1 0 0 0 0,0 0 0 0 0,-1-1 0 0 0,0 1 0 0 0,1-1 0 0 0,-4 0 0 0 0,-1-2 33 0 0,1 0-1 0 0,0 0 0 0 0,0 0 0 0 0,0-1 0 0 0,1 0 0 0 0,0 0 0 0 0,-1 0 1 0 0,1-1-1 0 0,0 0 0 0 0,1 0 0 0 0,-1-1 0 0 0,1 1 0 0 0,1-1 0 0 0,-8-10 1 0 0,3 1-11 0 0,0-1 0 0 0,1 0 0 0 0,1 0 0 0 0,0-1 0 0 0,-4-19 0 0 0,5 14-53 0 0,0-1-1 0 0,2-1 1 0 0,-2-28-1 0 0,5 41 42 0 0,1-1 1 0 0,1 1-1 0 0,0 0 0 0 0,-1 0 1 0 0,3-1-1 0 0,-1 1 0 0 0,1 0 0 0 0,7-19 1 0 0,-8 26-12 0 0,-1 1 0 0 0,1-1 0 0 0,0 1 0 0 0,0 0 0 0 0,1 0 0 0 0,-1 0 0 0 0,1 0 0 0 0,-1 0 0 0 0,1 1 0 0 0,0 0 0 0 0,0-1 0 0 0,0 1 0 0 0,0 0 0 0 0,1 0 0 0 0,-1 0 0 0 0,4-1 0 0 0,-2 1-4 0 0,0 1-1 0 0,0 0 0 0 0,0-1 0 0 0,0 2 1 0 0,0-1-1 0 0,1 1 0 0 0,-2 0 0 0 0,1 0 1 0 0,1 0-1 0 0,-1 1 0 0 0,8 1 0 0 0,3 2 5 0 0,1 2-1 0 0,-1 0 1 0 0,1 1-1 0 0,-2 1 0 0 0,1-1 1 0 0,-1 2-1 0 0,0 1 0 0 0,15 12 1 0 0,104 100 532 0 0,-130-117-528 0 0,155 156 421 0 0,78 94-281 0 0,-210-228-1991 0 0,-1-3-6976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4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21 8751 0 0,'-4'-4'358'0'0,"-11"-12"9932"0"0,25 22-8799 0 0,-4 0-1308 0 0,0 0 1 0 0,0 0-1 0 0,0 1 1 0 0,-1 0-1 0 0,5 8 1 0 0,21 40 574 0 0,-29-50-692 0 0,18 33 393 0 0,-3 0-1 0 0,-1 1 1 0 0,17 67 0 0 0,-23-66-331 0 0,-3 0 1 0 0,-1 1 0 0 0,-1-1-1 0 0,-3 1 1 0 0,-2 1-1 0 0,-1-1 1 0 0,-2-1 0 0 0,-10 53-1 0 0,8-70-83 0 0,0-1 1 0 0,-2-1-1 0 0,0 1 0 0 0,-1-1 0 0 0,-12 21 1 0 0,16-35-23 0 0,0 0 0 0 0,-1-1 0 0 0,1 0 0 0 0,-2 1 0 0 0,1-2 0 0 0,-1 1 0 0 0,-11 9 0 0 0,12-12 3 0 0,0 0 0 0 0,0 0 0 0 0,0 0 0 0 0,-1-1 0 0 0,0 0 0 0 0,0 0 0 0 0,1 0 0 0 0,-1-1 0 0 0,0 1 0 0 0,0-1 0 0 0,-9-1 0 0 0,3 0 22 0 0,1 0 0 0 0,-1-1-1 0 0,1-1 1 0 0,-1 0 0 0 0,0 0-1 0 0,1-1 1 0 0,0-1 0 0 0,0 0 0 0 0,0 0-1 0 0,1-1 1 0 0,-1-1 0 0 0,1 0 0 0 0,1 0-1 0 0,-1 0 1 0 0,-15-15 0 0 0,13 9 29 0 0,0 0-1 0 0,1 0 1 0 0,0-2 0 0 0,1 1 0 0 0,0-2-1 0 0,1 1 1 0 0,1-1 0 0 0,0 0 0 0 0,1-1-1 0 0,-6-19 1 0 0,10 25-36 0 0,0 0 0 0 0,1 0-1 0 0,0 0 1 0 0,1-1 0 0 0,0 1 0 0 0,1-1-1 0 0,2-20 1 0 0,-2 25-36 0 0,1 1 1 0 0,1 0-1 0 0,-1-1 0 0 0,1 1 0 0 0,-1-1 1 0 0,1 1-1 0 0,1 0 0 0 0,0 0 1 0 0,0 0-1 0 0,0 1 0 0 0,0-2 1 0 0,0 2-1 0 0,0 0 0 0 0,1 0 0 0 0,1 0 1 0 0,4-5-1 0 0,0 3-5 0 0,0 1 1 0 0,0-1-1 0 0,1 2 1 0 0,-1-1-1 0 0,1 2 1 0 0,0-1-1 0 0,0 1 0 0 0,19-3 1 0 0,-4 3-20 0 0,1 1 0 0 0,37 1 0 0 0,142 20 269 0 0,-130-11-2609 0 0,-1-1-4623 0 0,-23-4-1394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5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30 17967 0 0,'-1'-2'1387'0'0,"1"1"-1137"0"0,-8-11 275 0 0,7 11-186 0 0,1 0 1 0 0,-1 0-1 0 0,-1 0 0 0 0,2-1 1 0 0,-2 2-1 0 0,1-1 1 0 0,0-1-1 0 0,0 2 1 0 0,0-1-1 0 0,-1 0 1 0 0,1 0-1 0 0,0 1 1 0 0,-1 0-1 0 0,-1-2 1 0 0,2 2-250 0 0,0 0-1 0 0,0 0 1 0 0,0 0-1 0 0,-1 0 1 0 0,2 0 0 0 0,-2 0-1 0 0,1 0 1 0 0,0 1 0 0 0,-1-1-1 0 0,2 0 1 0 0,-1 1 0 0 0,-1-1-1 0 0,2 0 1 0 0,-2 1 0 0 0,1-1-1 0 0,1 1 1 0 0,-2 0-1 0 0,1-1 1 0 0,-1 3 0 0 0,-14 11 240 0 0,1 2 1 0 0,-25 34 0 0 0,-2 11-275 0 0,-34 66 0 0 0,32-50-47 0 0,20-34-9 0 0,1 1 0 0 0,2 1 0 0 0,3 0 0 0 0,-18 63 0 0 0,27-75-260 0 0,-1-1 0 0 0,-2 0 0 0 0,-17 33 0 0 0,18-46-963 0 0,10-17 11 0 0,-7-16-3233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12895 0 0,'0'0'3735'0'0,"2"-1"-2444"0"0,2 1-1040 0 0,15-5 740 0 0,20-2 0 0 0,-32 6-945 0 0,0 1 1 0 0,1-1-1 0 0,-2 2 1 0 0,2-1-1 0 0,-1 1 1 0 0,11 2-1 0 0,-12-1-43 0 0,0-1 0 0 0,0 2-1 0 0,0-1 1 0 0,0 0 0 0 0,0 0 0 0 0,-1 1-1 0 0,7 5 1 0 0,-11-7-3 0 0,1 1-1 0 0,-1-1 0 0 0,2 1 1 0 0,-2-1-1 0 0,0 2 1 0 0,0-2-1 0 0,1 1 1 0 0,-1 0-1 0 0,0 0 0 0 0,0 0 1 0 0,0 0-1 0 0,0 0 1 0 0,-1 0-1 0 0,1 1 0 0 0,0-1 1 0 0,-1 0-1 0 0,0 0 1 0 0,0 1-1 0 0,1-1 1 0 0,-1 0-1 0 0,0 0 0 0 0,-1 1 1 0 0,1 2-1 0 0,-2 6 32 0 0,-1 1 0 0 0,0-1-1 0 0,-1 1 1 0 0,0-1 0 0 0,-1-1 0 0 0,0 2 0 0 0,0-3-1 0 0,-1 2 1 0 0,-1-1 0 0 0,0-1 0 0 0,0 1-1 0 0,-15 14 1 0 0,15-18 89 0 0,0-1-1 0 0,-1 1 0 0 0,1-2 1 0 0,-1 1-1 0 0,0-1 1 0 0,-12 5-1 0 0,18-9 140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3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10591 0 0,'0'0'819'0'0,"1"-1"-534"0"0,-1 0-108 0 0,1 0-1 0 0,-1-1 0 0 0,1 2 1 0 0,-1-1-1 0 0,1-1 1 0 0,0 2-1 0 0,-1-1 0 0 0,1 0 1 0 0,0 0-1 0 0,0 0 1 0 0,0 0-1 0 0,0 0 0 0 0,0 1 1 0 0,-1 0-1 0 0,2-1 0 0 0,-1 0 1 0 0,0 0-1 0 0,0 1 1 0 0,0 0-1 0 0,0 0 0 0 0,2-1 1 0 0,-1 1-56 0 0,0-1 1 0 0,-1 1 0 0 0,1 1-1 0 0,-1-1 1 0 0,1 0-1 0 0,0 0 1 0 0,0 1 0 0 0,-1-1-1 0 0,1 0 1 0 0,-1 1 0 0 0,1 0-1 0 0,-1 0 1 0 0,1-1-1 0 0,-1 1 1 0 0,1 0 0 0 0,1 1-1 0 0,8 6 338 0 0,3 3 312 0 0,24 20 1 0 0,-35-27-701 0 0,1 0 1 0 0,-1 0-1 0 0,0-1 1 0 0,0 2-1 0 0,0-1 1 0 0,-1 1-1 0 0,1-1 1 0 0,0 1-1 0 0,-2 0 1 0 0,4 8-1 0 0,-5-8-26 0 0,2 1-1 0 0,-2-1 0 0 0,1 1 1 0 0,-1 0-1 0 0,0 0 1 0 0,-1-1-1 0 0,1 1 0 0 0,-2-1 1 0 0,2 1-1 0 0,-2-1 1 0 0,1 1-1 0 0,-2-1 0 0 0,2 0 1 0 0,-1 0-1 0 0,-1 1 1 0 0,0-1-1 0 0,0-1 0 0 0,0 1 1 0 0,-6 7-1 0 0,-45 53 276 0 0,53-63-411 0 0,-1 0-1 0 0,0-1 1 0 0,0 2-1 0 0,0-2 1 0 0,0 0-1 0 0,0 0 1 0 0,0 1-1 0 0,-1-1 1 0 0,1 0 0 0 0,0 0-1 0 0,0 0 1 0 0,-1-1-1 0 0,1 1 1 0 0,-3 0-1 0 0,-3 1-720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5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18 14743 0 0,'-3'-15'1744'0'0,"3"15"-1726"0"0,0 0 0 0 0,0-1 0 0 0,0 1 0 0 0,0 0 0 0 0,0 0 0 0 0,0 0 0 0 0,0 0 0 0 0,0 0 1 0 0,0 0-1 0 0,0 0 0 0 0,0 0 0 0 0,0 0 0 0 0,0 0 0 0 0,0 0 0 0 0,0 0 0 0 0,0 0 0 0 0,0 0 0 0 0,0-1 0 0 0,0 1 0 0 0,0 0 0 0 0,0 0 0 0 0,0 0 0 0 0,0 0 0 0 0,0 0 0 0 0,0 0 0 0 0,1 0 0 0 0,-1 0 0 0 0,0 0 0 0 0,0 0 0 0 0,0 0 0 0 0,0 0 0 0 0,0 0 0 0 0,0 0 0 0 0,0 0 0 0 0,0 0 0 0 0,0 0 0 0 0,0 0 0 0 0,0 0 0 0 0,0 0 0 0 0,0 0 1 0 0,1 0-1 0 0,-1 0 0 0 0,0 0 0 0 0,0 0 0 0 0,0 0 0 0 0,0 0 0 0 0,0 0 0 0 0,0 0 0 0 0,0 0 0 0 0,0 0 0 0 0,0 0 0 0 0,0 0 0 0 0,0 0 0 0 0,0 0 0 0 0,0 0 0 0 0,0 0 0 0 0,0 0 0 0 0,0 0 0 0 0,0 0 0 0 0,0 0 0 0 0,0 0 0 0 0,0 0 0 0 0,0 0 0 0 0,0 1 0 0 0,5 0 364 0 0,0-1 0 0 0,0 2 0 0 0,-1-1-1 0 0,1 1 1 0 0,-1 0 0 0 0,1 0 0 0 0,-1 0-1 0 0,1 1 1 0 0,-2-1 0 0 0,2 1 0 0 0,-1 0-1 0 0,4 5 1 0 0,8 7 50 0 0,20 25-1 0 0,-31-34-312 0 0,65 85 731 0 0,-22-26-305 0 0,180 207 416 0 0,-219-262-964 0 0,0 1-4 0 0,0 0 1 0 0,1-1-1 0 0,1-1 1 0 0,19 15-1 0 0,-29-23-77 0 0,0 0-1 0 0,0 0 0 0 0,0-1 1 0 0,1 0-1 0 0,-2 1 0 0 0,2 0 1 0 0,-1-1-1 0 0,0 1 0 0 0,0-1 1 0 0,0 0-1 0 0,0 0 0 0 0,1 0 1 0 0,-1 0-1 0 0,0 0 0 0 0,0 0 1 0 0,0 0-1 0 0,1 0 0 0 0,-1 0 1 0 0,0 0-1 0 0,0 0 0 0 0,0-1 1 0 0,1 1-1 0 0,-2-1 0 0 0,2 0 1 0 0,0 1-1 0 0,0-2-195 0 0,-1 1 0 0 0,1 0 0 0 0,-2-1 0 0 0,2 1 0 0 0,-1-1 1 0 0,0 1-1 0 0,0-1 0 0 0,0 0 0 0 0,0 1 0 0 0,0-1 0 0 0,0 0 0 0 0,-1 0 0 0 0,1 1 0 0 0,0-4 1 0 0,2-16-1959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45 107 6911 0 0,'-41'-38'2204'0'0,"40"38"-1916"0"0,1-1-1 0 0,0 1 0 0 0,0 0 0 0 0,0-1 1 0 0,0 1-1 0 0,-1-1 0 0 0,1 1 1 0 0,0 0-1 0 0,0 0 0 0 0,-1 0 0 0 0,1-1 1 0 0,0 1-1 0 0,0-1 0 0 0,0 1 1 0 0,0-1-1 0 0,0 1 0 0 0,0 0 0 0 0,0 0 1 0 0,0-1-1 0 0,0 1 0 0 0,0-1 1 0 0,0 1-1 0 0,0-1 0 0 0,0 1 0 0 0,6-9 1522 0 0,-3 7-1718 0 0,-1 0 0 0 0,1 0 0 0 0,0 0 1 0 0,6-2-1 0 0,5 0 167 0 0,-1 0 0 0 0,2 0 0 0 0,-1 2 0 0 0,0 0 0 0 0,27 0 0 0 0,-12 0-25 0 0,386-15 2359 0 0,-362 17-2356 0 0,266-1 541 0 0,-1 12-590 0 0,-279-9-297 0 0,30 3-93 0 0,-57-3-1622 0 0,20 4 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272 100 9671 0 0,'-1'-2'440'0'0,"-1"-1"-124"0"0,1 1-294 0 0,-1 1 1 0 0,2-1-1 0 0,-1 1 1 0 0,0-1-1 0 0,0 1 1 0 0,1-1-1 0 0,0 0 1 0 0,-1 0-1 0 0,1 1 1 0 0,0-1-1 0 0,-1 0 1 0 0,1-2-1 0 0,-1 1 513 0 0,1-2 0 0 0,-1 1-1 0 0,1 0 1 0 0,-1-1 0 0 0,1 1-1 0 0,1-1 1 0 0,-1 2 0 0 0,1-2-1 0 0,-1 1 1 0 0,3-8 0 0 0,2-3 1559 0 0,-5 13-1119 0 0,7 10 135 0 0,-6-7-935 0 0,10 10 270 0 0,-2 2-1 0 0,0 0 1 0 0,9 14-1 0 0,18 43 73 0 0,-27-53-268 0 0,75 169 1345 0 0,-69-147-1311 0 0,-2 1 1 0 0,16 77-1 0 0,-27-102-244 0 0,-1 1-1 0 0,0 0 1 0 0,-1 0 0 0 0,-1-1-1 0 0,0 1 1 0 0,-1 0 0 0 0,-1 0-1 0 0,0-1 1 0 0,-1 0 0 0 0,-1 0-1 0 0,0 0 1 0 0,-1 0 0 0 0,-1 0-1 0 0,0-2 1 0 0,-1 1 0 0 0,-14 19-1 0 0,17-28-13 0 0,2-1 0 0 0,-2 1 1 0 0,1-1-1 0 0,-2 1 0 0 0,2-1 0 0 0,-1-1 0 0 0,-1 1 0 0 0,0-1 0 0 0,1 0 0 0 0,-1 0 0 0 0,0-1 0 0 0,0 1 0 0 0,0-1 0 0 0,0-1 0 0 0,0 1 0 0 0,-1-1 0 0 0,1 0 0 0 0,0 0 0 0 0,0-1 0 0 0,-1 0 0 0 0,-10-1 0 0 0,0-2 7 0 0,1-1 1 0 0,0 1-1 0 0,0-3 0 0 0,0 1 0 0 0,1-2 1 0 0,0 1-1 0 0,0-2 0 0 0,0-1 0 0 0,-18-13 1 0 0,9 4 6 0 0,-21-21 1 0 0,36 33-33 0 0,3-2 0 0 0,-2 0 0 0 0,2 0 1 0 0,-1-1-1 0 0,1 0 0 0 0,-6-13 0 0 0,11 20-2 0 0,-1-1 1 0 0,2 0-1 0 0,-2 0 0 0 0,1 1 1 0 0,1-1-1 0 0,0 0 0 0 0,-1 0 0 0 0,1 1 1 0 0,0-1-1 0 0,-1 0 0 0 0,2 0 1 0 0,-1 1-1 0 0,0-1 0 0 0,1 0 1 0 0,-1 0-1 0 0,0 0 0 0 0,2 0 0 0 0,-1 0 1 0 0,-1 1-1 0 0,2-1 0 0 0,-1 1 1 0 0,0 0-1 0 0,1-1 0 0 0,-1 0 1 0 0,1 1-1 0 0,0 0 0 0 0,-1 0 0 0 0,2 0 1 0 0,2-3-1 0 0,1 0 8 0 0,0 1 0 0 0,0 0 0 0 0,0 0-1 0 0,1 1 1 0 0,-1 0 0 0 0,0 0 0 0 0,1 0 0 0 0,0 1-1 0 0,0 0 1 0 0,11-2 0 0 0,3 2-27 0 0,1 0 0 0 0,-1 1 0 0 0,29 3-1 0 0,64 12-90 0 0,-45-4 59 0 0,140 10-223 0 0,-68-11-3881 0 0,-107-9-1732 0 0,-1 1-1633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3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651 17 10591 0 0,'1'-4'640'0'0,"-1"-9"11357"0"0,1 22-11742 0 0,0 0 0 0 0,-1-1 0 0 0,0 1 0 0 0,-2 15 0 0 0,-9 39 43 0 0,5-29-212 0 0,-4 13 45 0 0,-1-2-1 0 0,-21 56 1 0 0,-7 11 240 0 0,-30 73 369 0 0,54-149-524 0 0,-3 0 1 0 0,-42 65-1 0 0,54-93-164 0 0,-1 1-1 0 0,-1 0 1 0 0,2-2-1 0 0,-3 1 1 0 0,2-1-1 0 0,-13 8 1 0 0,15-12-13 0 0,0 0 1 0 0,0 0-1 0 0,-1 0 0 0 0,0-1 1 0 0,1 1-1 0 0,0-2 0 0 0,-1 1 1 0 0,0-1-1 0 0,0 1 0 0 0,1-2 0 0 0,-1 1 1 0 0,-12-1-1 0 0,9 0 2 0 0,-1-1 0 0 0,0-1 0 0 0,1 0 0 0 0,-1 0 0 0 0,1-1 0 0 0,0 0 0 0 0,0-1 0 0 0,0 0 0 0 0,0 0 0 0 0,0-1 0 0 0,1 0 0 0 0,0 0 0 0 0,0-1 0 0 0,1 0 0 0 0,-1-1 0 0 0,2 0 0 0 0,-1 0 1 0 0,0 0-1 0 0,1-1 0 0 0,1 0 0 0 0,0 0 0 0 0,-1 0 0 0 0,2-1 0 0 0,-1 0 0 0 0,-4-14 0 0 0,2 0-25 0 0,1 0 1 0 0,1-1-1 0 0,-4-40 0 0 0,4-73 36 0 0,5 133-52 0 0,0-18 1 0 0,1 1-1 0 0,0-1 1 0 0,2 1-1 0 0,6-24 1 0 0,-6 33-3 0 0,1 1 1 0 0,0 0-1 0 0,0 0 1 0 0,2-1-1 0 0,0 2 1 0 0,0-1-1 0 0,0 2 1 0 0,15-19-1 0 0,-15 21-4 0 0,1 1-1 0 0,1 0 0 0 0,-2 1 0 0 0,2 0 0 0 0,0-1 0 0 0,0 2 0 0 0,0 0 1 0 0,0 0-1 0 0,0 1 0 0 0,1 0 0 0 0,0 0 0 0 0,0 0 0 0 0,0 2 1 0 0,17-3-1 0 0,-15 3 0 0 0,1 1-1 0 0,-1 0 1 0 0,1 0 0 0 0,0 2 0 0 0,0-1-1 0 0,-1 2 1 0 0,1-1 0 0 0,-1 2 0 0 0,0-1-1 0 0,0 1 1 0 0,12 7 0 0 0,-6-2 7 0 0,-2 1 0 0 0,0 1 0 0 0,0 1 0 0 0,0 0 0 0 0,17 20 0 0 0,56 76 0 0 0,-28-32 0 0 0,24 19 21 0 0,49 61 41 0 0,-105-121-22 0 0,11 15 28 0 0,39 65 1 0 0,-29-29-2660 0 0,-40-70-6950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 19783 0 0,'0'0'903'0'0,"-1"-1"-18"0"0,-5-4 1656 0 0,8 5-1821 0 0,88 5 680 0 0,-17-1-657 0 0,51 9-1796 0 0,-66-5 481 0 0,-15-6-3924 0 0,-32-2 2401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0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9215 0 0,'-9'2'193'0'0,"-2"0"424"0"0,-4 2 5197 0 0,23-5-1051 0 0,3 2-2932 0 0,1-1-1333 0 0,28 0 149 0 0,186-5 137 0 0,-112 6-1632 0 0,-64-2 309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2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16127 0 0,'-22'-11'7552'0'0,"23"13"-7053"0"0,3 7-132 0 0,0 0 0 0 0,10 15 0 0 0,-1 0-151 0 0,33 53 267 0 0,-26-46-342 0 0,22 48 0 0 0,-34-59-144 0 0,2 1 0 0 0,1-3 0 0 0,0 1-1 0 0,20 25 1 0 0,-25-36-365 0 0,1-1 1 0 0,1 1-1 0 0,-1-1 0 0 0,1-1 0 0 0,0 1 1 0 0,0-2-1 0 0,1 1 0 0 0,-1 0 0 0 0,1-2 1 0 0,1 1-1 0 0,16 4 0 0 0,11 0-1562 0 0,2-5-20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2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361 146 5527 0 0,'2'-2'423'0'0,"0"1"-271"0"0,0-1 0 0 0,0 1 0 0 0,0-1 0 0 0,0-1-1 0 0,0 2 1 0 0,-1-1 0 0 0,1-1 0 0 0,0 1 0 0 0,-1 0 0 0 0,2-4 0 0 0,-2 3 416 0 0,1 0 0 0 0,-2 0 1 0 0,2 0-1 0 0,-1 0 0 0 0,-1-1 1 0 0,0 1-1 0 0,1 0 0 0 0,-1-1 1 0 0,0 1-1 0 0,0 0 0 0 0,0 0 1 0 0,-1 0-1 0 0,1 0 1 0 0,-2-6-1 0 0,1 6-265 0 0,0 0 1 0 0,0 1-1 0 0,0 0 0 0 0,-1-1 0 0 0,1 1 1 0 0,-1-1-1 0 0,0 1 0 0 0,0 1 1 0 0,0-2-1 0 0,1 1 0 0 0,-2 1 0 0 0,1-2 1 0 0,0 2-1 0 0,-3-2 0 0 0,-4-2 271 0 0,2 1 0 0 0,-1 0 0 0 0,-10-3 0 0 0,8 4-381 0 0,0 1-1 0 0,0 0 1 0 0,1 0 0 0 0,-2 1-1 0 0,1 0 1 0 0,1 1 0 0 0,-2 0-1 0 0,1 1 1 0 0,-14 2 0 0 0,20-2-155 0 0,-1 0 0 0 0,-1 1 1 0 0,2 0-1 0 0,-1-1 1 0 0,0 2-1 0 0,1-1 0 0 0,-1 1 1 0 0,1-1-1 0 0,-1 1 0 0 0,1 0 1 0 0,0 1-1 0 0,-7 6 0 0 0,1 2 21 0 0,-1 0-1 0 0,-15 27 0 0 0,15-20-28 0 0,0 1-1 0 0,1 1 1 0 0,1 0-1 0 0,-9 30 1 0 0,10-19 21 0 0,0 0 1 0 0,-3 48-1 0 0,7 4 162 0 0,9 123 0 0 0,12-14 166 0 0,2 104 35 0 0,-15-125-335 0 0,-3-165-1798 0 0,0-16-797 0 0,3-9 871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2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49 17935 0 0,'-1'-1'827'0'0,"0"1"-506"0"0,-9-9 2379 0 0,21 11-1629 0 0,26 2-701 0 0,1-2 1 0 0,0-1 0 0 0,0-2-1 0 0,0-1 1 0 0,37-9 0 0 0,-1-4-193 0 0,23-3-884 0 0,-95 18 250 0 0,-4 5-4547 0 0,1-5 4763 0 0,0 1 0 0 0,0 0 1 0 0,1-1-1 0 0,-1 1 1 0 0,-1 0-1 0 0,0 1-262 0 0,-4 3-693 0 0,0 0 0 0 0,0 0 0 0 0,-1 0 0 0 0,-13 6 0 0 0,-31 12-1945 0 0,50-23 3097 0 0,-15 6 836 0 0,-27 6-1 0 0,24-8 1667 0 0,18-3-2107 0 0,0 0-1 0 0,0-1 1 0 0,0 1 0 0 0,0 0 0 0 0,0 0 0 0 0,0-1 0 0 0,0 2 0 0 0,0-1 0 0 0,0 0 0 0 0,0 0-1 0 0,0 0 1 0 0,1 0 0 0 0,-1 2 0 0 0,-1 0 454 0 0,-3 4-100 0 0,1 0 1 0 0,1 0 0 0 0,-1 1 0 0 0,1-1-1 0 0,-3 14 1 0 0,-7 41 570 0 0,9-38-725 0 0,1-7-323 0 0,-7 37 931 0 0,-4 68 0 0 0,13-105-1252 0 0,1 0 0 0 0,1 0 1 0 0,0 0-1 0 0,1-1 0 0 0,1 1 1 0 0,0-1-1 0 0,2 1 0 0 0,8 22 1 0 0,-6-24-2153 0 0,-1 1-6219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21103 0 0,'0'0'936'0'0,"-3"11"192"0"0,-2 1-904 0 0,-1-2-224 0 0,-2-2 0 0 0,0 4 0 0 0,-1 0 592 0 0,1-1 72 0 0,1-1 8 0 0,1-3 392 0 0,2 2-736 0 0,3 3-8 0 0,2-2-8 0 0,6 2-1296 0 0,4-2 392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33 14279 0 0,'-5'-1'332'0'0,"-2"-1"-2"0"0,-1 0 0 0 0,1 0-1 0 0,-13-7 4678 0 0,27 6-4881 0 0,0 0-1 0 0,-1 1 1 0 0,0 0 0 0 0,2 0-1 0 0,-1 1 1 0 0,-1 0-1 0 0,10 0 1 0 0,51 2-120 0 0,-23 1 39 0 0,-6-4 9 0 0,-27 1-17 0 0,-10 0 48 0 0,0 0 619 0 0,-50 17-665 0 0,1 1 0 0 0,-49 25 0 0 0,81-33-79 0 0,9-4 40 0 0,1-2 0 0 0,-12 6 0 0 0,16-9 223 0 0,4 1-148 0 0,3 1-69 0 0,-1 1 0 0 0,1-2 0 0 0,-1 1 0 0 0,1-1 0 0 0,0 1 0 0 0,0-2 0 0 0,9 2 0 0 0,38-2 43 0 0,-40-2-41 0 0,2 2 0 0 0,-1 0 0 0 0,14 3 0 0 0,2 4-8 0 0,-19-3 0 0 0,-2 2 0 0 0,-4 1 0 0 0,-4-5-1 0 0,0-1 0 0 0,1 1 0 0 0,-1-1 0 0 0,0 1 0 0 0,0-1 0 0 0,0 1-1 0 0,0 0 1 0 0,-1 0 0 0 0,1-1 0 0 0,0 1 0 0 0,0-1 0 0 0,-1 1 0 0 0,0-1 0 0 0,0 1 0 0 0,1-2 0 0 0,0 2-1 0 0,-2-1 1 0 0,1 1 0 0 0,1-1 0 0 0,-1 0 0 0 0,-1 1 0 0 0,-1 1 0 0 0,-2 2-9 0 0,-2 0 0 0 0,1 0 0 0 0,-9 5 1 0 0,-1 1 1 0 0,-72 56 8 0 0,80-61 0 0 0,-26 20 0 0 0,31-23 0 0 0,5-1 0 0 0,5-2 0 0 0,-7 0 0 0 0,75-4-53 0 0,-70 3 43 0 0,-2 1 9 0 0,-2 0-1 0 0,1 1 0 0 0,1-1 1 0 0,-1 1-1 0 0,0-1 0 0 0,0 1 1 0 0,0-1-1 0 0,0 1 0 0 0,0 0 1 0 0,0 0-1 0 0,2 1 0 0 0,7 2-243 0 0,-11-1 230 0 0,0-2-1 0 0,-1 1 1 0 0,1 0-1 0 0,-1 0 1 0 0,1 0 0 0 0,0 0-1 0 0,-1-1 1 0 0,0 1-1 0 0,-1 3 1 0 0,0-3 4 0 0,-3 6-60 0 0,-18 13-257 0 0,22-20 302 0 0,0 0 1 0 0,0 0-1 0 0,0 0 0 0 0,0-1 0 0 0,0 1 0 0 0,-1 0 0 0 0,1 0 1 0 0,0-1-1 0 0,0 1 0 0 0,-2 0 0 0 0,3 0 1 0 0,-1-1 1 0 0,0 0-1 0 0,0 0 0 0 0,1 1 1 0 0,0 0-1 0 0,-1-1 0 0 0,0 1 1 0 0,1-1-1 0 0,-1 0 0 0 0,1 1 1 0 0,0 0-1 0 0,0 0 0 0 0,-1-1 1 0 0,1 0-1 0 0,-1 1 0 0 0,1 0 1 0 0,0 0-1 0 0,-1-1 0 0 0,1 1 1 0 0,0 0-1 0 0,0 0 0 0 0,0-1 1 0 0,0 1-1 0 0,0 1 0 0 0,1 14-123 0 0,-1-13 141 0 0,8 11 3 0 0,16 14 267 0 0,-17-20-201 0 0,0 0-1 0 0,-1-1 1 0 0,0 2 0 0 0,5 9-1 0 0,-9-16-52 0 0,-2 0 1 0 0,1 0-1 0 0,1 1 0 0 0,-2 0 0 0 0,1-1 0 0 0,-1 0 1 0 0,1 0-1 0 0,-1 1 0 0 0,1 0 0 0 0,-1-1 0 0 0,0 0 1 0 0,0 1-1 0 0,0-1 0 0 0,-1 1 0 0 0,1-1 0 0 0,-1 1 1 0 0,0-1-1 0 0,1 0 0 0 0,-1 1 0 0 0,0-1 0 0 0,-2 4 1 0 0,1-2 12 0 0,0-1 1 0 0,-1 1 0 0 0,0 0-1 0 0,0 0 1 0 0,0-1 0 0 0,0 0 0 0 0,-4 3-1 0 0,0-1 39 0 0,1-1-1 0 0,-1 1 0 0 0,0-1 0 0 0,-10 3 0 0 0,17-7-110 0 0,-1 0-1 0 0,1 1 0 0 0,-1-1 1 0 0,0 0-1 0 0,1 0 0 0 0,-1 0 1 0 0,0 0-1 0 0,0 0 0 0 0,1 0 1 0 0,-1 0-1 0 0,0 0 0 0 0,0 0 1 0 0,1 0-1 0 0,-1 0 0 0 0,1-1 1 0 0,-1 1-1 0 0,0 0 0 0 0,1-1 1 0 0,-1 1-1 0 0,0 0 0 0 0,0 0 1 0 0,1-1-1 0 0,0 1 0 0 0,-1-1 1 0 0,0 1-1 0 0,1-1 0 0 0,-1 1 1 0 0,1 0-1 0 0,0-1 0 0 0,-1 0 1 0 0,0 0-1 0 0,-1-7-936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3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1380 4143 0 0,'0'0'191'0'0,"-2"-1"-11"0"0,-12-18-887 0 0,10 12 2237 0 0,1 1 0 0 0,0-1 1 0 0,-3-8-1 0 0,2-1 3126 0 0,0 0-1 0 0,-1-17 1 0 0,3 9-3903 0 0,0 0-1 0 0,2 0 1 0 0,2 0 0 0 0,0-1-1 0 0,8-34 1 0 0,38-120-739 0 0,-33 127 160 0 0,75-229-174 0 0,12-38 0 0 0,-90 278 7 0 0,47-140 70 0 0,-55 169-2 0 0,1-2 286 0 0,-4 14-345 0 0,-1 1-1 0 0,1-1 1 0 0,0 1 0 0 0,0-1-1 0 0,-1 0 1 0 0,0 1 0 0 0,1 0-1 0 0,0-1 1 0 0,-1 1 0 0 0,1-1-1 0 0,-1 2 1 0 0,6 8-3 0 0,0 1-1 0 0,-2 0 1 0 0,1 0-1 0 0,-2 0 0 0 0,6 22 1 0 0,-5-14-12 0 0,66 318-1 0 0,-50-224 0 0 0,21 136 159 0 0,-28-165-91 0 0,-6-29-9 0 0,-3 0 0 0 0,-1 0 1 0 0,-7 67-1 0 0,2-82-79 0 0,2-39-73 0 0,-9-2-4758 0 0,0-6-4265 0 0</inkml:trace>
  <inkml:trace contextRef="#ctx0" brushRef="#br0" timeOffset="1">39 810 2759 0 0,'-3'-3'25'0'0,"-13"-16"197"0"0,13 12 1208 0 0,6 5-388 0 0,3 1 1301 0 0,3 0 1694 0 0,39-3 7825 0 0,-26 2-10296 0 0,27 2-1 0 0,5 5-731 0 0,101 21 0 0 0,-84-10-1574 0 0,-1-3-1 0 0,124 5 1 0 0,-145-18-599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3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42 11519 0 0,'-1'0'887'0'0,"-2"-3"-22"0"0,3 2-55 0 0,-2 0 1 0 0,1 0-1 0 0,0 1 0 0 0,0 0 0 0 0,0-1 0 0 0,0 0 0 0 0,-1 1 0 0 0,1-1 1 0 0,-1 1-1 0 0,-5-3 2061 0 0,3 2-1177 0 0,-9-7 2548 0 0,10 7-3982 0 0,0-1 0 0 0,2 1 0 0 0,-1-1-1 0 0,-1 0 1 0 0,-3-3 0 0 0,6 3 24 0 0,-5-3-968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6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343 0 21623 0 0,'0'0'960'0'0,"5"8"192"0"0,-2 4-920 0 0,1 2-232 0 0,-3 1 0 0 0,-2 4 0 0 0,-5 3 96 0 0,-4 1-32 0 0,-5 4-64 0 0,-4 3 96 0 0,-5 1 160 0 0,-3 6 32 0 0,-5 6 8 0 0,-2 2 0 0 0,-3 3-232 0 0,-7 1-64 0 0,-9-2 0 0 0,-1-2-10168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7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53 9559 0 0,'-7'1'242'0'0,"4"0"-115"0"0,0 0 0 0 0,0-1 0 0 0,0 1-1 0 0,0-1 1 0 0,-1 0 0 0 0,-3 0 0 0 0,2 0-1101 0 0,-7-3 11538 0 0,19-1-9550 0 0,6 1-925 0 0,2 0 0 0 0,-2 1 0 0 0,1 0 1 0 0,1 1-1 0 0,16 1 0 0 0,-11-1 3 0 0,409-23 1183 0 0,-172 10-527 0 0,274 22 0 0 0,-193 37-648 0 0,-318-42-164 0 0,7 3-160 0 0,1-3 0 0 0,34 3 0 0 0,-63-6 138 0 0,0 0 0 0 0,0-1 0 0 0,0 1 0 0 0,0 0 0 0 0,0-1 0 0 0,0 1 0 0 0,0-1 0 0 0,0 1 0 0 0,0 0 0 0 0,-1-2 0 0 0,-4-2-327 0 0,-19-4-874 0 0,-4 0-59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7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363 10 14279 0 0,'-1'-1'1103'0'0,"-11"-8"5094"0"0,19 15-5317 0 0,-5-4-724 0 0,5 7 158 0 0,1-1 0 0 0,-2 1 0 0 0,12 19 0 0 0,13 32-265 0 0,-22-41 59 0 0,11 25 194 0 0,-3 1 0 0 0,-1 0-1 0 0,-4 0 1 0 0,0 2-1 0 0,6 64 1 0 0,-13-73-131 0 0,-2 0 1 0 0,-3 59 0 0 0,-2-74-134 0 0,-1 0 1 0 0,0 0-1 0 0,-3 0 0 0 0,1-1 1 0 0,-13 32-1 0 0,14-46-10 0 0,1-1 0 0 0,0 1-1 0 0,-2-2 1 0 0,1 1 0 0 0,-1 0-1 0 0,0 0 1 0 0,0-1 0 0 0,-12 11 0 0 0,11-13-7 0 0,1 0 1 0 0,0 0 0 0 0,-1 0 0 0 0,0-1 0 0 0,0 0 0 0 0,0 0 0 0 0,-1-1 0 0 0,1 0-1 0 0,-1 0 1 0 0,0 0 0 0 0,-7 1 0 0 0,1-2 4 0 0,1 0 0 0 0,-1-1 0 0 0,0 0 1 0 0,0-1-1 0 0,0 0 0 0 0,1-1 0 0 0,-1 0 0 0 0,0-1 0 0 0,1-1 0 0 0,0 1 1 0 0,0-2-1 0 0,0 0 0 0 0,-20-12 0 0 0,20 8-5 0 0,-1 1 0 0 0,1-2 0 0 0,1 1 0 0 0,0-1 0 0 0,0-1 0 0 0,2 0 0 0 0,-1-1 0 0 0,1 0 1 0 0,1 0-1 0 0,-1-1 0 0 0,-8-20 0 0 0,8 13 18 0 0,2 0 0 0 0,-1-1 0 0 0,-7-38 0 0 0,13 44-14 0 0,0 0 1 0 0,1 0 0 0 0,0-1 0 0 0,1 1-1 0 0,1 0 1 0 0,3-20 0 0 0,-3 32-25 0 0,0 0 1 0 0,0 0-1 0 0,-1 0 0 0 0,1 0 1 0 0,1 0-1 0 0,-1 1 0 0 0,1-1 1 0 0,-1 1-1 0 0,1 0 1 0 0,-1-1-1 0 0,1 1 0 0 0,0 0 1 0 0,0 0-1 0 0,0-1 1 0 0,0 2-1 0 0,0-1 0 0 0,0 0 1 0 0,1 1-1 0 0,0-1 0 0 0,-1 1 1 0 0,1-1-1 0 0,-1 1 1 0 0,1 0-1 0 0,4-1 0 0 0,3-1 3 0 0,-1 2-1 0 0,1-1 0 0 0,1 1 0 0 0,-2 1 0 0 0,19 1 0 0 0,349 28-1267 0 0,-305-23-684 0 0,-38-4 264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8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544 33 7367 0 0,'0'0'568'0'0,"1"-1"-373"0"0,-1-7-489 0 0,-1-8 12228 0 0,-1 9-6844 0 0,0 8-4622 0 0,-4 4-343 0 0,0 0 0 0 0,0 1 0 0 0,1-1 0 0 0,0 1 0 0 0,0 0 0 0 0,0 0 0 0 0,-5 10 0 0 0,-26 50-61 0 0,33-60-38 0 0,-18 33 60 0 0,-1 0 0 0 0,-2-3 1 0 0,-38 46-1 0 0,13-22 200 0 0,-70 110 0 0 0,13 34-54 0 0,101-194-299 0 0,-1 0 1 0 0,1 0-1 0 0,-11 13 0 0 0,14-22-106 0 0,-5-6-6208 0 0,3-2 4512 0 0,0-1-33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49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15 11575 0 0,'-16'-12'4522'0'0,"7"10"2091"0"0,8 8-6518 0 0,0 1 0 0 0,1 0 0 0 0,0-1 0 0 0,1 0 0 0 0,-1 1 0 0 0,1-1 1 0 0,0 1-1 0 0,2 6 0 0 0,20 52 115 0 0,-17-49-47 0 0,21 50 505 0 0,50 82 0 0 0,-43-85-379 0 0,36 83 119 0 0,9 17-136 0 0,-73-152-218 0 0,-2-4-110 0 0,-3-5-302 0 0,-2-2-313 0 0,0 0 473 0 0,-1 1 0 0 0,1-1 0 0 0,-1 1-1 0 0,2-1 1 0 0,-2 1 0 0 0,1-1 0 0 0,-3 0 0 0 0,2 0-362 0 0,-10 3-1552 0 0,6-2-4427 0 0,0 1 297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50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10 4143 0 0,'3'-10'20880'0'0,"-3"12"-20287"0"0,3 12-269 0 0,-1 1-1 0 0,-1-1 0 0 0,0 0 0 0 0,-1 1 0 0 0,-1 17 0 0 0,-1 14 17 0 0,-2 213 557 0 0,4-246-882 0 0,-11 145 226 0 0,4-62-2505 0 0,5-77 1087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51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208 168 10679 0 0,'-2'-9'437'0'0,"-1"0"-1"0"0,1 1 1 0 0,1-1 0 0 0,0 0-1 0 0,0 0 1 0 0,0 1-1 0 0,1-1 1 0 0,1 0-1 0 0,0 0 1 0 0,0 0 0 0 0,1 1-1 0 0,-1-1 1 0 0,5-11-1 0 0,-5 19-315 0 0,0-1-1 0 0,0 0 0 0 0,-1 0 1 0 0,1 0-1 0 0,0 1 0 0 0,0-1 1 0 0,-1 1-1 0 0,2-1 1 0 0,-1 1-1 0 0,0-1 0 0 0,1 1 1 0 0,-1-1-1 0 0,0 1 0 0 0,0 0 1 0 0,1-1-1 0 0,0 2 0 0 0,0-2 1 0 0,-1 1-1 0 0,1 1 1 0 0,-1-1-1 0 0,1 0 0 0 0,0 0 1 0 0,0 1-1 0 0,0-1 0 0 0,0 1 1 0 0,-1-1-1 0 0,2 1 0 0 0,-2 0 1 0 0,1 0-1 0 0,0 0 1 0 0,0 0-1 0 0,0 0 0 0 0,0 0 1 0 0,-1 1-1 0 0,2-1 0 0 0,-2 1 1 0 0,1-1-1 0 0,0 1 0 0 0,3 1 1 0 0,1 3-13 0 0,0 0 0 0 0,0 0 1 0 0,-1 1-1 0 0,1 0 0 0 0,-1 0 0 0 0,0 0 1 0 0,0 0-1 0 0,4 9 0 0 0,3 4 46 0 0,111 179 1092 0 0,-105-163-1144 0 0,-2 0-1 0 0,-1 1 0 0 0,-1 1 1 0 0,7 38-1 0 0,-9-25-10 0 0,6 74 1 0 0,-16-106-66 0 0,-1-1 0 0 0,-1 0 0 0 0,-2 1 1 0 0,1-1-1 0 0,-2 1 0 0 0,0-1 0 0 0,-1 0 1 0 0,-6 17-1 0 0,6-27 0 0 0,1 1 0 0 0,0-1 1 0 0,-2 1-1 0 0,1-1 0 0 0,-1 0 1 0 0,0 0-1 0 0,0-1 0 0 0,-1 1 1 0 0,0-1-1 0 0,0-1 0 0 0,0 0 0 0 0,-1 0 1 0 0,0 1-1 0 0,0-2 0 0 0,0 0 1 0 0,-1 0-1 0 0,1-1 0 0 0,-15 6 1 0 0,7-5 11 0 0,0 0 1 0 0,-1-1-1 0 0,1-1 1 0 0,0 0-1 0 0,0-1 1 0 0,-1 0-1 0 0,0-2 1 0 0,0 0 0 0 0,-17-3-1 0 0,33 4-38 0 0,-67-14 94 0 0,58 11-82 0 0,0 0 0 0 0,0 0 0 0 0,0-1 0 0 0,1 0 0 0 0,-10-6-1 0 0,4 1 41 0 0,1-2 0 0 0,0 1 0 0 0,1-1 0 0 0,-20-23 0 0 0,26 28-5 0 0,1-1 0 0 0,0 0 1 0 0,0 0-1 0 0,2-1 0 0 0,-2 1 0 0 0,2-2 0 0 0,-1 2 1 0 0,1-1-1 0 0,1-1 0 0 0,-3-15 0 0 0,4 19-22 0 0,1 0 0 0 0,0 0 1 0 0,1-1-1 0 0,0 1 0 0 0,-1 0 0 0 0,1 0 0 0 0,1 0 0 0 0,-1 0 1 0 0,1 0-1 0 0,0 0 0 0 0,-1 1 0 0 0,2-1 0 0 0,0 0 1 0 0,0 1-1 0 0,-1 0 0 0 0,5-5 0 0 0,-2 3 5 0 0,-1 0 0 0 0,2 1 1 0 0,0 0-1 0 0,-1 0 0 0 0,1 1 0 0 0,0-1 0 0 0,0 2 1 0 0,1-1-1 0 0,-1 0 0 0 0,12-4 0 0 0,-6 5-33 0 0,-1 0-1 0 0,0 1 1 0 0,1 0-1 0 0,-1 1 1 0 0,1 0-1 0 0,0 0 1 0 0,15 3-1 0 0,8 2-21 0 0,36 9 0 0 0,-30-5 11 0 0,179 32-2931 0 0,-171-34-3114 0 0,-4-3-1869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52.1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868 86 8287 0 0,'-15'-61'904'0'0,"11"49"-427"0"0,1 10 1055 0 0,1 0-5 0 0,1 2-978 0 0,0-1-1 0 0,1 0 1 0 0,-2 0-1 0 0,1 1 1 0 0,1-1-1 0 0,-2 1 1 0 0,1-1-1 0 0,0 0 1 0 0,0 1 0 0 0,0 0-1 0 0,0-1 1 0 0,-1 1-1 0 0,2 0 1 0 0,-2-1-1 0 0,1 1 1 0 0,-2 0-1 0 0,2 0-281 0 0,0 1 0 0 0,0-1 0 0 0,-1 1 0 0 0,1-1-1 0 0,0 0 1 0 0,-1 1 0 0 0,2 0 0 0 0,-2 0 0 0 0,1-1 0 0 0,0 1 0 0 0,0 0-1 0 0,0 0 1 0 0,0 0 0 0 0,0 0 0 0 0,0 1 0 0 0,-12 14 177 0 0,1 0-1 0 0,0 2 1 0 0,-13 25 0 0 0,-9 15-271 0 0,-23 23-21 0 0,-22 32-39 0 0,-21 78 88 0 0,15 8 9 0 0,-2-8-40 0 0,85-187-168 0 0,-3 7 16 0 0,-1 0 0 0 0,0-1 0 0 0,0 0 0 0 0,-11 13-1 0 0,16-22-8 0 0,-1 1 0 0 0,0 0 0 0 0,1-1 0 0 0,-2 1 0 0 0,2 0 0 0 0,-1-1-1 0 0,-1 0 1 0 0,2 1 0 0 0,-1-1 0 0 0,-1 0 0 0 0,1 0 0 0 0,0 0-1 0 0,0 0 1 0 0,-1 0 0 0 0,1-1 0 0 0,-1 1 0 0 0,1-1 0 0 0,0 0-1 0 0,-1 0 1 0 0,0 0 0 0 0,1 0 0 0 0,0 0 0 0 0,0 0 0 0 0,-1 0 0 0 0,0-1-1 0 0,1 1 1 0 0,-3-2 0 0 0,0-1 11 0 0,-1 1 0 0 0,0-1 0 0 0,2 0 0 0 0,-1-1 0 0 0,0 1-1 0 0,0-1 1 0 0,-5-5 0 0 0,-28-34 37 0 0,26 27-62 0 0,1-2 0 0 0,-1 0 1 0 0,3 0-1 0 0,0 0 0 0 0,0-1 0 0 0,2-1 0 0 0,0 1 1 0 0,1-1-1 0 0,-4-27 0 0 0,1-11-75 0 0,-2-117 0 0 0,15 42-8 0 0,-3 113 75 0 0,2 0 0 0 0,1 0 1 0 0,1 1-1 0 0,10-30 0 0 0,-11 38 10 0 0,1 2 1 0 0,0-1-1 0 0,1 0 0 0 0,0 1 1 0 0,1 0-1 0 0,-1 0 0 0 0,1 1 1 0 0,1 0-1 0 0,0 0 0 0 0,0 1 1 0 0,13-9-1 0 0,-15 12 1 0 0,0 0 1 0 0,0 1-1 0 0,0 0 1 0 0,0 0-1 0 0,1 0 0 0 0,-1 0 1 0 0,1 2-1 0 0,-1-1 1 0 0,1 0-1 0 0,0 1 0 0 0,0 1 1 0 0,-1-1-1 0 0,2 1 1 0 0,-1 0-1 0 0,-1 0 0 0 0,1 1 1 0 0,0-1-1 0 0,0 2 1 0 0,8 2-1 0 0,-1 1 2 0 0,-1 1 0 0 0,1 1 0 0 0,-1-1 0 0 0,0 2 0 0 0,17 13 0 0 0,56 52 0 0 0,-69-58 0 0 0,14 14 18 0 0,0 1 1 0 0,-2 1-1 0 0,-1 2 1 0 0,42 63-1 0 0,-35-36 100 0 0,-3 3-1 0 0,-2 1 1 0 0,-4 1-1 0 0,25 91 1 0 0,-30-42 48 0 0,-10-42-80 0 0,-8-57-618 0 0,2 13 663 0 0,3-8-9031 0 0,-4-11-83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6447 0 0,'0'-1'499'0'0,"-4"-17"11569"0"0,4 18-12034 0 0,1 0 1 0 0,-1 0-1 0 0,0 0 1 0 0,0 0-1 0 0,0 0 1 0 0,0 0-1 0 0,0 0 1 0 0,0 0-1 0 0,0 0 1 0 0,0 0-1 0 0,0 0 0 0 0,0 0 1 0 0,1 0-1 0 0,-1 0 1 0 0,0-1-1 0 0,0 1 1 0 0,0 0-1 0 0,0 0 1 0 0,0 0-1 0 0,0 0 1 0 0,1 0-1 0 0,-1 0 1 0 0,0-1-1 0 0,0 1 1 0 0,0 0-1 0 0,0 0 1 0 0,0 0-1 0 0,0 0 0 0 0,0 0 1 0 0,0 0-1 0 0,0 0 1 0 0,0 0-1 0 0,0 0 1 0 0,1-1-19 0 0,-1 1 0 0 0,0 0 1 0 0,0-1-1 0 0,0 1 0 0 0,0 0 1 0 0,0-1-1 0 0,0 1 1 0 0,0 0-1 0 0,0 0 0 0 0,0 0 1 0 0,0 0-1 0 0,0 0 0 0 0,1 0 1 0 0,-1-1-1 0 0,0 1 0 0 0,0 0 1 0 0,1 0-1 0 0,-1 0 0 0 0,0-1 1 0 0,1 1-1 0 0,-1 0 0 0 0,0 0 1 0 0,0 0-1 0 0,0 0 0 0 0,0 0 1 0 0,1 0-1 0 0,-1 0 0 0 0,0-1 1 0 0,1 1-1 0 0,-1 0 1 0 0,43-1 937 0 0,-41 1-922 0 0,0 1-1 0 0,0-1 1 0 0,0 0 0 0 0,-1 1-1 0 0,2 0 1 0 0,-2 0-1 0 0,1-1 1 0 0,0 2 0 0 0,0-1-1 0 0,0-1 1 0 0,-1 2 0 0 0,1-1-1 0 0,-1 1 1 0 0,1-1-1 0 0,1 4 1 0 0,-1-4-2 0 0,2 3 39 0 0,-3-2-54 0 0,0-2 0 0 0,0 1 0 0 0,-1 1 0 0 0,1-2 0 0 0,-1 1 0 0 0,1 1 0 0 0,0-2-1 0 0,-1 2 1 0 0,0-1 0 0 0,0 0 0 0 0,1 1 0 0 0,-1-2 0 0 0,0 2 0 0 0,0-1-1 0 0,0 0 1 0 0,0 1 0 0 0,0-2 0 0 0,0 2 0 0 0,0-1 0 0 0,0 0 0 0 0,-1 1 0 0 0,1-2-1 0 0,0 2 1 0 0,0-1 0 0 0,-1 0 0 0 0,0 0 0 0 0,1 0 0 0 0,-1 0 0 0 0,0 2-1 0 0,-3 2 53 0 0,0 1 0 0 0,1-1-1 0 0,-1-1 1 0 0,-6 6-1 0 0,-15 11 11 0 0,19-17-45 0 0,0 1-1 0 0,0 0 1 0 0,-9 9 0 0 0,15-13-28 0 0,-2 0-1 0 0,1 0 1 0 0,0 0-1 0 0,0 0 0 0 0,0 1 1 0 0,0-2-1 0 0,0 2 0 0 0,0-1 1 0 0,1 0-1 0 0,-1 1 0 0 0,1-2 1 0 0,-1 2-1 0 0,0-1 0 0 0,1 1 1 0 0,0-1-1 0 0,-1 3 0 0 0,1-3 5 0 0,0 0-7 0 0,-1 1 0 0 0,1-1-1 0 0,0 0 1 0 0,0 1 0 0 0,0-2-1 0 0,0 2 1 0 0,0-1 0 0 0,0 0-1 0 0,1 1 1 0 0,-1-1 0 0 0,0 0-1 0 0,1 0 1 0 0,-1 1 0 0 0,0-1-1 0 0,1 0 1 0 0,0 0 0 0 0,0 1-1 0 0,1 2-1 0 0,4 6 1 0 0,-5-10-24 0 0,0 2 0 0 0,1-1 0 0 0,-1 0 0 0 0,1 0 1 0 0,-1 0-1 0 0,1-1 0 0 0,-1 2 0 0 0,1-2 0 0 0,0 1 0 0 0,-1-1 0 0 0,1 1 0 0 0,0-1 0 0 0,0 1 0 0 0,-1-1 0 0 0,1 0 1 0 0,0 1-1 0 0,0-1 0 0 0,3-1 0 0 0,-2 1-81 0 0,0-1 0 0 0,0 0 1 0 0,0 1-1 0 0,0 0 0 0 0,-1-2 0 0 0,1 1 1 0 0,0 0-1 0 0,-1 0 0 0 0,1 0 0 0 0,3-3 1 0 0,12-10-2679 0 0,-1 0 0 0 0,18-19 0 0 0,-28 26 1739 0 0,-1 0 1 0 0,0-1 0 0 0,0 0-1 0 0,0 0 1 0 0,-2 0 0 0 0,1-1-1 0 0,4-12 1 0 0,-4 8 877 0 0,12-39-2716 0 0,-12 26 5124 0 0,-6-2 15958 0 0,-3 50-16939 0 0,0-6-1046 0 0,-17 133-103 0 0,12-37-2788 0 0,9-96 2155 0 0,-2 8-1634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52.5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12 111 20415 0 0,'-2'-6'357'0'0,"0"1"-1"0"0,0-1 1 0 0,1-1 0 0 0,-1 1-1 0 0,2 0 1 0 0,-2-7 0 0 0,2 11-207 0 0,0 1 1 0 0,0-2 0 0 0,0 1 0 0 0,0 0 0 0 0,1 0 0 0 0,-1 0 0 0 0,1 0 0 0 0,-1 0 0 0 0,0 0 0 0 0,1 1 0 0 0,0-2 0 0 0,0 2 0 0 0,-1-1 0 0 0,2 0 0 0 0,-1 0 0 0 0,0 0-1 0 0,0 1 1 0 0,0-1 0 0 0,1 1 0 0 0,-1-1 0 0 0,1 1 0 0 0,2-2 0 0 0,2 0 61 0 0,-1 1 1 0 0,0 0-1 0 0,1 1 0 0 0,-1-1 0 0 0,1 1 0 0 0,0 0 1 0 0,6 0-1 0 0,2-1-135 0 0,9 0-55 0 0,1 0 1 0 0,44 4 0 0 0,-26 0-18 0 0,63 7-2490 0 0,-69-5 1485 0 0,-33-4-339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52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21679 0 0,'0'0'2361'0'0,"2"0"-2079"0"0,31-4 427 0 0,50 1 0 0 0,-52 3-506 0 0,62 2 133 0 0,7-1-1608 0 0,-50-2-4794 0 0,-2-1-2076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1:55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38 18599 0 0,'-11'-20'824'0'0,"7"11"168"0"0,0 1-792 0 0,10 22-6360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2.3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359 16 15231 0 0,'-8'-3'258'0'0,"0"0"-1"0"0,0 1 1 0 0,-1-1-1 0 0,1 1 1 0 0,0 1-1 0 0,-1 0 1 0 0,-11 0 0 0 0,15 1-126 0 0,0 1 1 0 0,0 0 0 0 0,1-1 0 0 0,-1 1-1 0 0,0 1 1 0 0,1-2 0 0 0,-1 3 0 0 0,1-2 0 0 0,-1 1-1 0 0,1 1 1 0 0,-1-1 0 0 0,1 0 0 0 0,1 1-1 0 0,-8 5 1 0 0,3 1 55 0 0,0 0 0 0 0,0 0 0 0 0,1 0 0 0 0,1 1 0 0 0,-1 0 0 0 0,1 0 0 0 0,-5 13 0 0 0,-27 81 644 0 0,30-81-709 0 0,-17 55 302 0 0,-18 95 0 0 0,13 48 346 0 0,29-195-728 0 0,0-1 0 0 0,2 1 0 0 0,1-1 0 0 0,1 1 0 0 0,1-2 0 0 0,12 44 0 0 0,-10-55-312 0 0,-1 0-1 0 0,1 1 0 0 0,0-2 0 0 0,1 1 0 0 0,1-1 1 0 0,0 0-1 0 0,0-1 0 0 0,1 1 0 0 0,1-2 0 0 0,12 11 1 0 0,5-1-1197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2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1015 8751 0 0,'0'0'794'0'0,"-1"-1"-652"0"0,-4-5 1566 0 0,-6-10 9576 0 0,8 11-11583 0 0,3 4 494 0 0,-1 0-1 0 0,1 0 0 0 0,0-1 1 0 0,-1 1-1 0 0,1-1 0 0 0,0 1 0 0 0,0-1 1 0 0,0 1-1 0 0,0-1 0 0 0,0 1 1 0 0,1-3-1 0 0,0-1 202 0 0,1-11-48 0 0,0-1 0 0 0,2 0-1 0 0,0 1 1 0 0,11-26 0 0 0,3-12-255 0 0,17-84 0 0 0,22-74 57 0 0,-29 115-127 0 0,62-179 90 0 0,-63 201 183 0 0,-27 73 240 0 0,1 2-528 0 0,0 1 0 0 0,0-1-1 0 0,-1 0 1 0 0,0 1 0 0 0,1-1-1 0 0,0 0 1 0 0,0 1 0 0 0,-1-1 0 0 0,0 1-1 0 0,1 0 1 0 0,0-1 0 0 0,0 2 0 0 0,0-1-5 0 0,2 4-3 0 0,0-1 0 0 0,0 0 0 0 0,-1 1 0 0 0,1-1 0 0 0,0 1 0 0 0,-2 0 0 0 0,4 10 0 0 0,7 40 0 0 0,-10-43 0 0 0,32 241 13 0 0,-14 4 14 0 0,-12-134-14 0 0,12 48-98 0 0,-20-169-408 0 0,-2-7-3400 0 0,1 4 3616 0 0,1-1 1 0 0,-1 1 0 0 0,0-1-1 0 0,0 1 1 0 0,0 0 0 0 0,0 0-1 0 0,-3-2 1 0 0,1-1-355 0 0,-23-24-4933 0 0,-31-24 0 0 0,32 30 3969 0 0,2-1 0 0 0,-28-32 0 0 0,15 7 4642 0 0,1-2 4027 0 0,30 40-4779 0 0,5 10-2232 0 0,0 0-1 0 0,0-1 1 0 0,0 1-1 0 0,0 0 1 0 0,0 0-1 0 0,0 0 1 0 0,0 0 0 0 0,0 0-1 0 0,0 0 1 0 0,-1 0-1 0 0,1 0 1 0 0,0-1-1 0 0,0 1 1 0 0,0 0-1 0 0,0 0 1 0 0,0 0-1 0 0,0 0 1 0 0,0 0-1 0 0,0 0 1 0 0,0 0-1 0 0,1 0 1 0 0,-1 0-1 0 0,0 0 1 0 0,0 0-1 0 0,0 0 1 0 0,0 0-1 0 0,0 0 1 0 0,0 0-1 0 0,0 0 1 0 0,0-1 0 0 0,0 1-1 0 0,0 0 1 0 0,0 0-1 0 0,0 0 1 0 0,0 0-1 0 0,0 0 1 0 0,0 0-1 0 0,0 0 1 0 0,0 0-1 0 0,0 0 1 0 0,0 0-1 0 0,0 0 1 0 0,0 0-1 0 0,0 0 1 0 0,1 0-1 0 0,13 5 4039 0 0,-3 0-4678 0 0,21 8 675 0 0,44 12-1 0 0,-57-20-299 0 0,2-1 1 0 0,-2-1-1 0 0,34 1 0 0 0,-31-4-411 0 0,0-1 0 0 0,0-1 0 0 0,-1-1 0 0 0,0 0 0 0 0,31-11 1 0 0,-11-1-902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3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492 123 8287 0 0,'2'-7'378'0'0,"-1"-1"0"0"0,0 1 0 0 0,0-2 0 0 0,0 2 0 0 0,-1-1 0 0 0,-1-11-1 0 0,-6-22 7821 0 0,6 39-7767 0 0,1 1 1 0 0,0 1-1 0 0,0-2 1 0 0,-1 1-1 0 0,0 1 0 0 0,1-2 1 0 0,-1 1-1 0 0,1 1 1 0 0,-1-1-1 0 0,0 0 1 0 0,0 0-1 0 0,1 1 1 0 0,-1-1-1 0 0,0 0 0 0 0,0 0 1 0 0,-1 0-1 0 0,1 0-685 0 0,1 1 304 0 0,-1 0 1 0 0,0 0-1 0 0,1 0 0 0 0,-1 0 1 0 0,1 0-1 0 0,0 1 1 0 0,-1-1-1 0 0,0 0 1 0 0,1 0-1 0 0,-1 0 0 0 0,1 1 1 0 0,0-1-1 0 0,-1 0 1 0 0,1 0-1 0 0,-1 0 0 0 0,1 0 1 0 0,-1 1-1 0 0,1-1 1 0 0,0 0-1 0 0,0 1 0 0 0,-1-1 1 0 0,1 1-1 0 0,-1-1 1 0 0,0 1 95 0 0,-2 3-13 0 0,-1-1-1 0 0,0 1 1 0 0,1 0 0 0 0,0 0 0 0 0,-1 0 0 0 0,-2 8 0 0 0,-13 29-80 0 0,8-17 33 0 0,-138 230-76 0 0,79-142 45 0 0,33-50-114 0 0,-61 96-1584 0 0,97-156 1380 0 0,1-1 131 0 0,-1-1 1 0 0,1 0-1 0 0,0 1 0 0 0,0 0 0 0 0,-1-1 0 0 0,1 1 0 0 0,0-1 0 0 0,0 0 1 0 0,0 1-1 0 0,-1-1 0 0 0,1 1 0 0 0,-1-1 0 0 0,1 1 0 0 0,-1-1 0 0 0,1 0 1 0 0,0 0-1 0 0,-1 1 0 0 0,-5 1-2047 0 0</inkml:trace>
  <inkml:trace contextRef="#ctx0" brushRef="#br0" timeOffset="1">1 157 13359 0 0,'1'-14'795'0'0,"-1"6"-435"0"0,0 1 1 0 0,1-1-1 0 0,-1 1 1 0 0,2-1 0 0 0,-1 1-1 0 0,5-9 1 0 0,-6 15-146 0 0,0 0 0 0 0,0 1 0 0 0,1 0 1 0 0,-1-1-1 0 0,1 1 0 0 0,-1-1 0 0 0,1 1 0 0 0,-1-1 0 0 0,0 1 1 0 0,1 0-1 0 0,0 0 0 0 0,0 0 0 0 0,-1-1 0 0 0,0 1 0 0 0,1 0 0 0 0,0 0 1 0 0,0-1-1 0 0,-1 1 0 0 0,0 0 0 0 0,1 0 0 0 0,0 0 0 0 0,0 0 1 0 0,-1 0-1 0 0,0 0 0 0 0,1 0 0 0 0,1 0 0 0 0,15 5 1406 0 0,-8 1-1311 0 0,-1 0-1 0 0,0 0 0 0 0,1 1 1 0 0,-1 0-1 0 0,-1 0 0 0 0,11 14 0 0 0,-9-12-184 0 0,3 4 3 0 0,90 103 652 0 0,-77-81-654 0 0,40 71 0 0 0,-57-92-125 0 0,80 152-108 0 0,-72-136-3626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3.6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27 23239 0 0,'0'-1'1061'0'0,"0"-8"-17"0"0,3 0-670 0 0,-2 8-369 0 0,-1 1 1 0 0,1-1-1 0 0,-1 1 1 0 0,0 0 0 0 0,1-1-1 0 0,-1 0 1 0 0,1 1-1 0 0,0-1 1 0 0,-1 1 0 0 0,0 0-1 0 0,1 0 1 0 0,0 0-1 0 0,0-1 1 0 0,-1 1-1 0 0,1 0 1 0 0,-1-1 0 0 0,1 1-1 0 0,0 0 1 0 0,-1 0-1 0 0,2 0 1 0 0,0 0 43 0 0,0 0 1 0 0,-1 0 0 0 0,1 1-1 0 0,0-1 1 0 0,-1 1-1 0 0,2-1 1 0 0,-2 0-1 0 0,2 2 1 0 0,2 0 130 0 0,0 0 1 0 0,-1 1-1 0 0,0 0 1 0 0,8 6-1 0 0,-1 2 89 0 0,-2-1 1 0 0,1 2-1 0 0,13 19 0 0 0,19 43 438 0 0,-25-42-413 0 0,-2 2 0 0 0,19 66 1 0 0,5 78 149 0 0,-31-129-331 0 0,1 68 0 0 0,-9-82-66 0 0,-1-1-1 0 0,-11 65 1 0 0,9-86-43 0 0,1-1 0 0 0,-2 1 0 0 0,0-1 0 0 0,0 0-1 0 0,-1 0 1 0 0,-1-1 0 0 0,0 0 0 0 0,0 1 0 0 0,-1-2-1 0 0,-1 1 1 0 0,0-2 0 0 0,0 1 0 0 0,-18 16 0 0 0,2-7-1195 0 0,-1-1 1 0 0,-46 26 0 0 0,25-20-8642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4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78 148 11055 0 0,'-6'-2'145'0'0,"0"-1"0"0"0,-1 0-1 0 0,0-1 1 0 0,1 0-1 0 0,0 0 1 0 0,0 0 0 0 0,-9-9-1 0 0,12 10 1028 0 0,0-1 0 0 0,1 1 0 0 0,0 0 0 0 0,-1 0-1 0 0,-2-6 3896 0 0,7 9-4756 0 0,-1-1 1 0 0,1 1 0 0 0,0-1-1 0 0,-1 0 1 0 0,1 1-1 0 0,-1-1 1 0 0,1 0-1 0 0,1 0 1 0 0,4-4 256 0 0,20-5-134 0 0,0 3 0 0 0,1-1 0 0 0,34-3 0 0 0,190-15 116 0 0,-165 21-456 0 0,49-3-2960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4.7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15 13359 0 0,'0'0'1027'0'0,"-1"-1"-670"0"0,-5-13 11392 0 0,9 23-11468 0 0,-1 0 0 0 0,0 0-1 0 0,-1 0 1 0 0,0 0-1 0 0,0 0 1 0 0,-1 15-1 0 0,-9 57 455 0 0,-3-14-312 0 0,-6 54-66 0 0,17-94-1972 0 0,4 46-1 0 0,-1-43-8045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6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65 14743 0 0,'-6'-4'7227'0'0,"6"4"-7096"0"0,-1 0 0 0 0,1-1 0 0 0,0 1 0 0 0,0 0 0 0 0,0-1 0 0 0,0 1 0 0 0,-1 0 1 0 0,1 0-1 0 0,0 0 0 0 0,0 0 0 0 0,0-1 0 0 0,0 1 0 0 0,0 0 0 0 0,0-1 0 0 0,0 1 0 0 0,0 0 0 0 0,0-1 0 0 0,0 1 0 0 0,0 0 1 0 0,0 0-1 0 0,0 0 0 0 0,0 0 0 0 0,0-1 0 0 0,1 1 0 0 0,-1 0 0 0 0,0-1 0 0 0,0 1 0 0 0,0 0 0 0 0,1-1 0 0 0,2-7 665 0 0,-3 7-746 0 0,1 0 46 0 0,1-1 0 0 0,-1 1 0 0 0,1-1 0 0 0,-1 1-1 0 0,1-1 1 0 0,0 1 0 0 0,0 0 0 0 0,0 0-1 0 0,0 0 1 0 0,-1 0 0 0 0,2 0 0 0 0,-1 1-1 0 0,0-1 1 0 0,3-1 0 0 0,6 0 60 0 0,17-2 0 0 0,-21 4-53 0 0,292-20-1697 0 0,-274 22-1485 0 0,-13 1 1311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4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7831 0 0,'-1'2'8508'0'0,"-2"4"-7767"0"0,0 2-1 0 0,0-1 1 0 0,1 0-1 0 0,0 0 0 0 0,-1 12 1 0 0,-4 44-810 0 0,5-44 313 0 0,0 35-138 0 0,4-31-4502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6.4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54 22375 0 0,'-9'-6'1025'0'0,"7"6"-25"0"0,4-2-578 0 0,27-7 514 0 0,46-10 1 0 0,-71 19-900 0 0,36-7 314 0 0,1 2-1 0 0,55 0 0 0 0,-63 6-1041 0 0,47 6-1 0 0,-38-1-877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6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527 105 10135 0 0,'1'-11'766'0'0,"1"-17"4"0"0,2 9 2545 0 0,-4 16-2515 0 0,1 0 0 0 0,-1 0 0 0 0,1 0 0 0 0,-1 0 0 0 0,-1 0 0 0 0,1 0 1 0 0,-2-4-1 0 0,1-12 5643 0 0,-7 20-5257 0 0,5 0-1138 0 0,2 0 0 0 0,-1 0 0 0 0,0 0 0 0 0,1 0-1 0 0,-2 0 1 0 0,2 0 0 0 0,-1 1 0 0 0,1-1 0 0 0,-1 0 0 0 0,-1 4-1 0 0,-12 18 200 0 0,13-21-222 0 0,-67 130 69 0 0,41-76-91 0 0,22-44-6 0 0,-60 114 18 0 0,42-85 11 0 0,-30 39 0 0 0,-7 0-26 0 0,-64 88 0 0 0,72-85-1660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7.2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82 17047 0 0,'0'-3'418'0'0,"0"-1"-114"0"0,0-1 1 0 0,0 0-1 0 0,0 0 1 0 0,0 1-1 0 0,1-1 1 0 0,0 1-1 0 0,0-1 1 0 0,0 1-1 0 0,0-1 1 0 0,1 2-1 0 0,-1-2 1 0 0,6-7-1 0 0,-7 11-142 0 0,1 0 0 0 0,0 0 0 0 0,0 0-1 0 0,0 1 1 0 0,0-1 0 0 0,-1 0 0 0 0,1 0 0 0 0,1 1 0 0 0,-2-1-1 0 0,1 0 1 0 0,1 1 0 0 0,-2-1 0 0 0,1 1 0 0 0,1 0 0 0 0,-2-1-1 0 0,2 1 1 0 0,-1 0 0 0 0,0-1 0 0 0,1 1 0 0 0,-2 0 0 0 0,2 0-1 0 0,-1 0 1 0 0,0 0 0 0 0,0 0 0 0 0,0 0 0 0 0,1 1 0 0 0,-1-1-1 0 0,0 0 1 0 0,0 1 0 0 0,0-1 0 0 0,0 0 0 0 0,2 2 0 0 0,4 1-2 0 0,0 1-1 0 0,-1-1 1 0 0,0 2 0 0 0,6 5 0 0 0,-8-8-9 0 0,12 12 32 0 0,-1 0 0 0 0,13 17 1 0 0,-2-4-16 0 0,35 41 132 0 0,93 133 0 0 0,10 24-141 0 0,-100-151-1607 0 0,-26-32 313 0 0,-37-41 677 0 0,3 4 130 0 0,1-3-2807 0 0,5 1-5225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7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6 113 22087 0 0,'-6'-25'2001'0'0,"7"24"-1971"0"0,-1-2-1 0 0,0 2 0 0 0,1-1 0 0 0,-1 0 0 0 0,1 1 0 0 0,0-2 0 0 0,0 2 0 0 0,-1-1 0 0 0,1 1 0 0 0,0-1 0 0 0,0 1 0 0 0,0-1 1 0 0,1 1-1 0 0,-1-1 0 0 0,2-1 0 0 0,-1 1 69 0 0,0 1 1 0 0,1-1 0 0 0,-1 0-1 0 0,0 0 1 0 0,1 1 0 0 0,0-1-1 0 0,-1 2 1 0 0,1-2-1 0 0,0 1 1 0 0,-1 1 0 0 0,5-3-1 0 0,4 1 348 0 0,18-1 0 0 0,-17 2-272 0 0,45-4 553 0 0,34-4-191 0 0,42-5-434 0 0,-54 7-347 0 0,-73 7 115 0 0,2 0 0 0 0,-1 0-1 0 0,8 2 1 0 0,7 0-1757 0 0,-20-2 324 0 0,-3 13-13318 0 0</inkml:trace>
  <inkml:trace contextRef="#ctx0" brushRef="#br0" timeOffset="1">388 102 6447 0 0,'-9'1'15184'0'0,"7"1"-14815"0"0,1 1-1 0 0,-1-1 1 0 0,1 0-1 0 0,-1 0 0 0 0,1 1 1 0 0,0-1-1 0 0,0 0 1 0 0,1 1-1 0 0,-2-1 1 0 0,1 4-1 0 0,-4 30 780 0 0,3-24-800 0 0,-9 61 844 0 0,3-30-979 0 0,2 0-1 0 0,0 58 1 0 0,12 9-2753 0 0,-6-81 533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7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17047 0 0,'0'0'9424'0'0,"1"11"-9760"0"0,1-1 80 0 0,6 1-6680 0 0,2-2-1336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8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1499 17503 0 0,'0'0'2138'0'0,"-1"-2"-1028"0"0,-2-6-115 0 0,1 0 0 0 0,0 0 0 0 0,0 0 0 0 0,1 0 0 0 0,-1-13 0 0 0,2 7-200 0 0,1 2 1 0 0,3-26-1 0 0,5 1-595 0 0,18-53-1 0 0,-18 64 94 0 0,35-92-225 0 0,-10 25-72 0 0,76-180-69 0 0,-80 207 33 0 0,26-88 1 0 0,-7 5 479 0 0,-49 149 96 0 0,4 12-490 0 0,2 15-70 0 0,6 36 1 0 0,9 315 7 0 0,-8-89 17 0 0,-8-239-3 0 0,-2-23-27 0 0,0-1-1 0 0,-3 29 0 0 0,-1-49-128 0 0,1-5-370 0 0,-2 0-162 0 0,-1-1 324 0 0,0 1 0 0 0,0-1-1 0 0,0 0 1 0 0,0-1 0 0 0,-1 1-1 0 0,1-1 1 0 0,0 0 0 0 0,0 1-1 0 0,0-1 1 0 0,-1 0-1 0 0,1 0 1 0 0,-3-2 0 0 0,-11-5-1405 0 0</inkml:trace>
  <inkml:trace contextRef="#ctx0" brushRef="#br0" timeOffset="1">92 1133 6447 0 0,'-21'-27'8239'0'0,"21"26"-7757"0"0,0 0 1 0 0,0 1-1 0 0,0-1 1 0 0,0 0-1 0 0,0 0 0 0 0,0 1 1 0 0,1 0-1 0 0,-1-1 1 0 0,0 0-1 0 0,1 0 1 0 0,-1 1-1 0 0,0 0 0 0 0,1-1 1 0 0,-1 0-1 0 0,0 1 1 0 0,1-1-1 0 0,0 0 0 0 0,0 0-186 0 0,0 0-1 0 0,0 1 0 0 0,0-1 0 0 0,1 0 0 0 0,-1 0 1 0 0,0 1-1 0 0,1 0 0 0 0,1-1 0 0 0,3-1-458 0 0,0 1-1 0 0,0 0 0 0 0,8 0 1 0 0,-7 1 1027 0 0,99-2-316 0 0,25-2 3 0 0,-113 2-1207 0 0,-1 0 0 0 0,0-2 0 0 0,0 0 0 0 0,0-1 0 0 0,23-10 0 0 0,-17 5-7864 0 0</inkml:trace>
  <inkml:trace contextRef="#ctx0" brushRef="#br0" timeOffset="2">572 147 21655 0 0,'0'0'1664'0'0,"1"-2"-1075"0"0,-1 1-556 0 0,0 0-1 0 0,1 0 1 0 0,-1 0-1 0 0,1 0 1 0 0,-1 0-1 0 0,0 0 0 0 0,1 0 1 0 0,0-1-1 0 0,-1 2 1 0 0,1-1-1 0 0,-1 0 1 0 0,1 0-1 0 0,0 0 0 0 0,0 0 1 0 0,-1 0-1 0 0,2 1 1 0 0,-1-1-1 0 0,-1 0 0 0 0,1 1 1 0 0,1-1-1 0 0,0 0 1 0 0,2-1 123 0 0,4-3 90 0 0,0 1 0 0 0,1 0 0 0 0,-1 0 1 0 0,19-4-1 0 0,36-5 559 0 0,-7 3-171 0 0,4-5-311 0 0,73-19 25 0 0,-109 28-1149 0 0,0 1 1 0 0,45-4-1 0 0,-48 6-1454 0 0,-8 1-6352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08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9 13359 0 0,'-6'-8'4685'0'0,"3"19"3016"0"0,2-5-7968 0 0,-3 18 1735 0 0,0 35 0 0 0,2-16-880 0 0,-18 185 880 0 0,9-92-1625 0 0,6-77-7972 0 0,3-18-1392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12 9671 0 0,'-6'-1'368'0'0,"0"-1"-1"0"0,-1 2 0 0 0,1-1 0 0 0,-1 1 0 0 0,1-1 1 0 0,-10 3-1 0 0,13-2 179 0 0,0 0 1 0 0,1 2-1 0 0,-1-1 1 0 0,0-1-1 0 0,0 2 1 0 0,0-1-1 0 0,1 0 1 0 0,-1 1-1 0 0,1-1 1 0 0,0 1-1 0 0,-1 0 1 0 0,1 0-1 0 0,0 0 1 0 0,0 0-1 0 0,0 0 1 0 0,-3 4 0 0 0,1 1-519 0 0,0 0 1 0 0,0-1-1 0 0,1 1 1 0 0,0 0 0 0 0,-3 10-1 0 0,4-12 1 0 0,1 0-1 0 0,-1 0 0 0 0,2 0 1 0 0,-1 1-1 0 0,0-1 0 0 0,1 0 1 0 0,0 0-1 0 0,2 9 0 0 0,-2-13-14 0 0,0-1 0 0 0,0 0 0 0 0,0 1-1 0 0,0 0 1 0 0,0 0 0 0 0,0-1 0 0 0,0 0-1 0 0,0 1 1 0 0,0-1 0 0 0,0 1 0 0 0,0 0 0 0 0,0-1-1 0 0,1 0 1 0 0,-1 1 0 0 0,0-1 0 0 0,1 1 0 0 0,-1-1-1 0 0,1 1 1 0 0,-1-1 0 0 0,0 0 0 0 0,0 0-1 0 0,1 1 1 0 0,-1-1 0 0 0,1 1 0 0 0,-1-1 0 0 0,1 0-1 0 0,-1 1 1 0 0,0-1 0 0 0,1 0 0 0 0,0 0 0 0 0,-1 0-1 0 0,1 0 1 0 0,-1 0 0 0 0,0 0 0 0 0,2 0-1 0 0,0 0 45 0 0,0 0 0 0 0,-1-1 0 0 0,1 0-1 0 0,0 0 1 0 0,-1 1 0 0 0,1-1-1 0 0,-1 0 1 0 0,1 0 0 0 0,2-2-1 0 0,7-8 231 0 0,0 0 0 0 0,-1 0-1 0 0,0-1 1 0 0,-1 0-1 0 0,10-18 1 0 0,-16 27-202 0 0,-1-1 0 0 0,1 0 0 0 0,-2 0 0 0 0,1 1-1 0 0,0-1 1 0 0,-1-1 0 0 0,1 2 0 0 0,-1-2 0 0 0,0 1 0 0 0,1-8 0 0 0,-2 12-61 0 0,0 0 0 0 0,0 0 0 0 0,0 0 1 0 0,0-1-1 0 0,0 1 0 0 0,0-1 0 0 0,0 1 0 0 0,-1-1 0 0 0,1 1 0 0 0,0 0 0 0 0,0 0 0 0 0,0-1 1 0 0,-1 1-1 0 0,1 0 0 0 0,0-1 0 0 0,-1 1 0 0 0,1-1 0 0 0,0 1 0 0 0,0 0 0 0 0,0 0 0 0 0,0 0 1 0 0,-1 0-1 0 0,1 0 0 0 0,-1-1 0 0 0,1 1 0 0 0,0 0 0 0 0,-1 0 0 0 0,1 0 0 0 0,0-1 0 0 0,0 1 1 0 0,-1 0-1 0 0,1 0 0 0 0,-1 0 0 0 0,1 0 0 0 0,-1 0 0 0 0,1 0 0 0 0,0 0 0 0 0,-1 0 0 0 0,-14 2 590 0 0,14-1-588 0 0,-6 1 57 0 0,0 1-1 0 0,0 0 0 0 0,0 0 0 0 0,0 0 0 0 0,-8 7 0 0 0,12-8-87 0 0,1-1 0 0 0,-1 1 0 0 0,0 1 0 0 0,1-1 0 0 0,0 0 0 0 0,0 0 0 0 0,-1 1 0 0 0,1 0-1 0 0,1-1 1 0 0,-2 1 0 0 0,2 0 0 0 0,-1 0 0 0 0,1 0 0 0 0,-1 0 0 0 0,0 3 0 0 0,2-5-105 0 0,0-1 1 0 0,0 2-1 0 0,0-1 0 0 0,0-1 1 0 0,0 1-1 0 0,0 1 1 0 0,0-2-1 0 0,0 1 0 0 0,0 0 1 0 0,1 0-1 0 0,-1 0 1 0 0,0 0-1 0 0,1 0 0 0 0,-1-1 1 0 0,0 2-1 0 0,0-1 1 0 0,1-1-1 0 0,0 1 0 0 0,0 1 1 0 0,11 7-9071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28 13823 0 0,'-2'-2'374'0'0,"2"-1"-1"0"0,-1 0 0 0 0,-1 0 1 0 0,2 0-1 0 0,-2 1 0 0 0,1 0 1 0 0,-3-4-1 0 0,3 6-142 0 0,1-1 1 0 0,-1 1-1 0 0,1 0 0 0 0,0-1 1 0 0,0 1-1 0 0,-1 0 0 0 0,1 0 1 0 0,-1 0-1 0 0,1 0 1 0 0,-1-1-1 0 0,1 1 0 0 0,0 0 1 0 0,-1 0-1 0 0,1 0 0 0 0,-1-1 1 0 0,0 1-1 0 0,1 0 0 0 0,0 0 1 0 0,-1 0-1 0 0,1 0 0 0 0,-1 0 1 0 0,0 1-1 0 0,0-1-50 0 0,0 0-1 0 0,0 1 1 0 0,1-1 0 0 0,-1 0-1 0 0,0 1 1 0 0,0-1-1 0 0,0 1 1 0 0,0 0 0 0 0,0-1-1 0 0,0 2 1 0 0,-3 2 8 0 0,1 0 0 0 0,0 1-1 0 0,-4 5 1 0 0,6-7 182 0 0,-14 25 168 0 0,-17 45 0 0 0,6-13-274 0 0,-20 51-6 0 0,-12 25-42 0 0,7-42-28 0 0,-70 93 1 0 0,89-137-125 0 0,9-14-39 0 0,-37 43 0 0 0,57-75-21 0 0,-1 0-1 0 0,-1 0 1 0 0,2-1-1 0 0,-8 5 1 0 0,10-7-61 0 0,0-1 0 0 0,0 1 0 0 0,0-1 0 0 0,0 1 0 0 0,-1 0 0 0 0,1-1 0 0 0,-1 0 0 0 0,2 0 1 0 0,-2 0-1 0 0,-1 1 0 0 0,2-1-47 0 0,1 0 1 0 0,-1 0 0 0 0,0 0 0 0 0,1-1-1 0 0,-1 1 1 0 0,1 0 0 0 0,-1 0 0 0 0,0 0-1 0 0,1 0 1 0 0,-1 0 0 0 0,1-1 0 0 0,-1 1-1 0 0,1-1 1 0 0,-1 1 0 0 0,0-1 0 0 0,1 1-1 0 0,0 0 1 0 0,0 0 0 0 0,-1-1-1 0 0,1 0 1 0 0,-1 1 0 0 0,1-1 0 0 0,-1 0-1 0 0,-4-10-1394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74 14279 0 0,'-1'-6'539'0'0,"-1"0"0"0"0,2 0 0 0 0,-1-1 0 0 0,0 0-1 0 0,1 0 1 0 0,0 1 0 0 0,2-9 0 0 0,-2 14-214 0 0,0 0-1 0 0,0 0 1 0 0,0 1 0 0 0,0-1 0 0 0,0 0 0 0 0,0 0-1 0 0,1 1 1 0 0,-1-1 0 0 0,0 0 0 0 0,1 0 0 0 0,0 1-1 0 0,-1-1 1 0 0,0 0 0 0 0,0 0 0 0 0,2 1 0 0 0,-1-1-248 0 0,-1 1-1 0 0,0 0 1 0 0,1 0 0 0 0,0 0 0 0 0,0-1 0 0 0,-1 1 0 0 0,0 0 0 0 0,1 0 0 0 0,0 0 0 0 0,0 0-1 0 0,-1 0 1 0 0,1 0 0 0 0,0 1 0 0 0,-1-1 0 0 0,1 0 0 0 0,-1 0 0 0 0,1 1 0 0 0,0-1 0 0 0,0 0-1 0 0,7 5 123 0 0,-1-1-1 0 0,1 1 1 0 0,-1 0-1 0 0,0 0 1 0 0,0 1-1 0 0,11 12 1 0 0,-6-6-35 0 0,149 165 994 0 0,-13 15-556 0 0,-43-39-395 0 0,-41-59-276 0 0,-59-87-67 0 0,4 6-689 0 0,19 22 1 0 0,-21-31-495 0 0,0-4-58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5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88 366 1839 0 0,'3'-14'-224'0'0,"7"-32"20104"0"0,-8 63-19621 0 0,-1-1 1 0 0,-1 1-1 0 0,-1-1 0 0 0,-1 1 0 0 0,1-1 0 0 0,-2 1 1 0 0,-1-1-1 0 0,0 0 0 0 0,-12 28 0 0 0,8-21-144 0 0,6-17-79 0 0,1-1 0 0 0,-2 1 1 0 0,1-1-1 0 0,-1 1 0 0 0,0-1 0 0 0,-5 8 0 0 0,-4-1-8 0 0,6-11 0 0 0,4-1-36 0 0,0 0-69 0 0,-5-7-78 0 0,5 6 170 0 0,1-1-1 0 0,-1-1 1 0 0,1 2 0 0 0,0-1-1 0 0,-1-1 1 0 0,2 1-1 0 0,-1 0 1 0 0,0 0 0 0 0,0-1-1 0 0,1 1 1 0 0,0 0-1 0 0,-1 0 1 0 0,1-1 0 0 0,-1 1-1 0 0,1 0 1 0 0,0 0-1 0 0,0-1 1 0 0,1 0 0 0 0,0-2-1 0 0,-1 1 11 0 0,1 1 0 0 0,0 0 0 0 0,0 0 0 0 0,1 0-1 0 0,-1 0 1 0 0,0 0 0 0 0,1 0 0 0 0,0 0 0 0 0,0 0 0 0 0,0 0 0 0 0,0 0-1 0 0,0 1 1 0 0,3-3 0 0 0,11-8-938 0 0,1 1-1 0 0,21-11 1 0 0,-24 14-731 0 0</inkml:trace>
  <inkml:trace contextRef="#ctx0" brushRef="#br0" timeOffset="1">317 18 13823 0 0,'-4'-8'-627'0'0,"-3"-1"6997"0"0,6 9-6271 0 0,1 0-1 0 0,0 0 1 0 0,0 0 0 0 0,0 0 0 0 0,0 0 0 0 0,-1 0-1 0 0,1 0 1 0 0,0 0 0 0 0,-1 0 0 0 0,1 0 0 0 0,0 0-1 0 0,-1 0 1 0 0,1 0 0 0 0,0 0 0 0 0,0 1 0 0 0,0-1 0 0 0,0 0-1 0 0,-1 0 1 0 0,1 0 0 0 0,0 1 0 0 0,0-1 0 0 0,-1 0-1 0 0,1 0 1 0 0,0 0 0 0 0,0 0 0 0 0,-1 0 0 0 0,1 1-1 0 0,0-1 1 0 0,0 0 0 0 0,0 0 0 0 0,0 1 0 0 0,0-1-1 0 0,0 0 1 0 0,0 1 0 0 0,0-1 0 0 0,0 0 0 0 0,0 0-1 0 0,-3 10 21 0 0,-1 0 0 0 0,2 0-1 0 0,-1 0 1 0 0,2 1 0 0 0,-2 15 0 0 0,1 0-25 0 0,-9 81-131 0 0,11-95-12 0 0,0 2 0 0 0,2-1 0 0 0,-1 1 0 0 0,1-1 0 0 0,7 24 0 0 0,-9-35-124 0 0,1-1-1 0 0,-1 1 0 0 0,1-2 0 0 0,0 2 0 0 0,-1-1 0 0 0,1 0 1 0 0,0 1-1 0 0,0-2 0 0 0,-1 2 0 0 0,3 1 0 0 0,-2-3-333 0 0,0 1-1 0 0,0-1 1 0 0,-1 1-1 0 0,1-1 1 0 0,1 1-1 0 0,-2-1 1 0 0,1 1-1 0 0,1-1 1 0 0,-2 0-1 0 0,1 0 1 0 0,1 0-1 0 0,-2 0 1 0 0,3 0-1 0 0,8 0-5880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58 10591 0 0,'-1'0'488'0'0,"-25"-8"13888"0"0,38 5-11989 0 0,18-3-3126 0 0,88-7 1479 0 0,-51 6-560 0 0,-14 2-95 0 0,56-8 70 0 0,-103 12-701 0 0,-4 1-18 0 0,0-1 0 0 0,0 1 0 0 0,1-1 0 0 0,0 1 0 0 0,-1 0 0 0 0,3 1-1 0 0,-9 7-2574 0 0,-5 6-3932 0 0,2-8 1184 0 0</inkml:trace>
  <inkml:trace contextRef="#ctx0" brushRef="#br0" timeOffset="1">322 71 11023 0 0,'0'0'1002'0'0,"-7"1"-804"0"0,-5-1 5932 0 0,5 3-1329 0 0,4 2-4268 0 0,-1-2 0 0 0,1 2 0 0 0,1-1 0 0 0,-1 1 0 0 0,1-1-1 0 0,-4 9 1 0 0,-9 33 470 0 0,15-44-911 0 0,-12 46 471 0 0,3 1 0 0 0,-5 63 0 0 0,13-105-555 0 0,1 4-204 0 0,-1 1 0 0 0,0-1 0 0 0,2 0 0 0 0,-1 0 0 0 0,1 1 0 0 0,1-1 0 0 0,0-1 0 0 0,1 2 0 0 0,0-1 0 0 0,1-1 0 0 0,4 11 0 0 0,-2-9-1537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9215 0 0,'-9'1'327'0'0,"0"0"-1"0"0,-18 7 0 0 0,9 1 3345 0 0,5-4 3101 0 0,0 2-156 0 0,7 3-5058 0 0,5-9-1605 0 0,1 1 1 0 0,0 0-1 0 0,-1-1 0 0 0,1 2 0 0 0,0-1 0 0 0,-1-1 1 0 0,1 2-1 0 0,0-2 0 0 0,1 1 0 0 0,-1 0 1 0 0,0 0-1 0 0,1 0 0 0 0,-1 0 0 0 0,0-1 1 0 0,1 2-1 0 0,0-2 0 0 0,0 1 0 0 0,-1-1 1 0 0,1 1-1 0 0,1 0 0 0 0,-2-1 0 0 0,2 1 0 0 0,-1-1 1 0 0,0 1-1 0 0,1-1 0 0 0,1 2 0 0 0,9 8-1854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1105 12895 0 0,'0'0'12319'0'0,"1"-1"-11642"0"0,5-8-306 0 0,-1 0 0 0 0,0 0 0 0 0,0-1 0 0 0,-1 1-1 0 0,0-1 1 0 0,2-11 0 0 0,6-12-156 0 0,-9 24-178 0 0,65-183 283 0 0,47-273-105 0 0,-101 401-35 0 0,1 0 1 0 0,43-107-1 0 0,-53 164-124 0 0,3-13 133 0 0,-7 18-103 0 0,5 4-17 0 0,-3-2-69 0 0,-2 2 0 0 0,1-1 0 0 0,0 0 0 0 0,-1 1 0 0 0,1-1 0 0 0,-1 1 0 0 0,1-1 0 0 0,-1 1 0 0 0,1-1 0 0 0,-1 1 0 0 0,0 0 0 0 0,0 0 0 0 0,0 0 0 0 0,0 0 0 0 0,1 4 0 0 0,1 4 0 0 0,4 19 0 0 0,-6-26 0 0 0,34 223 63 0 0,-12 2 39 0 0,-14-134-79 0 0,15 314-124 0 0,-22-379-214 0 0,-1-20-158 0 0,0 0-1 0 0,0 0 1 0 0,-1 0-1 0 0,-1-1 1 0 0,1 1-1 0 0,-3 10 0 0 0,-1-10-2476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63 105 18887 0 0,'-17'-11'701'0'0,"6"4"-174"0"0,0 0 1 0 0,-12-12-1 0 0,23 18-428 0 0,0 1-1 0 0,0 0 1 0 0,0-1 0 0 0,0 1 0 0 0,0 0 0 0 0,0 0-1 0 0,0 0 1 0 0,0 0 0 0 0,0-1 0 0 0,0 1-1 0 0,0 0 1 0 0,0-1 0 0 0,0 1 0 0 0,0 0 0 0 0,0-1-1 0 0,0 1 1 0 0,0 0 0 0 0,1 0 0 0 0,-1 0-1 0 0,0 0 1 0 0,0 0 0 0 0,0-1 0 0 0,1 1 0 0 0,-1 0-1 0 0,0 0 1 0 0,0-1 0 0 0,0 1 0 0 0,0 0-1 0 0,0 0 1 0 0,0 0 0 0 0,1-1 0 0 0,6-4 1249 0 0,2 1-1004 0 0,1 1 0 0 0,-1 0-1 0 0,0 0 1 0 0,1 0 0 0 0,0 2-1 0 0,15-2 1 0 0,-6 0-141 0 0,151-14-67 0 0,-97 14-4223 0 0,-32 0-1155 0 0,-7 1-2982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43 24647 0 0,'-3'-4'314'0'0,"0"-1"1"0"0,-1 1-1 0 0,0 0 0 0 0,0 0 0 0 0,1 0 1 0 0,-2 1-1 0 0,1-1 0 0 0,-1 1 0 0 0,-5-3 1 0 0,8 5-214 0 0,1 1 0 0 0,-1 0 0 0 0,1 0 0 0 0,-1 0 0 0 0,1 0 0 0 0,-1 0 0 0 0,1 1 0 0 0,-1-1 0 0 0,1 1 0 0 0,-1-1 0 0 0,1 0 0 0 0,-1 1 0 0 0,1-1 0 0 0,-1 1 0 0 0,1 0 0 0 0,0-1 0 0 0,-3 3 0 0 0,1 0-18 0 0,1 1 0 0 0,0 0 0 0 0,-1-1 0 0 0,1 1 0 0 0,1-1 0 0 0,-4 9 0 0 0,-3 5 87 0 0,-10 18-116 0 0,-48 95-12 0 0,41-78-42 0 0,-55 125 0 0 0,38-71 0 0 0,-31 73 0 0 0,62-153-93 0 0,-2-1-1 0 0,-18 26 1 0 0,29-48-11 0 0,0-1 0 0 0,0 1 1 0 0,-1-1-1 0 0,1 0 0 0 0,-1 1 0 0 0,-3 2 0 0 0,5-4-126 0 0,0-1-1 0 0,-1 1 1 0 0,2 0-1 0 0,-1-1 1 0 0,-1 1-1 0 0,1-1 1 0 0,0 0 0 0 0,0 1-1 0 0,0-1 1 0 0,-1 0-1 0 0,1 1 1 0 0,0-1-1 0 0,0 0 1 0 0,-1 0-1 0 0,1 0 1 0 0,0 0-1 0 0,-1 0 1 0 0,2 0-1 0 0,-2-1 1 0 0,0 0-1 0 0,-9-5-8818 0 0</inkml:trace>
  <inkml:trace contextRef="#ctx0" brushRef="#br0" timeOffset="1">10 111 10135 0 0,'-3'-7'392'0'0,"2"4"-227"0"0,0 0 1 0 0,0 1-1 0 0,0-1 0 0 0,0 0 1 0 0,1 0-1 0 0,-2-6 2437 0 0,2 8-2361 0 0,1 1 1 0 0,-1 0 0 0 0,0-1-1 0 0,0 1 1 0 0,0 0 0 0 0,0-1-1 0 0,0 1 1 0 0,0 0 0 0 0,0 0-1 0 0,0 0 1 0 0,1 0 0 0 0,-1-2 1449 0 0,1 1-1449 0 0,-1 1 0 0 0,0 0-1 0 0,0 0 1 0 0,1 0 0 0 0,-1 0 0 0 0,0 0-1 0 0,1 0 1 0 0,-1 0 0 0 0,0 0-1 0 0,0 0 1 0 0,0 0 0 0 0,1 0-1 0 0,-1 0 1 0 0,0 0 0 0 0,1 0-1 0 0,-1 0 1 0 0,0 0 0 0 0,1 0-1 0 0,-1 0 1 0 0,11 2 1722 0 0,-6 0-1687 0 0,0 1 0 0 0,1-1 0 0 0,-1 2 1 0 0,-1-1-1 0 0,1 1 0 0 0,7 6 0 0 0,25 30 623 0 0,-35-37-832 0 0,218 289 2425 0 0,-204-267-2388 0 0,91 143 430 0 0,-77-116-409 0 0,31 76 0 0 0,-41-80-151 0 0,31 80-1593 0 0,-45-103-5700 0 0,0 0-2493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1634 2759 0 0,'-17'-3'38'0'0,"7"3"1511"0"0,-2-2 1 0 0,-10-2 0 0 0,12 1-1404 0 0,0 0-1 0 0,1-2 1 0 0,0 1-1 0 0,0-1 1 0 0,0 0-1 0 0,0 0 1 0 0,1-1-1 0 0,0 0 1 0 0,0-1-1 0 0,0 0 1 0 0,1 0-1 0 0,1-1 1 0 0,-9-10-1 0 0,-5-11 561 0 0,1-1-1 0 0,-22-48 1 0 0,27 49-171 0 0,-9-17 226 0 0,-24-70 0 0 0,37 80-721 0 0,0 1 0 0 0,-8-68 0 0 0,11 10-279 0 0,4 0 1 0 0,4-1 0 0 0,18-130-1 0 0,-13 188 200 0 0,0 0 0 0 0,2 2 1 0 0,24-68-1 0 0,-24 85 19 0 0,0-1 0 0 0,1 1 0 0 0,1 1 1 0 0,0 0-1 0 0,1 0 0 0 0,1 1 0 0 0,0 1 1 0 0,1 0-1 0 0,18-15 0 0 0,3 4-64 0 0,0 2 1 0 0,44-22-1 0 0,-56 32 48 0 0,-7 5 6 0 0,0 0 0 0 0,1 0-1 0 0,21-6 1 0 0,-32 13 21 0 0,0-1 0 0 0,0 1 1 0 0,0 1-1 0 0,1-1 0 0 0,-1 0 0 0 0,-1 1 0 0 0,2 0 0 0 0,-1 1 0 0 0,0-1 1 0 0,0 1-1 0 0,1-1 0 0 0,-1 2 0 0 0,-1-1 0 0 0,2 1 0 0 0,6 3 1 0 0,-3 0-24 0 0,-1 1 0 0 0,0-1 0 0 0,0 1 0 0 0,0 1 1 0 0,-1-1-1 0 0,8 10 0 0 0,37 50-126 0 0,-43-54 129 0 0,24 33-63 0 0,-2 2-1 0 0,-3 1 0 0 0,40 90 1 0 0,-5 45 13 0 0,-54-146 149 0 0,-2 1 0 0 0,7 77-1 0 0,-12-50 106 0 0,-12 112-1 0 0,-7-75-3264 0 0,4-42-577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19 230 5063 0 0,'-7'-3'-252'0'0,"-2"-4"4040"0"0,8 6-3517 0 0,1 1 1 0 0,0-1-1 0 0,0 1 1 0 0,0-1-1 0 0,0 1 1 0 0,-1-1-1 0 0,1 0 0 0 0,0 1 1 0 0,0 0-1 0 0,-1-1 1 0 0,1 0-1 0 0,0 0 1 0 0,0 1-1 0 0,0 0 1 0 0,0-1-1 0 0,0 0 1 0 0,0 0-1 0 0,1 1 0 0 0,-1 0 1 0 0,0-1-1 0 0,0 0 1 0 0,0 0-1 0 0,1 1 1 0 0,-1 0-1 0 0,0-1 1 0 0,0 0-1 0 0,0 1 1 0 0,1-1-1 0 0,-1 1 0 0 0,1-1 1 0 0,3-4-121 0 0,0 2 1 0 0,1-2 0 0 0,-1 1-1 0 0,1 1 1 0 0,0 0-1 0 0,0 0 1 0 0,0 0-1 0 0,0 0 1 0 0,9-3-1 0 0,-6 3-46 0 0,128-69 260 0 0,19-9-3189 0 0,-135 73-3072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18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8 435 12439 0 0,'0'0'48'0'0,"0"1"0"0"0,0-1 0 0 0,-1 0 0 0 0,1 0 1 0 0,0-1-1 0 0,-1 1 0 0 0,1 0 0 0 0,-1 0 0 0 0,1 0 0 0 0,0 0 0 0 0,0 0 0 0 0,0 0 0 0 0,-1 0 0 0 0,1 0 0 0 0,0 0 0 0 0,-1 0 0 0 0,1 0 0 0 0,0-1 0 0 0,-1 1 0 0 0,1 0 0 0 0,0 0 0 0 0,0-1 0 0 0,0 1 0 0 0,0 0 0 0 0,0-1 1 0 0,-1 1-1 0 0,1 0 0 0 0,0 0 0 0 0,0 0 0 0 0,0-1 0 0 0,0 1 0 0 0,-1-1 0 0 0,1 1 0 0 0,0-1 0 0 0,1 1 144 0 0,-1-1-1 0 0,1-1 1 0 0,-1 2 0 0 0,1-1 0 0 0,0 0-1 0 0,0 0 1 0 0,-1 0 0 0 0,1 0-1 0 0,0 0 1 0 0,1 0 0 0 0,33-28 2618 0 0,16-15-2504 0 0,69-63-321 0 0,-47 56-2517 0 0,-52 36-3580 0 0</inkml:trace>
  <inkml:trace contextRef="#ctx0" brushRef="#br0" timeOffset="1">275 48 11519 0 0,'-2'-3'132'0'0,"1"0"-1"0"0,-1 0 0 0 0,1 0 1 0 0,0 0-1 0 0,0 0 1 0 0,0 0-1 0 0,1 0 0 0 0,-1 0 1 0 0,1 0-1 0 0,-1-6 2401 0 0,5 5 228 0 0,-3 3-2683 0 0,0 0 0 0 0,0 1 0 0 0,0 0 0 0 0,0 0 1 0 0,1-1-1 0 0,-2 1 0 0 0,1-1 0 0 0,1 1 0 0 0,-2 0 1 0 0,2 0-1 0 0,-1 0 0 0 0,0 0 0 0 0,0 0 0 0 0,0 0 1 0 0,0 0-1 0 0,1 0 0 0 0,-2 1 0 0 0,2-1 0 0 0,-1 1 1 0 0,0-1-1 0 0,0 0 0 0 0,0 0 0 0 0,0 1 0 0 0,0 0 1 0 0,0 0-1 0 0,0-1 0 0 0,1 2 0 0 0,4 2 50 0 0,0 0 0 0 0,9 10 0 0 0,-15-14-125 0 0,8 8 62 0 0,-1 0 0 0 0,0 0 1 0 0,0 1-1 0 0,-1 0 1 0 0,-1 0-1 0 0,0 1 1 0 0,1 0-1 0 0,-2 0 1 0 0,0 0-1 0 0,0 1 1 0 0,-1-1-1 0 0,2 16 0 0 0,-3-17-160 0 0,-1 2-1 0 0,0-1 1 0 0,-1 0-1 0 0,0 1 1 0 0,0-2-1 0 0,-1 2 1 0 0,-1-1-1 0 0,0 0 1 0 0,0 0-1 0 0,-1 0 1 0 0,0-1-1 0 0,-1 1 1 0 0,-6 13-1 0 0,4-14-4817 0 0,0 0-1640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5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1375 0 0,'0'0'4536'0'0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6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870 1511 8639 0 0,'-3'1'396'0'0,"-3"1"-241"0"0,-1 0 0 0 0,0-1 0 0 0,0 1 0 0 0,1-1-1 0 0,-1-1 1 0 0,0 0 0 0 0,0 0 0 0 0,0 0-1 0 0,0 0 1 0 0,-6-3 0 0 0,-44-9 1234 0 0,-120-35-832 0 0,143 37-685 0 0,1-3 1 0 0,1-1-1 0 0,-39-22 1 0 0,38 15 586 0 0,1-2 0 0 0,0-1 0 0 0,-39-40 0 0 0,51 43-168 0 0,1-1-1 0 0,1-1 1 0 0,1 0 0 0 0,-21-38-1 0 0,21 29-204 0 0,1-1 0 0 0,2-1 0 0 0,-11-41 0 0 0,16 44-90 0 0,3-1-1 0 0,0-1 0 0 0,2 1 1 0 0,1-1-1 0 0,2 0 0 0 0,1 1 1 0 0,2-1-1 0 0,1 0 0 0 0,10-47 1 0 0,-7 58-36 0 0,1 1 0 0 0,0 1 0 0 0,2-1 0 0 0,1 1 0 0 0,1 1 1 0 0,16-25-1 0 0,87-99-270 0 0,-90 116 233 0 0,-20 22 61 0 0,27-32-141 0 0,66-59-1 0 0,-86 86 144 0 0,0 2 0 0 0,1 0 0 0 0,0-1-1 0 0,0 3 1 0 0,1-1 0 0 0,0 1-1 0 0,0 0 1 0 0,1 1 0 0 0,-1 1 0 0 0,26-5-1 0 0,-25 7 19 0 0,-2 1 0 0 0,2 0 0 0 0,-1 1 0 0 0,1 1 0 0 0,-1 0 0 0 0,20 5 0 0 0,-25-4-1 0 0,0 0-1 0 0,0 0 1 0 0,-1 1 0 0 0,1 0 0 0 0,-1 1 0 0 0,0 0-1 0 0,0 0 1 0 0,0 1 0 0 0,-1-1 0 0 0,1 2 0 0 0,-1-1-1 0 0,6 6 1 0 0,-2 2 14 0 0,-1 0-1 0 0,1 1 1 0 0,-2 0 0 0 0,1 0-1 0 0,-3 1 1 0 0,9 19-1 0 0,-1 8 66 0 0,10 48 0 0 0,11 111 259 0 0,-12 3-103 0 0,-7 108-334 0 0,-14-226-107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195 113 5983 0 0,'0'-1'734'0'0,"-2"-12"-1815"0"0,1 7 5699 0 0,1-4 5822 0 0,0 12-10095 0 0,0-1 1 0 0,-1 2-1 0 0,1-1 1 0 0,0 0-1 0 0,-1 0 1 0 0,0 3-1 0 0,-2 5-21 0 0,-39 284 1507 0 0,29-223-1755 0 0,9-61-76 0 0,3-10 0 0 0,1 0 0 0 0,0 1 0 0 0,0-1 0 0 0,-1 0 0 0 0,0 1 0 0 0,1-1 0 0 0,-1 0 0 0 0,1 1 0 0 0,0-1 0 0 0,-1 0 0 0 0,1 0 0 0 0,-1 0 0 0 0,0 0 0 0 0,1 0 0 0 0,-3 0 0 0 0,1 0 0 0 0,1 0 0 0 0,-2 0 0 0 0,1 0 0 0 0,1 0 0 0 0,-2-1 0 0 0,1 0 0 0 0,1 1 0 0 0,-2-1 0 0 0,2 1 0 0 0,-1-2 0 0 0,0 1 0 0 0,1 1 0 0 0,-1-2 0 0 0,0 1 0 0 0,0 0 0 0 0,1-1 0 0 0,-2-1 0 0 0,-5-4 0 0 0,2 0 0 0 0,-9-12 0 0 0,6 6 0 0 0,2-1 0 0 0,-1-1 0 0 0,2 1 0 0 0,-9-26 0 0 0,13 34 13 0 0,1 0 1 0 0,-1 0-1 0 0,1 0 0 0 0,0 0 1 0 0,0-1-1 0 0,1 1 0 0 0,0 0 1 0 0,0-1-1 0 0,2-6 0 0 0,-2 10-4 0 0,1-1 0 0 0,0 1 0 0 0,0-1 0 0 0,0 0 0 0 0,1 1-1 0 0,-1 0 1 0 0,1-1 0 0 0,-1 1 0 0 0,1 0 0 0 0,0-1 0 0 0,0 1 0 0 0,0 0 0 0 0,1 1-1 0 0,0-1 1 0 0,0 1 0 0 0,3-4 0 0 0,9-3 11 0 0,0 0-1 0 0,1 0 1 0 0,0 2 0 0 0,0 0-1 0 0,0 1 1 0 0,1 1 0 0 0,22-4-1 0 0,-6 6-99 0 0,-25 2-364 0 0,0 0 0 0 0,9-1 0 0 0,-16 1-258 0 0,-2 13-10216 0 0,1-8 10407 0 0,-1-1 0 0 0,0 1 0 0 0,0-1 0 0 0,0 1 0 0 0,-3 3 0 0 0,-16 27-948 0 0,14-25 2064 0 0,0 1 0 0 0,-7 14 0 0 0,4 6 9448 0 0,11-30-9850 0 0,1 0-178 0 0,-2 0 0 0 0,1-1 0 0 0,1 1 0 0 0,-1-1 0 0 0,0 1 0 0 0,0-1-1 0 0,0 1 1 0 0,0-1 0 0 0,0-1 0 0 0,0 2 0 0 0,-1-1 0 0 0,5-3 0 0 0,-3 2-54 0 0,0-2 0 0 0,1 1 1 0 0,-1 0-1 0 0,0-1 0 0 0,4-5 0 0 0,1-3-534 0 0,-1-1-1 0 0,11-25 1 0 0,-8 11-689 0 0,-1 0 0 0 0,-1 0-1 0 0,7-53 1 0 0,-14 47 6512 0 0,-1 35-4448 0 0,-7 16-137 0 0,2 2 0 0 0,-1-1 0 0 0,3 1 0 0 0,-4 33 0 0 0,5-34-409 0 0,-1 60 159 0 0,3-52-2098 0 0,-3 30 1 0 0,0-44-168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6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510 1783 2303 0 0,'-3'30'-531'0'0,"2"-17"1386"0"0,-1-1 0 0 0,0 1 0 0 0,-4 12 1 0 0,5-21-342 0 0,-1 0 1 0 0,1 1-1 0 0,-2-2 1 0 0,1 1-1 0 0,0 1 1 0 0,0-2 0 0 0,-1 0-1 0 0,0 1 1 0 0,0-1-1 0 0,0 1 1 0 0,0-1-1 0 0,-6 4 1 0 0,4-4-169 0 0,0 0 0 0 0,0 0 0 0 0,-1 0 0 0 0,1-1 0 0 0,0-1 0 0 0,0 1 0 0 0,-1-1 0 0 0,0 1 0 0 0,0-1 0 0 0,1-1 0 0 0,-11 1 0 0 0,5-1 60 0 0,0 0 0 0 0,0-1 0 0 0,0-1 0 0 0,1 1 0 0 0,-15-6 0 0 0,14 3-108 0 0,0 0 0 0 0,0-1 1 0 0,1 0-1 0 0,0 0 0 0 0,0-1 0 0 0,0-1 0 0 0,0 0 1 0 0,-10-10-1 0 0,10 6-91 0 0,1 1-1 0 0,-1-1 1 0 0,2-1 0 0 0,-1 1-1 0 0,1-2 1 0 0,-8-17-1 0 0,-2-11-85 0 0,1-2-1 0 0,2 1 0 0 0,-13-66 0 0 0,-10-138-206 0 0,28 126-22 0 0,5 0 0 0 0,19-223 0 0 0,28 86-111 0 0,-29 202 166 0 0,3 1 0 0 0,36-83 1 0 0,-45 121 30 0 0,1-1 0 0 0,1 2 0 0 0,1 0 0 0 0,1 0 1 0 0,0 0-1 0 0,1 1 0 0 0,0 1 0 0 0,25-22 0 0 0,-28 28-13 0 0,0 1-1 0 0,0-1 0 0 0,2 2 1 0 0,-1-1-1 0 0,0 1 0 0 0,1 1 1 0 0,0-1-1 0 0,-1 1 1 0 0,2 1-1 0 0,-1 1 0 0 0,0 0 1 0 0,0 0-1 0 0,1 1 0 0 0,0 0 1 0 0,13 2-1 0 0,-13 0-13 0 0,-1 0 0 0 0,1 1-1 0 0,-1 0 1 0 0,0 1 0 0 0,0 0 0 0 0,0 1 0 0 0,-1 0-1 0 0,1 1 1 0 0,-1 0 0 0 0,0 0 0 0 0,0 1-1 0 0,14 11 1 0 0,-11-4-42 0 0,0 1-1 0 0,-1 0 0 0 0,0 0 1 0 0,-1 2-1 0 0,-1-1 0 0 0,17 34 1 0 0,-14-20 57 0 0,-1 0 1 0 0,-2 1-1 0 0,9 41 0 0 0,-14-50-73 0 0,-2 0 1 0 0,0 0-1 0 0,-1 0 0 0 0,-1 0 0 0 0,-2 1 0 0 0,0-1 0 0 0,-1 1 1 0 0,-6 28-1 0 0,2-30-832 0 0,-1-5-41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7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5063 0 0,'0'0'232'0'0,"0"2"-13"0"0,0 7 122 0 0,1-1 0 0 0,0-1 0 0 0,1 2 1 0 0,2 9-1 0 0,14 33 2627 0 0,-9-24-2053 0 0,61 161 1359 0 0,-45-133-1383 0 0,38 65 0 0 0,9 8 269 0 0,-55-94-897 0 0,21 62 1 0 0,-23-50-153 0 0,-3 1-1 0 0,-2 0 1 0 0,-1 0 0 0 0,3 80-1 0 0,-10-105-391 0 0,-2-14-97 0 0,0 1 0 0 0,0-1 0 0 0,0 1 0 0 0,0-1 0 0 0,-3 12 0 0 0,2-19-995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7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14 14279 0 0,'-3'-3'216'0'0,"-2"-8"866"0"0,11 18-144 0 0,-1-2-621 0 0,0 1 0 0 0,0 0 0 0 0,6 10 0 0 0,-2 2 21 0 0,-1 1-1 0 0,8 26 1 0 0,8 42-24 0 0,-8-27-21 0 0,52 216 685 0 0,-8-39-4354 0 0,-48-197 2106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7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57 5983 0 0,'-2'-1'274'0'0,"-14"-21"100"0"0,8 10 757 0 0,-6-2 5084 0 0,12 13-5548 0 0,0 0 0 0 0,1 0 0 0 0,-2 0 0 0 0,2 0 0 0 0,-1 0 0 0 0,0 1 0 0 0,0 0 0 0 0,-2-2 0 0 0,-12 2 88 0 0,13 1-692 0 0,-1 0-1 0 0,1-1 1 0 0,-1 2-1 0 0,0-1 1 0 0,1 0-1 0 0,0 1 1 0 0,0 0-1 0 0,0-1 1 0 0,0 2-1 0 0,0-1 1 0 0,0 0-1 0 0,0 0 1 0 0,0 1-1 0 0,1 0 1 0 0,0-1-1 0 0,-1 1 1 0 0,1 0 0 0 0,-2 4-1 0 0,-4 7-112 0 0,-1 0 0 0 0,-9 27 0 0 0,13-29 59 0 0,-5 12-52 0 0,2 0 0 0 0,1 1 0 0 0,-10 49 1 0 0,16-61 28 0 0,-1 1 0 0 0,2-1 1 0 0,0 1-1 0 0,0 0 0 0 0,2-1 1 0 0,-1 1-1 0 0,2-1 0 0 0,0 0 1 0 0,5 16-1 0 0,-5-23 14 0 0,0 1-1 0 0,0-1 1 0 0,0 1 0 0 0,1-1 0 0 0,1 0 0 0 0,-1 0-1 0 0,1 0 1 0 0,-1-1 0 0 0,12 10 0 0 0,-13-13-6 0 0,0 1 0 0 0,1 0 0 0 0,-1-1 0 0 0,0-1 0 0 0,0 2 0 0 0,1-2 1 0 0,0 1-1 0 0,0-1 0 0 0,-1 1 0 0 0,1-2 0 0 0,0 1 0 0 0,0 0 0 0 0,-1 0 0 0 0,2-1 0 0 0,-1 0 0 0 0,-1 0 1 0 0,1 0-1 0 0,1 0 0 0 0,5-2 0 0 0,-2 0-290 0 0,0-1 0 0 0,-1-1 0 0 0,1 0 0 0 0,-1 1 0 0 0,1-2 0 0 0,-1 1 0 0 0,-1-2 0 0 0,1 1 0 0 0,0 0 0 0 0,-1-1 0 0 0,0 0 0 0 0,9-13 0 0 0,-7 6-1553 0 0,-4 0-65 0 0</inkml:trace>
  <inkml:trace contextRef="#ctx0" brushRef="#br0" timeOffset="1">69 347 9215 0 0,'-12'1'538'0'0,"8"0"-246"0"0,-1-1 1 0 0,1 1-1 0 0,-1-1 0 0 0,1-1 1 0 0,-10-1 5522 0 0,17 1-4914 0 0,9-7-541 0 0,1 2 1 0 0,1 0-1 0 0,-1 0 0 0 0,1 0 0 0 0,26-5 1 0 0,40-1-316 0 0,-24 5-697 0 0,-1-2-1864 0 0,-31 6-3687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8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18 5063 0 0,'-17'-18'15308'0'0,"17"20"-14436"0"0,0 10-632 0 0,0 0 1 0 0,1 0-1 0 0,0 0 0 0 0,2-1 0 0 0,4 19 1 0 0,4 25-179 0 0,3 146 155 0 0,-10-117-166 0 0,-1-56-1793 0 0,11 49 0 0 0,-13-70-22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8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53 13591 0 0,'0'-2'622'0'0,"0"1"-293"0"0,-1-3-75 0 0,1-7 5628 0 0,0 14-5663 0 0,1-1 0 0 0,-1 0 1 0 0,1 0-1 0 0,-1 0 0 0 0,3 4 0 0 0,0 3-134 0 0,9 36 164 0 0,-2 1 0 0 0,7 65 1 0 0,-17-99-178 0 0,15 162 881 0 0,-12-143-913 0 0,9 49-21 0 0,-12-80-154 0 0</inkml:trace>
  <inkml:trace contextRef="#ctx0" brushRef="#br0" timeOffset="1">19 64 7831 0 0,'4'-30'1115'0'0,"-4"28"-558"0"0,1 0 0 0 0,-1 0 0 0 0,0 0 1 0 0,0 1-1 0 0,1-1 0 0 0,0 0 0 0 0,0 0 0 0 0,-1 0 0 0 0,2 1 0 0 0,-1-1 1 0 0,-1 1-1 0 0,2-1 0 0 0,-1 1 0 0 0,0-1 0 0 0,2-1 0 0 0,-1 3-397 0 0,-1-1 0 0 0,0 0 0 0 0,0 0-1 0 0,1 1 1 0 0,-1 0 0 0 0,1 0 0 0 0,-1-1-1 0 0,1 1 1 0 0,0-1 0 0 0,0 1-1 0 0,-1 0 1 0 0,1 0 0 0 0,-1 0 0 0 0,1 0-1 0 0,-1 1 1 0 0,1-1 0 0 0,-1 1 0 0 0,1-1-1 0 0,2 1 1 0 0,6 3 107 0 0,0 0-1 0 0,-1 0 1 0 0,1 1 0 0 0,0 1-1 0 0,13 9 1 0 0,-7-3-14 0 0,0 2 0 0 0,14 15 0 0 0,-27-26-231 0 0,7 8 98 0 0,11 14 0 0 0,-18-21-102 0 0,-1-1 1 0 0,0 1-1 0 0,0-1 1 0 0,0 0-1 0 0,-1 1 1 0 0,1 0-1 0 0,-1 0 1 0 0,0-1-1 0 0,1 8 0 0 0,-1 3 81 0 0,-3-10-82 0 0,1-1 1 0 0,1 0-11 0 0,-1 1 0 0 0,0-1 0 0 0,0 0-1 0 0,-1 0 1 0 0,1 0 0 0 0,-1 0 0 0 0,1 0 0 0 0,-1 0 0 0 0,0 0 0 0 0,1 0 0 0 0,-2-1 0 0 0,1 1 0 0 0,0-1 0 0 0,0 0 0 0 0,-1 1 0 0 0,0-1-1 0 0,0 0 1 0 0,0 0 0 0 0,1-1 0 0 0,-5 3 0 0 0,-5 3 10 0 0,0-2 1 0 0,0 1-1 0 0,-24 6 0 0 0,6-2-10 0 0,29-10-1 0 0,0 0-1 0 0,0 0 1 0 0,1 0 0 0 0,-1 1 0 0 0,0-1-1 0 0,0 1 1 0 0,1 0 0 0 0,-1-1-1 0 0,1 0 1 0 0,-1 1 0 0 0,0-1-1 0 0,1 1 1 0 0,0 0 0 0 0,-1-1-1 0 0,0 1 1 0 0,1-1 0 0 0,-1 1-1 0 0,1 0 1 0 0,0-1 0 0 0,-1 3-1 0 0,1-2 19 0 0,0 1 1 0 0,-1-1-1 0 0,1 1 0 0 0,0-1 0 0 0,0 1 0 0 0,0-1 0 0 0,0 1 0 0 0,0-1 0 0 0,0 1 0 0 0,1 1 0 0 0,0 2 44 0 0,2-1 0 0 0,-2 2 0 0 0,1-1 0 0 0,1-1 0 0 0,2 6 0 0 0,1-2-77 0 0,1 1 1 0 0,-1 0-1 0 0,2-2 0 0 0,-1 1 1 0 0,2-1-1 0 0,-1 1 0 0 0,0-2 0 0 0,1 0 1 0 0,0 0-1 0 0,0 0 0 0 0,1-2 1 0 0,15 7-1 0 0,-21-9-370 0 0,1-1 0 0 0,0 0 0 0 0,0 0 1 0 0,0 0-1 0 0,0-1 0 0 0,0 0 0 0 0,0 0 0 0 0,0 0 1 0 0,8-1-1 0 0,6-4-7344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9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34 7831 0 0,'-16'-33'15351'0'0,"20"38"-15252"0"0,-1 1-1 0 0,0 0 1 0 0,-1 0 0 0 0,0-1 0 0 0,1 1 0 0 0,1 11 0 0 0,6 41-117 0 0,-6-30 102 0 0,-2-10-27 0 0,-1 0 0 0 0,-1 22 0 0 0,2 28 303 0 0,-2-65-283 0 0,-1 3-5 0 0,0-3 275 0 0,-1-25-269 0 0,0 8-32 0 0,-2-23-83 0 0,3 0 0 0 0,0 0 0 0 0,2 1 0 0 0,7-42 0 0 0,-7 76 94 0 0,-1-2 23 0 0,6 15-12 0 0,4 14-68 0 0,-1 0 0 0 0,8 42 0 0 0,-1-2 0 0 0,-12-54 0 0 0,0-3 11 0 0,-4-6 141 0 0,7-12-11 0 0,-4 4-135 0 0,0 0 1 0 0,-1 0-1 0 0,1 0 0 0 0,-2 0 0 0 0,1 0 1 0 0,-1 0-1 0 0,0 0 0 0 0,0-1 0 0 0,-1-7 0 0 0,4-18-4 0 0,-1 13-6 0 0,2-5-24 0 0,13-47 0 0 0,-17 70 76 0 0,-1 0-47 0 0,1 1-1 0 0,-1 0 1 0 0,0 0-1 0 0,1-1 1 0 0,-1 1-1 0 0,0 0 1 0 0,0 0-1 0 0,0 0 1 0 0,1 0 0 0 0,-1 0-1 0 0,0 0 1 0 0,1 0-1 0 0,-1 0 1 0 0,1 0-1 0 0,-1-1 1 0 0,0 2-1 0 0,0-1 1 0 0,0 0-1 0 0,1 0 1 0 0,-1 0 0 0 0,1 0-1 0 0,0 2-5 0 0,2-2 0 0 0,-2 2 0 0 0,1-1 0 0 0,0 1 0 0 0,-1-1 0 0 0,1 1 0 0 0,-1 0 0 0 0,2 3 0 0 0,12 16-49 0 0,-5-2 30 0 0,11 31-1 0 0,-13-31 21 0 0,-4-9 20 0 0,-1 0 0 0 0,-1-1-1 0 0,1 2 1 0 0,0 10 0 0 0,-3-18 42 0 0,0 9-45 0 0,1-9-36 0 0,0-2-7 0 0,0 1-258 0 0,9 11-2841 0 0,6-7-3271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9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 5063 0 0,'0'0'9776'0'0,"1"2"-9294"0"0,0 0-135 0 0,0 0 0 0 0,-1 0 0 0 0,0 1 0 0 0,1 0 0 0 0,-1-1 0 0 0,0 1 0 0 0,1-1 0 0 0,-1 0 0 0 0,-1 1 0 0 0,1 0 0 0 0,-1 3 0 0 0,0 0 186 0 0,-1 1 0 0 0,1 1 1 0 0,-4 6-1 0 0,-1 5 456 0 0,-8 35 1 0 0,4-12-815 0 0,-2 22-252 0 0,10-50 134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30.0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23 191 1375 0 0,'-8'-66'509'0'0,"2"18"2472"0"0,2 7 443 0 0,1 10 4328 0 0,3 31-7673 0 0,-1 0 1 0 0,1-1 0 0 0,0 1-1 0 0,0 0 1 0 0,0 0 0 0 0,0 0 0 0 0,0 0-1 0 0,0 0 1 0 0,0 0 0 0 0,0-1-1 0 0,0 1 1 0 0,0 0 0 0 0,0 0-1 0 0,0 0 1 0 0,0 0 0 0 0,0 0 0 0 0,0 0-1 0 0,0-1 1 0 0,0 1 0 0 0,0 0-1 0 0,0 0 1 0 0,0 0 0 0 0,0 0-1 0 0,0 0 1 0 0,0 0 0 0 0,0 0 0 0 0,0 0-1 0 0,0 0 1 0 0,0 0 0 0 0,0 0-1 0 0,0 0 1 0 0,0 0 0 0 0,0-1-1 0 0,1 1 1 0 0,-1 0 0 0 0,0 0 0 0 0,0 0-1 0 0,0 0 1 0 0,0 0 0 0 0,0 0-1 0 0,0 0 1 0 0,0 0 0 0 0,1 0 0 0 0,-1 0-1 0 0,0 0 1 0 0,0 0 0 0 0,0-1-1 0 0,0 1 1 0 0,0 0 0 0 0,0 0-1 0 0,0 0 1 0 0,0 0 0 0 0,0 0 0 0 0,0 0-1 0 0,0 0 1 0 0,0 0 0 0 0,0 0-1 0 0,1 0 1 0 0,-1 0 0 0 0,0 0-1 0 0,0 1 1 0 0,8 6 1092 0 0,9 14-1066 0 0,14 31 70 0 0,-19-29-91 0 0,24 34 1 0 0,-31-49-404 0 0,-4-7 184 0 0,-1 1 1 0 0,1-1-1 0 0,-1 1 1 0 0,2-1 0 0 0,-2 1-1 0 0,1-1 1 0 0,0 0-1 0 0,0 1 1 0 0,0-2-1 0 0,0 2 1 0 0,0-1-1 0 0,1-1 1 0 0,-1 2 0 0 0,0-1-1 0 0,1-1 1 0 0,-1 1-1 0 0,0 0 1 0 0,0 0-1 0 0,1-1 1 0 0,-1 0-1 0 0,1 1 1 0 0,-1-1-1 0 0,1 1 1 0 0,2-1 0 0 0,5 0-1469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30.4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28 16039 0 0,'-6'-13'1261'0'0,"5"12"-1187"0"0,1 0-1 0 0,-1-1 0 0 0,0 1 1 0 0,0-1-1 0 0,1 1 0 0 0,-2-6 6294 0 0,3 9-5828 0 0,4 10-383 0 0,0 2 0 0 0,-1-1 1 0 0,5 27-1 0 0,-4-8-187 0 0,-1 61 1 0 0,-4-93 55 0 0,7-9-356 0 0,-2 1 231 0 0,19-51-696 0 0,0-1 419 0 0,-10 28 324 0 0,-14 31 978 0 0,2 3-641 0 0,3 5-247 0 0,0 0 0 0 0,0 1 0 0 0,-1-1 0 0 0,0 2 0 0 0,0-1 1 0 0,0 0-1 0 0,-2 0 0 0 0,1 1 0 0 0,-1 0 0 0 0,0-1 0 0 0,-1 1 0 0 0,0 0 0 0 0,0-1 0 0 0,-1 15 0 0 0,0 5-234 0 0,0 9-710 0 0,-3-18-357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0 919 0 0,'0'2'67'0'0,"-2"7"2106"0"0,0-1-1 0 0,0 1 1 0 0,1-1-1 0 0,0 0 0 0 0,1 1 1 0 0,0 0-1 0 0,2 12 1 0 0,-2-15-1746 0 0,2 0 1 0 0,-1 0-1 0 0,5 9 0 0 0,-6-12-373 0 0,1-2 0 0 0,0 1-1 0 0,0 1 1 0 0,-1-2 0 0 0,2 1 0 0 0,-1 0-1 0 0,0 0 1 0 0,1 0 0 0 0,-1-1 0 0 0,1 1-1 0 0,-1-1 1 0 0,1 1 0 0 0,-1-1 0 0 0,1 1-1 0 0,0-2 1 0 0,-1 2 0 0 0,2-1-1 0 0,-2 0 1 0 0,1 0 0 0 0,1 0 0 0 0,-2-1-1 0 0,1 1 1 0 0,1-1 0 0 0,3 2 0 0 0,-3-2-34 0 0,0 0 1 0 0,0-1-1 0 0,0 1 0 0 0,0-1 1 0 0,0 0-1 0 0,0 1 1 0 0,0-1-1 0 0,0 0 0 0 0,0 0 1 0 0,-1-1-1 0 0,1 1 1 0 0,0-1-1 0 0,-1 1 1 0 0,1-1-1 0 0,-1 1 0 0 0,4-4 1 0 0,5-6-294 0 0,17-20 0 0 0,-5 0-5477 0 0,-8 7-897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17 919 0 0,'-14'-9'23344'0'0,"16"8"-22659"0"0,4-1-493 0 0,0 1-1 0 0,0-1 0 0 0,0 2 0 0 0,0-1 0 0 0,0 1 1 0 0,0 0-1 0 0,1 0 0 0 0,5 1 0 0 0,11 0 19 0 0,223-4 270 0 0,-240 3-745 0 0,0 1 0 0 0,0 0 0 0 0,0-1 0 0 0,10 4 0 0 0,1 2-2847 0 0,-7-1 1589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29 10135 0 0,'-5'-2'197'0'0,"-20"-8"10289"0"0,30 8-9889 0 0,1-1 0 0 0,-1 0 0 0 0,0 2 1 0 0,0-1-1 0 0,1 1 0 0 0,0-1 0 0 0,0 2 0 0 0,9-2 1 0 0,50 2-811 0 0,-47 1 568 0 0,58 3-629 0 0,-25 1-3322 0 0,-29-3 286 0 0,28 3-4910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3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0 5983 0 0,'0'0'274'0'0,"-1"0"-6"0"0,-2 1-90 0 0,1 0 0 0 0,-1-1 1 0 0,0 1-1 0 0,0 0 0 0 0,0 0 0 0 0,0 0 1 0 0,1 0-1 0 0,0 0 0 0 0,-1 1 0 0 0,1-1 1 0 0,-1 1-1 0 0,1 0 0 0 0,0 0 1 0 0,0 0-1 0 0,0 0 0 0 0,-3 3 0 0 0,-56 61 7570 0 0,-1-2-3596 0 0,-72 79-2182 0 0,100-105-1087 0 0,-51 80 0 0 0,-6 53 57 0 0,39-66-696 0 0,29-60-169 0 0,14-25-102 0 0,-1-1 0 0 0,-19 29-1 0 0,23-42-432 0 0,5-4-198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3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 12895 0 0,'-1'-17'998'0'0,"1"16"-974"0"0,0 0 0 0 0,0 0 1 0 0,0 1-1 0 0,0 0 1 0 0,0-1-1 0 0,0 0 0 0 0,1 0 1 0 0,-1 1-1 0 0,0-1 0 0 0,0 1 1 0 0,0-1-1 0 0,0 0 1 0 0,2 0-1 0 0,-1 0 64 0 0,-1 0 0 0 0,1 1 0 0 0,1-1 0 0 0,-2 1-1 0 0,1-1 1 0 0,1 0 0 0 0,-2 1 0 0 0,2 0 0 0 0,-1-1 0 0 0,0 1 0 0 0,0 0 0 0 0,0-1 0 0 0,1 1 0 0 0,-1 0-1 0 0,0 0 1 0 0,0 0 0 0 0,0 0 0 0 0,0 0 0 0 0,1 0 0 0 0,-1 0 0 0 0,0 1 0 0 0,0-1 0 0 0,2 1-1 0 0,2 0 561 0 0,0 1 0 0 0,0 0 0 0 0,10 5 0 0 0,-6-2-220 0 0,0 1 0 0 0,0 1 1 0 0,0-1-1 0 0,0 2 0 0 0,-1-1 0 0 0,11 14 0 0 0,38 56 462 0 0,-36-48-357 0 0,82 128 1497 0 0,7 7-979 0 0,-79-121-749 0 0,64 66 0 0 0,-73-88-288 0 0,-6-3-73 0 0,0-3-1 0 0,25 20 0 0 0,-40-34-122 0 0,1 0-1 0 0,0 0 0 0 0,0 0 1 0 0,0 0-1 0 0,-1 0 1 0 0,2 0-1 0 0,-2-1 1 0 0,1 1-1 0 0,1-1 1 0 0,-2 1-1 0 0,1-1 0 0 0,1 1 1 0 0,0-1-1 0 0,-1 0-26 0 0,-1 0 0 0 0,1-1 0 0 0,-1 1-1 0 0,0-1 1 0 0,1 1 0 0 0,-2-1-1 0 0,2 1 1 0 0,-1 0 0 0 0,0-1 0 0 0,0 0-1 0 0,0 0 1 0 0,0 1 0 0 0,1-1-1 0 0,-2 0 1 0 0,1 0 0 0 0,1 1 0 0 0,-2-1-1 0 0,1-1 1 0 0,0 2 0 0 0,0-3 0 0 0,6-12-1837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4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37 13823 0 0,'-6'-1'409'0'0,"-12"-7"845"0"0,10 4 5423 0 0,10 4-5905 0 0,24-2 456 0 0,41 3 1 0 0,11-1-817 0 0,24-11-183 0 0,-23 1-78 0 0,-77 10-236 0 0,-14-1-3665 0 0,1 1 2624 0 0,1 1 1 0 0,-1 0 0 0 0,1 0 0 0 0,-20 6-1 0 0,14-3 33 0 0,-1 2-1 0 0,-29 15 1 0 0,43-19 1022 0 0,-12 2 75 0 0,1 3 3847 0 0,13-5-2511 0 0,-1 2-783 0 0,0 1 0 0 0,1 0 0 0 0,-1-1 0 0 0,1 2 1 0 0,1-2-1 0 0,-2 10 0 0 0,1 33 891 0 0,2-25-915 0 0,-2 53 1170 0 0,-15 106-1 0 0,13-158-1908 0 0,1 1 0 0 0,1 39 0 0 0,6-16-7765 0 0,-2-23-317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4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23927 0 0,'0'0'6223'0'0,"-1"2"-5758"0"0,-1 1-442 0 0,0-1 0 0 0,1 1 0 0 0,-1 0-1 0 0,1 0 1 0 0,-1 0 0 0 0,1 0 0 0 0,0 0 0 0 0,0 0-1 0 0,1 0 1 0 0,-1 0 0 0 0,0 1 0 0 0,1-1 0 0 0,0 0 0 0 0,0 0-1 0 0,0 0 1 0 0,1 6 0 0 0,5 11-920 0 0,1 3-322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1091 1375 0 0,'-11'2'204'0'0,"-1"-3"128"0"0,0-1 0 0 0,0 1 0 0 0,1-2 0 0 0,-1 0 0 0 0,0-1 0 0 0,1 0 0 0 0,0-1 0 0 0,0 0 0 0 0,0-1 0 0 0,-17-12 0 0 0,-9-8 62 0 0,2-2 0 0 0,1-2 0 0 0,1-1 0 0 0,2-1-1 0 0,-40-55 1 0 0,63 76-388 0 0,0-2 0 0 0,1 1 0 0 0,1-1 0 0 0,0 0 0 0 0,1 0 0 0 0,1-1 0 0 0,0 0 0 0 0,0 0 0 0 0,0-16 0 0 0,1 3-14 0 0,1 0 0 0 0,2 0-1 0 0,5-50 1 0 0,-2 64-71 0 0,-1-1 1 0 0,1 1 0 0 0,0-1-1 0 0,1 1 1 0 0,1 0-1 0 0,0 0 1 0 0,0 0 0 0 0,1 1-1 0 0,2 0 1 0 0,-1 0 0 0 0,1 0-1 0 0,0 2 1 0 0,1-1 0 0 0,0 1-1 0 0,1 0 1 0 0,0 0-1 0 0,17-12 1 0 0,92-62-62 0 0,28-22 101 0 0,-132 95 74 0 0,0 0-1 0 0,1 2 1 0 0,-1 0-1 0 0,1 1 1 0 0,1 1-1 0 0,0 0 1 0 0,19-4-1 0 0,-24 8-11 0 0,0 0 0 0 0,0 1 0 0 0,1 1 0 0 0,-1-1 0 0 0,0 2 0 0 0,0 0 0 0 0,0 1 0 0 0,1 0 0 0 0,-1 1 0 0 0,1 0 0 0 0,13 5 0 0 0,-15-3-27 0 0,1 0 0 0 0,-2 1 0 0 0,1 1-1 0 0,0 0 1 0 0,-1 0 0 0 0,0 0 0 0 0,0 2 0 0 0,-1-1-1 0 0,0 1 1 0 0,-1 0 0 0 0,0 1 0 0 0,1 0-1 0 0,-2 0 1 0 0,0 1 0 0 0,0 0 0 0 0,10 21-1 0 0,-11-18 5 0 0,-1 0 0 0 0,0 1 0 0 0,0 0 0 0 0,3 25 0 0 0,-4-13 0 0 0,0 46 0 0 0,-6-7 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9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95 919 0 0,'1'-1'67'0'0,"8"-4"697"0"0,-1 0-1 0 0,1 0 0 0 0,1 1 1 0 0,-1 0-1 0 0,1 0 1 0 0,17-3-1 0 0,-3 2-414 0 0,26 0 1 0 0,-29 3-316 0 0,-1-1 0 0 0,25-5 0 0 0,-17 1-20 0 0,49-17-138 0 0,-66 21-1559 0 0,-1 1-616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0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3223 0 0,'0'0'288'0'0,"-1"12"72"0"0,1-1 24 0 0,0 0 0 0 0,1 0 0 0 0,1 3-312 0 0,-2-1-72 0 0,0 0 0 0 0,0 0 0 0 0,0 0 0 0 0,0 1 96 0 0,-2 2-96 0 0,0 0 96 0 0,0-1-96 0 0,0-1 80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1428 4607 0 0,'-18'0'329'0'0,"-1"-1"0"0"0,0-1 0 0 0,0 0-1 0 0,1-2 1 0 0,-1 0 0 0 0,1-1 0 0 0,0-1-1 0 0,-18-8 1 0 0,27 9-163 0 0,1-1 0 0 0,-1 1 0 0 0,2-1 0 0 0,-1-1 1 0 0,1 1-1 0 0,-1-1 0 0 0,2 0 0 0 0,0-1 0 0 0,0 0 0 0 0,-6-8 0 0 0,-5-13 21 0 0,-21-49-1 0 0,36 75-183 0 0,-9-22 12 0 0,1-1 0 0 0,1-1-1 0 0,1-1 1 0 0,2 1 0 0 0,0-1 0 0 0,-1-37 0 0 0,5 41-45 0 0,2 0-1 0 0,2 1 0 0 0,-1-1 1 0 0,2 0-1 0 0,1 0 1 0 0,1 1-1 0 0,16-44 1 0 0,-2 18-62 0 0,7-22-650 0 0,54-100 0 0 0,-75 162 659 0 0,89-144-1009 0 0,-81 135 1080 0 0,1 1 1 0 0,1 1-1 0 0,0 0 1 0 0,0 1-1 0 0,1 1 0 0 0,26-17 1 0 0,10 0 223 0 0,1 3 1 0 0,93-37-1 0 0,-122 57-198 0 0,0 1 0 0 0,1 0 0 0 0,0 3 0 0 0,0-1-1 0 0,0 3 1 0 0,1 0 0 0 0,-1 1 0 0 0,1 2 0 0 0,31 4 0 0 0,-42-3-18 0 0,0 1 0 0 0,0 0 0 0 0,-1 1 0 0 0,1 1 0 0 0,-1 1 1 0 0,0 0-1 0 0,-1 0 0 0 0,1 1 0 0 0,-1 1 0 0 0,0 0 0 0 0,-1 1 0 0 0,0 0 0 0 0,-1 1 1 0 0,0 0-1 0 0,0 1 0 0 0,-1 1 0 0 0,0 0 0 0 0,-1 0 0 0 0,11 18 0 0 0,-10-9 13 0 0,0 2-1 0 0,-1-1 0 0 0,-2 1 0 0 0,1 0 0 0 0,-3 1 1 0 0,6 44-1 0 0,-5 3 45 0 0,-6 72 0 0 0,-5-6 9 0 0,-44 256 0 0 0,35-324-36 0 0,-2-2-1 0 0,-32 82 0 0 0,33-113-12 0 0,0-1 0 0 0,-3-1-1 0 0,0-1 1 0 0,-3 0 0 0 0,-39 49-1 0 0,20-38-12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9 13823 0 0,'0'0'1062'0'0,"6"-8"7605"0"0,-8 10-8044 0 0,-24 27 83 0 0,-34 31 0 0 0,-17 16-662 0 0,65-58-25 0 0,11-16-121 0 0,-1 1 0 0 0,0-1 0 0 0,1 0 0 0 0,-2 1 0 0 0,2-1 0 0 0,-1 0-1 0 0,-1 0 1 0 0,-3 3 0 0 0,5-4-949 0 0,-1-7-5053 0 0,2 6 5636 0 0,0-2 0 0 0,0 1 0 0 0,0 0-1 0 0,-1-3 1 0 0,2 0-66 0 0,-1 0 0 0 0,1 0 0 0 0,1 0-1 0 0,-2 0 1 0 0,2 0 0 0 0,-1 0 0 0 0,1 1-1 0 0,3-7 1 0 0,-2 5 706 0 0,0 1-1 0 0,0 0 0 0 0,7-7 1593 0 0,-9 10-1208 0 0,1 0 1 0 0,-1 1 0 0 0,2 0-1 0 0,-2-1 1 0 0,1 0 0 0 0,-1 1-1 0 0,1 0 1 0 0,0-1 0 0 0,2 1 0 0 0,-4 0-512 0 0,5 0 249 0 0,0 0 1 0 0,0 0-1 0 0,0 0 1 0 0,0 0-1 0 0,0 0 1 0 0,0 2-1 0 0,-1-1 1 0 0,1 0-1 0 0,5 2 1 0 0,8 5-122 0 0,24 15-1 0 0,-27-13-245 0 0,-14-10-578 0 0,-2 11-1915 0 0,-2-1-2069 0 0,-3-1-1272 0 0</inkml:trace>
  <inkml:trace contextRef="#ctx0" brushRef="#br0" timeOffset="1">5 377 7831 0 0,'0'0'603'0'0,"0"0"-396"0"0,-5-5 4539 0 0,6 4-4361 0 0,-1-1 0 0 0,1 0 1 0 0,-1 1-1 0 0,0-1 0 0 0,1 1 0 0 0,0-1 0 0 0,-1 1 0 0 0,1-1 0 0 0,0 1 0 0 0,0-1 0 0 0,0 1 0 0 0,0-1 0 0 0,0 1 1 0 0,0 0-1 0 0,0-1 0 0 0,1 2 0 0 0,-1-1 0 0 0,3-2 0 0 0,4-2-119 0 0,0-1 0 0 0,10-3-1 0 0,-15 7-77 0 0,16-5-231 0 0,1 0 1 0 0,0 1 0 0 0,0 1-1 0 0,23-4 1 0 0,-33 8-36 0 0,59-9-3124 0 0,-55 9 1700 0 0,-3 1-1586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13 15663 0 0,'-5'-2'224'0'0,"-1"-1"0"0"0,2 1 0 0 0,-1 1 0 0 0,-1-1 0 0 0,0 1 0 0 0,-5-1 0 0 0,8 2-173 0 0,0 0-1 0 0,0 0 1 0 0,0 1-1 0 0,1-1 1 0 0,-1 1-1 0 0,0-1 1 0 0,0 1-1 0 0,1 0 1 0 0,-1 0-1 0 0,0 0 0 0 0,0 0 1 0 0,0 0-1 0 0,-3 4 1 0 0,0-1 167 0 0,0 1-1 0 0,0 0 1 0 0,0 0 0 0 0,1 1-1 0 0,0 0 1 0 0,0 0 0 0 0,-4 8-1 0 0,-26 50 468 0 0,20-33-556 0 0,2-5-39 0 0,-71 142 727 0 0,65-126-458 0 0,2 1 0 0 0,-11 47 1 0 0,22-67-201 0 0,1 1-1 0 0,2-1 1 0 0,0 0 0 0 0,1 1-1 0 0,2-1 1 0 0,4 46 0 0 0,-2-54-144 0 0,1-1 1 0 0,0 1 0 0 0,2-1-1 0 0,-1 0 1 0 0,1 0 0 0 0,1-1-1 0 0,1 1 1 0 0,0-1 0 0 0,0 0-1 0 0,2-1 1 0 0,18 23-1 0 0,-12-20-629 0 0,0 0 0 0 0,29 21-1 0 0,-10-15-5492 0 0,-10-8-712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2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6 993 10135 0 0,'0'-1'778'0'0,"-1"-1"-686"0"0,0 2 0 0 0,0-2 0 0 0,1 1 0 0 0,0-1 0 0 0,-1 1 0 0 0,1 0 0 0 0,-1-1 0 0 0,1 1 0 0 0,0-1 0 0 0,0 2 0 0 0,0-2 0 0 0,0 1 0 0 0,0-1 0 0 0,0 1 0 0 0,1-3 0 0 0,0-1 784 0 0,1-13 1495 0 0,1 1 1 0 0,8-29-1 0 0,-3 24-579 0 0,15-32 0 0 0,62-87-619 0 0,-10 15-693 0 0,-60 96-434 0 0,-2 0-1 0 0,16-58 1 0 0,8-67 107 0 0,-11 40 223 0 0,1-4 1169 0 0,-27 118-1210 0 0,5 10-230 0 0,-1 5-70 0 0,0 0 0 0 0,-1 0 0 0 0,3 24 0 0 0,-1 45-18 0 0,-3-35 63 0 0,11 256 484 0 0,-1-18-213 0 0,-11-262-408 0 0,1-4-817 0 0,-1 1-1 0 0,-2 24 1 0 0,0-43-153 0 0,-9-6-6932 0 0,0-3 305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32 411 14743 0 0,'-7'-1'650'0'0,"5"0"-506"0"0,-1 0 0 0 0,1 0 0 0 0,-1 0 0 0 0,0 0 0 0 0,1-1 1 0 0,-1 1-1 0 0,-2-3 0 0 0,4 3 1067 0 0,3 0 390 0 0,6-2-912 0 0,0 0 1 0 0,0 1-1 0 0,1 0 1 0 0,-1 0 0 0 0,15 0-1 0 0,48 1-486 0 0,-53 1 101 0 0,244-13-1175 0 0,-152-2-6106 0 0,-58 6 14 0 0</inkml:trace>
  <inkml:trace contextRef="#ctx0" brushRef="#br0" timeOffset="1">1002 130 15119 0 0,'0'-12'373'0'0,"-1"0"0"0"0,0 0 0 0 0,-3-13-1 0 0,2 18-27 0 0,1 1-1 0 0,-2 0 1 0 0,-3-10-1 0 0,-9-5 3438 0 0,15 20-3588 0 0,-1 1 0 0 0,0-2 0 0 0,0 1 0 0 0,1 1 0 0 0,-1-1 0 0 0,-1 0 0 0 0,2 0 0 0 0,-1 1 0 0 0,-1-1 0 0 0,2 0 0 0 0,-2 0 0 0 0,1 1 0 0 0,0 0 0 0 0,0 0 0 0 0,0-1 0 0 0,-1 1 0 0 0,1-1 0 0 0,0 1 0 0 0,-1 0 0 0 0,2 0 0 0 0,-2 0 0 0 0,1 0 0 0 0,0 0 0 0 0,-1 0 0 0 0,0 1 0 0 0,0-1-89 0 0,0 1 0 0 0,0 0 0 0 0,1 0 0 0 0,-2 0 0 0 0,2 0 0 0 0,-1 0-1 0 0,1 0 1 0 0,-1 1 0 0 0,0-1 0 0 0,1 0 0 0 0,0 1 0 0 0,-1-1 0 0 0,1 1 0 0 0,-2 2 0 0 0,-30 52 193 0 0,-43 97 0 0 0,24-43-147 0 0,-33 86-21 0 0,74-167-124 0 0,5-13-67 0 0,-2 0 0 0 0,1 0 0 0 0,-2-1 0 0 0,0 0 0 0 0,0 0 0 0 0,-12 13 0 0 0,20-28-155 0 0,0 1-1 0 0,0 0 1 0 0,1 0-1 0 0,-1-1 1 0 0,0 1-1 0 0,0-1 1 0 0,1 1-1 0 0,-2 0 1 0 0,1-1-1 0 0,1 0 1 0 0,-1 0-1 0 0,-1 1 1 0 0,2-1 0 0 0,-2 1-1 0 0,-8-3-6771 0 0,1-2-1046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2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9 183 12439 0 0,'-1'-5'88'0'0,"-5"-32"695"0"0,5 34-740 0 0,1 0 0 0 0,0 0 0 0 0,0 0 0 0 0,0 0 0 0 0,0 0 0 0 0,1 0 0 0 0,0 0 0 0 0,-1 0 0 0 0,1 0 0 0 0,1-3 0 0 0,-2 5 51 0 0,1 1 0 0 0,0-1 0 0 0,0 0-1 0 0,-1 0 1 0 0,1 1 0 0 0,0-1 0 0 0,0 1-1 0 0,-1-1 1 0 0,1 0 0 0 0,0 1 0 0 0,0 0 0 0 0,-1 0-1 0 0,1-1 1 0 0,0 1 0 0 0,0-1 0 0 0,0 1-1 0 0,0 0 1 0 0,0 0 0 0 0,0-1 0 0 0,0 1 0 0 0,0 0-1 0 0,-1 0 1 0 0,2 0 0 0 0,-1 1 0 0 0,-1-1-1 0 0,1 0 1 0 0,1 1 0 0 0,3 0 661 0 0,-1-1 0 0 0,1 2 0 0 0,-1-1 0 0 0,7 4 1 0 0,-1 0-233 0 0,0 1 1 0 0,0 1 0 0 0,-1 0 0 0 0,1 0-1 0 0,-2 1 1 0 0,1 0 0 0 0,13 17 0 0 0,-1 3 78 0 0,24 40 0 0 0,77 155 1034 0 0,-118-215-1637 0 0,36 79 218 0 0,-29-66-412 0 0,1-1 1 0 0,15 20-1 0 0,-22-34-547 0 0,-1-1 0 0 0,1 0 0 0 0,8 7 0 0 0,-1-3-7930 0 0</inkml:trace>
  <inkml:trace contextRef="#ctx0" brushRef="#br0" timeOffset="1">798 16 22399 0 0,'-3'-13'1027'0'0,"2"10"439"0"0,2 6-906 0 0,5 12-112 0 0,0 1 0 0 0,-1-1-1 0 0,-1 1 1 0 0,2 18 0 0 0,6 70 512 0 0,-9-77-693 0 0,0 6 9 0 0,10 208 962 0 0,-29 16-815 0 0,14-242-679 0 0,0 0 0 0 0,-1-2 0 0 0,-1 1 0 0 0,0 1 0 0 0,-11 23 0 0 0,13-34 139 0 0,0 0-1 0 0,0 0 1 0 0,-1 0 0 0 0,0-1 0 0 0,0 1-1 0 0,0-1 1 0 0,0 1 0 0 0,0-1-1 0 0,-8 4 1 0 0,9-4 68 0 0,-1-2 1 0 0,0 1-1 0 0,0-2 0 0 0,0 2 1 0 0,0-1-1 0 0,0-1 0 0 0,0 1 1 0 0,0 0-1 0 0,-1 0 0 0 0,1-1 1 0 0,0 0-1 0 0,0 0 0 0 0,-1 0 0 0 0,1 0 1 0 0,-4-1-1 0 0,2 0-301 0 0,0 0 0 0 0,1-1 0 0 0,-1 1 0 0 0,1-1 1 0 0,-1 1-1 0 0,-8-6 0 0 0,-8-10-1369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53 17967 0 0,'-5'-8'1081'0'0,"-5"-11"-71"0"0,10 18-862 0 0,0 0 0 0 0,0 0 0 0 0,-1 0 0 0 0,1 0 1 0 0,0 0-1 0 0,0 0 0 0 0,0 0 0 0 0,0 0 0 0 0,0 0 0 0 0,0 0 0 0 0,0 0 0 0 0,0 0 0 0 0,0 0 0 0 0,1 0 0 0 0,-1 0 0 0 0,0-2 0 0 0,1 3-24 0 0,-1-1 0 0 0,1 1 0 0 0,-1 0-1 0 0,1 0 1 0 0,-1-1 0 0 0,0 1 0 0 0,1-1-1 0 0,-1 1 1 0 0,1 0 0 0 0,0 0 0 0 0,-1-1 0 0 0,0 1-1 0 0,1 0 1 0 0,-1 0 0 0 0,1 0 0 0 0,0 0 0 0 0,-1 0-1 0 0,0 0 1 0 0,2 0 0 0 0,-1 0 204 0 0,3-1-90 0 0,1 1-1 0 0,-2-1 1 0 0,2 1 0 0 0,-1 0 0 0 0,0 0-1 0 0,1 1 1 0 0,7 1 0 0 0,29 10 357 0 0,-38-11-553 0 0,38 10 131 0 0,0-1 1 0 0,1-2 0 0 0,56 3-1 0 0,-68-10-328 0 0,1 0-1 0 0,52-8 1 0 0,-66 3-303 0 0,-15 3-186 0 0,1 0-1 0 0,-1 0 1 0 0,0 1-1 0 0,0-1 1 0 0,1 1-1 0 0,3-1 0 0 0</inkml:trace>
  <inkml:trace contextRef="#ctx0" brushRef="#br0" timeOffset="1">322 69 17015 0 0,'-3'-2'263'0'0,"-11"-4"1500"0"0,13 6-658 0 0,-2 9 1820 0 0,-2 8-1838 0 0,2-1 0 0 0,0 1 1 0 0,-1 28-1 0 0,1-4-195 0 0,-10 43 435 0 0,6-37-759 0 0,-4 67 0 0 0,11-100-639 0 0,1 1 0 0 0,0-1 0 0 0,0 0-1 0 0,1 0 1 0 0,1 1 0 0 0,0-2 0 0 0,2 1-1 0 0,-1-1 1 0 0,8 16 0 0 0,3-3-857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6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17 11975 0 0,'-14'-9'646'0'0,"1"1"8411"0"0,13 10-7867 0 0,-3 19-140 0 0,0 0-1 0 0,1 32 1 0 0,6 44-14 0 0,-1-41-513 0 0,9 128 538 0 0,1 89-759 0 0,-12-255-477 0 0,-1 18 164 0 0,0-33-274 0 0,0 0 1 0 0,-1 0-1 0 0,1 0 1 0 0,-1 0-1 0 0,0 0 1 0 0,0 0-1 0 0,1 0 1 0 0,-4 5-1 0 0,-2-2-2533 0 0,-3-3-5805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81 21103 0 0,'-9'-10'394'0'0,"5"7"-205"0"0,1 0 0 0 0,0 0 1 0 0,0 0-1 0 0,0-1 1 0 0,0 0-1 0 0,1 0 1 0 0,0 1-1 0 0,0-1 1 0 0,-3-7-1 0 0,5 11-177 0 0,0 0 1 0 0,0-1-1 0 0,0 0 0 0 0,0 0 0 0 0,0 1 0 0 0,0-1 1 0 0,0 0-1 0 0,0 1 0 0 0,0-1 0 0 0,1 1 0 0 0,-1-1 1 0 0,0 0-1 0 0,1 0 0 0 0,-1 1 0 0 0,0 0 0 0 0,0-1 1 0 0,0 0-1 0 0,1 1 0 0 0,-1-1 0 0 0,1 1 1 0 0,0 0-1 0 0,-1-1 0 0 0,0 0 0 0 0,1 1 0 0 0,-1-1 1 0 0,1 1-1 0 0,0 0 0 0 0,-1 0 0 0 0,0 0 0 0 0,1-1 1 0 0,1 0-1 0 0,2 0 266 0 0,0 0 0 0 0,0-1 1 0 0,8 0-1 0 0,-11 2-227 0 0,19-3 532 0 0,-1 2 1 0 0,1-1-1 0 0,21 3 0 0 0,61 9 107 0 0,-50-4-353 0 0,171 21 43 0 0,-12-2-171 0 0,-184-22-445 0 0,97 9-7489 0 0,-52-7-1266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2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1194 15663 0 0,'-6'-6'1668'0'0,"5"5"-1662"0"0,0 1 0 0 0,1 0 0 0 0,-1-1 0 0 0,1 0 0 0 0,0 1 0 0 0,-1-1 0 0 0,1 1-1 0 0,-1-1 1 0 0,1 0 0 0 0,0 0 0 0 0,-1 1 0 0 0,1-1 0 0 0,0 0 0 0 0,0 0 0 0 0,0 1 0 0 0,0 0 0 0 0,0-1-1 0 0,0 0 1 0 0,0-1 0 0 0,0-1 138 0 0,-2-23 3136 0 0,3-40 1 0 0,10-26-1049 0 0,33-89-1622 0 0,27-20-507 0 0,-3 6-43 0 0,-30 75 400 0 0,57-126 0 0 0,-91 236-353 0 0,-4 8-54 0 0,2-1 0 0 0,-1 0-1 0 0,0 0 1 0 0,0 1 0 0 0,0 0-1 0 0,1 0 1 0 0,-1-1 0 0 0,2 1-1 0 0,-2 0 1 0 0,4-3 0 0 0,-5 5-50 0 0,0 0 1 0 0,0-1-1 0 0,0 1 0 0 0,1-1 1 0 0,-1 1-1 0 0,0 0 1 0 0,1-1-1 0 0,-1 1 1 0 0,0 0-1 0 0,1 0 1 0 0,-1 0-1 0 0,0 0 0 0 0,0 0 1 0 0,1-1-1 0 0,-1 1 1 0 0,1 0-1 0 0,-1 0 1 0 0,1 0-1 0 0,-1 0 0 0 0,0 0 1 0 0,0 0-1 0 0,1-1 1 0 0,-1 1-1 0 0,1 0 1 0 0,-1 1-1 0 0,1-1 0 0 0,-1 0 1 0 0,0 0-1 0 0,0 0 1 0 0,1 0-1 0 0,-1 0 1 0 0,1 0-1 0 0,-1 1 1 0 0,1-1-1 0 0,-1 0 0 0 0,0 0 1 0 0,0 0-1 0 0,0 0 1 0 0,1 0-1 0 0,-1 1 1 0 0,0-1-1 0 0,1 0 0 0 0,-1 1 1 0 0,1 0-1 0 0,-1-1 12 0 0,2 1-13 0 0,-1 1 0 0 0,0 0-1 0 0,1-1 1 0 0,-1 1 0 0 0,0 0 0 0 0,0 0 0 0 0,0 0-1 0 0,0-1 1 0 0,0 2 0 0 0,0 1 0 0 0,5 23-5 0 0,-4-20 2 0 0,7 57 68 0 0,3 74 0 0 0,-10 66 102 0 0,-10 30 50 0 0,2-76-117 0 0,3-4-1117 0 0,3-152 177 0 0,-6-10-3653 0 0,-78-120-2375 0 0,54 86 5690 0 0,-63-76 3653 0 0,70 91 120 0 0,19 21-1415 0 0,0 1 0 0 0,0 0 0 0 0,-3-9 0 0 0,7 14-1122 0 0,0 0-1 0 0,0 0 0 0 0,0 0 1 0 0,0-1-1 0 0,0 1 1 0 0,0 0-1 0 0,0-1 0 0 0,1 1 1 0 0,-1 0-1 0 0,0-1 1 0 0,1 1-1 0 0,-1 0 0 0 0,0 0 1 0 0,1 0-1 0 0,-1 0 1 0 0,0-1-1 0 0,0 1 0 0 0,0 0 1 0 0,0 0-1 0 0,1 0 1 0 0,-1-1-1 0 0,1 1 1 0 0,-1 0-1 0 0,1 0 0 0 0,-1 0 56 0 0,5-2 42 0 0,0 0-1 0 0,0 1 1 0 0,1 0-1 0 0,-1 0 1 0 0,1 1-1 0 0,9-1 1 0 0,37 4-132 0 0,-34-2 66 0 0,12 2-398 0 0,153 6 474 0 0,-93-9-2603 0 0,-1-9-4660 0 0,-41 1-724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3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611 110 11975 0 0,'0'-3'171'0'0,"-3"-45"1160"0"0,3 42-614 0 0,0 2 1 0 0,-2-1 0 0 0,1 1 0 0 0,0-1-1 0 0,-1 0 1 0 0,1 1 0 0 0,-1 0 0 0 0,-3-5 0 0 0,4 7-544 0 0,1 2 0 0 0,-1-1 1 0 0,1 0-1 0 0,-1 0 0 0 0,0 1 1 0 0,1-1-1 0 0,-1 0 1 0 0,0 0-1 0 0,0 1 0 0 0,1 0 1 0 0,-2-1-1 0 0,1 0 0 0 0,1 1 1 0 0,-1-1-1 0 0,-1 1 1 0 0,2 0-1 0 0,-1 0 0 0 0,-1-1 1 0 0,2 1-1 0 0,-1 0 0 0 0,-1-1 1 0 0,2 1-1 0 0,-1 0 1 0 0,-1 0-1 0 0,2 0 0 0 0,-1 0 1 0 0,-1 1-1 0 0,2-1 0 0 0,-2 0 1 0 0,1 1-1 0 0,1-1 1 0 0,-1 0-1 0 0,-1 0 0 0 0,1 1 1 0 0,-4 1 27 0 0,2 1-1 0 0,0-1 1 0 0,-1 0 0 0 0,0 1 0 0 0,1-1 0 0 0,-6 7-1 0 0,-134 167 1197 0 0,132-161-1361 0 0,-41 60 260 0 0,-77 146-1 0 0,92-147-303 0 0,-12 22 223 0 0,36-72-1027 0 0,-33 42 0 0 0,45-65 656 0 0,1 0-1 0 0,-2 0 1 0 0,1 0 0 0 0,1 1 0 0 0,-1-2-1 0 0,-1 1 1 0 0,2 0 0 0 0,-2 0-1 0 0,1 0 1 0 0,0 0 0 0 0,-1 0-1 0 0,2-1 1 0 0,-2 0 0 0 0,1 1 0 0 0,0 0-1 0 0,-1-1 1 0 0,1 1 0 0 0,-1-1-1 0 0,1 0 1 0 0,-1 0 0 0 0,2 0-1 0 0,-4 0 1 0 0,-4-3-1861 0 0</inkml:trace>
  <inkml:trace contextRef="#ctx0" brushRef="#br0" timeOffset="1">0 170 14279 0 0,'1'-6'641'0'0,"-1"-3"-485"0"0,1 1 1 0 0,-1 0-1 0 0,2 0 0 0 0,2-10 1 0 0,-4 17 25 0 0,0-1 1 0 0,1 1 0 0 0,-1-1-1 0 0,1 2 1 0 0,0-2 0 0 0,-1 1-1 0 0,1 0 1 0 0,0-1-1 0 0,0 2 1 0 0,-1-2 0 0 0,1 1-1 0 0,0 0 1 0 0,0 0 0 0 0,0 0-1 0 0,0 0 1 0 0,0 0-1 0 0,0 0 1 0 0,1 1 0 0 0,-1-1-1 0 0,0 0 1 0 0,0 1 0 0 0,1-1-1 0 0,-1 1 1 0 0,0 0-1 0 0,1-1 1 0 0,-1 1 0 0 0,1-1-1 0 0,-1 1 1 0 0,0 0 0 0 0,0 0-1 0 0,4 0 1 0 0,-2 1 64 0 0,0 0 1 0 0,-1-1-1 0 0,1 1 1 0 0,0 1 0 0 0,0-2-1 0 0,-1 2 1 0 0,1-1-1 0 0,0 1 1 0 0,-1 0-1 0 0,1 0 1 0 0,-1 0 0 0 0,3 2-1 0 0,4 6 92 0 0,12 14-1 0 0,-18-21-188 0 0,88 115 482 0 0,19 21 416 0 0,-80-105-776 0 0,63 57 0 0 0,9-12-1693 0 0,-75-62-182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53 23783 0 0,'0'-3'173'0'0,"0"-1"0"0"0,0 0 0 0 0,0 1 0 0 0,1 0 0 0 0,0 0-1 0 0,0-1 1 0 0,0 1 0 0 0,2-4 0 0 0,-2 6-124 0 0,0-1 0 0 0,-1 1 0 0 0,2 0 0 0 0,-1-1 0 0 0,-1 2 0 0 0,2-2 0 0 0,-1 1 0 0 0,0 1 0 0 0,1-2 0 0 0,-1 1 0 0 0,1 1 0 0 0,-1-1-1 0 0,1 0 1 0 0,-2 1 0 0 0,2-1 0 0 0,0 1 0 0 0,0 0 0 0 0,-1-1 0 0 0,1 1 0 0 0,1-1 0 0 0,0 1-21 0 0,0 0 0 0 0,0 0 0 0 0,0 0 0 0 0,0 1 0 0 0,0-1 0 0 0,0 1 0 0 0,0-1 0 0 0,0 1 0 0 0,0 0 0 0 0,0 0 0 0 0,0 0 0 0 0,0 1 0 0 0,-1-1 0 0 0,1 1 0 0 0,-1 0 0 0 0,0-1 0 0 0,1 2 0 0 0,3 2 0 0 0,3 5 230 0 0,1-1 1 0 0,13 22-1 0 0,-18-25-204 0 0,22 35 415 0 0,-2 0 1 0 0,29 62-1 0 0,27 95 337 0 0,-60-141-476 0 0,25 113 1 0 0,-40-138-261 0 0,-2 0 0 0 0,-1 1 0 0 0,-2-1 0 0 0,-1 1 0 0 0,-5 41 0 0 0,-2-35-23 0 0,-1 0 1 0 0,-2 0-1 0 0,-2-1 1 0 0,-1 0-1 0 0,-21 41 1 0 0,-108 170 114 0 0,130-231-355 0 0,0-1 0 0 0,-1 0 0 0 0,-1-1 1 0 0,-28 28-1 0 0,-24 6-2313 0 0,-5-4-7615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6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18655 0 0,'0'0'1692'0'0,"-5"8"-376"0"0,3-2-836 0 0,-1-1-1 0 0,1 1 0 0 0,1 0 1 0 0,-1 0-1 0 0,1 0 1 0 0,0 0-1 0 0,0 6 0 0 0,1 46-47 0 0,2-23-152 0 0,1 47-146 0 0,-1-52-111 0 0,-1 45-843 0 0,-1-57 336 0 0</inkml:trace>
  <inkml:trace contextRef="#ctx0" brushRef="#br0" timeOffset="1">221 380 2759 0 0,'0'0'22600'0'0,"-8"-9"-21096"0"0,2 3-432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9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1946 5255 3223 0 0,'-128'5'614'0'0,"98"-4"1780"0"0,0-2 1 0 0,-42-7-1 0 0,-57-21 144 0 0,111 25-2440 0 0,1-1 1 0 0,0-1-1 0 0,0-1 1 0 0,1-1-1 0 0,0 0 1 0 0,-23-16-1 0 0,-67-63-34 0 0,-1 13-64 0 0,-37-29 0 0 0,110 75 67 0 0,2-1 0 0 0,-36-41-1 0 0,26 19 56 0 0,-60-66 156 0 0,61 73-169 0 0,-77-86 144 0 0,92 99-234 0 0,2-1 0 0 0,-27-48 0 0 0,-53-132 41 0 0,13-9-145 0 0,27 62-105 0 0,20 59 13 0 0,-58-160-255 0 0,18-89 93 0 0,71 266 408 0 0,3 1-1 0 0,3-2 1 0 0,5 1-1 0 0,3-1 1 0 0,4 0-1 0 0,3 2 1 0 0,31-131-1 0 0,-27 166-49 0 0,3 2 0 0 0,1 0 0 0 0,43-80 0 0 0,-32 75-19 0 0,144-254 3 0 0,-132 243-8 0 0,3 1 1 0 0,89-97 0 0 0,-23 50-14 0 0,4 5 0 0 0,134-93 0 0 0,-183 150 11 0 0,207-135-58 0 0,100-5 65 0 0,-87 73 0 0 0,-154 64 0 0 0,-110 41 0 0 0,232-81 0 0 0,185-13 0 0 0,-172 53 0 0 0,521-25 0 0 0,-599 70 18 0 0,223 25 0 0 0,-301-9-15 0 0,0 5 1 0 0,-2 4 0 0 0,153 54 0 0 0,-197-51-31 0 0,0 2-1 0 0,57 36 1 0 0,106 82-30 0 0,-191-119 57 0 0,0 1 0 0 0,-1 0 0 0 0,-2 3 0 0 0,-1 1 0 0 0,-2 1 0 0 0,0 2 0 0 0,27 45 0 0 0,15 39 0 0 0,-6 2 0 0 0,84 221 0 0 0,-120-257 13 0 0,-3 1 0 0 0,-4 1 0 0 0,-4 1 0 0 0,-3 1 0 0 0,-5 0 0 0 0,-2 159 0 0 0,-13-150 135 0 0,-3 0-1 0 0,-5 0 1 0 0,-3-1-1 0 0,-6-1 1 0 0,-66 180-1 0 0,-44 43 861 0 0,110-268-677 0 0,-2-2 0 0 0,-1-1-1 0 0,-62 83 1 0 0,-53 26 603 0 0,-11-9 126 0 0,144-140-991 0 0,-38 36 506 0 0,-2-2 1 0 0,-75 50-1 0 0,-13-10 30 0 0,-29 19 6 0 0,135-81-892 0 0,-73 47 800 0 0,50-38-2140 0 0,-4-4-3277 0 0,-4-4-2237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1198 6415 0 0,'-2'-2'72'0'0,"0"1"0"0"0,0 0-1 0 0,0 0 1 0 0,0-1-1 0 0,1 1 1 0 0,-2 1-1 0 0,1-1 1 0 0,0-1 0 0 0,-3 1-1 0 0,3 1-46 0 0,0-1 0 0 0,0 0 0 0 0,-1 1 0 0 0,2-1-1 0 0,-1-1 1 0 0,-1 2 0 0 0,2-2 0 0 0,-1 1 0 0 0,0 0 0 0 0,-2-3 0 0 0,-24-28 609 0 0,1 0 0 0 0,2-3 0 0 0,1 1 0 0 0,-19-40 0 0 0,35 58-597 0 0,1 0-1 0 0,1-1 0 0 0,1 0 1 0 0,1 0-1 0 0,-5-25 0 0 0,5 4 43 0 0,0-55 0 0 0,5 73-111 0 0,0 1-1 0 0,2-1 1 0 0,0 1 0 0 0,1 0-1 0 0,1-1 1 0 0,1 2-1 0 0,0-1 1 0 0,1 1-1 0 0,1 0 1 0 0,1 1-1 0 0,15-24 1 0 0,78-128-147 0 0,-88 143 165 0 0,1 1-1 0 0,1 1 0 0 0,0 0 1 0 0,2 2-1 0 0,1 0 0 0 0,0 0 1 0 0,32-24-1 0 0,-38 36 12 0 0,1 1 1 0 0,0 0-1 0 0,0 2 0 0 0,0-1 1 0 0,1 1-1 0 0,0 1 1 0 0,20-4-1 0 0,-17 5 32 0 0,1 1 0 0 0,-1 1 0 0 0,1 1 0 0 0,0 0 0 0 0,35 3 0 0 0,-48 0-6 0 0,1-1-1 0 0,-1 1 0 0 0,0 1 1 0 0,0-1-1 0 0,0 1 0 0 0,0 1 1 0 0,0-1-1 0 0,0 1 1 0 0,0 0-1 0 0,6 5 0 0 0,-4-3 6 0 0,-1 1-1 0 0,0 0 0 0 0,-1 1 1 0 0,1 0-1 0 0,-2 0 0 0 0,9 12 1 0 0,-2 2 24 0 0,0 2 0 0 0,-1-1 0 0 0,-2 1 0 0 0,10 35 0 0 0,3 18 162 0 0,-4 0 0 0 0,15 130 1 0 0,-29-153-87 0 0,-2 0-1 0 0,-3 0 1 0 0,-2-1 0 0 0,-18 102 0 0 0,-79 208 412 0 0,71-285-871 0 0,4-29-3052 0 0,8-19-579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1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1586 919 0 0,'-8'7'321'0'0,"-1"1"-1"0"0,1-2 0 0 0,0 1 1 0 0,-1-1-1 0 0,-1-1 0 0 0,1 1 1 0 0,-1-1-1 0 0,1-1 0 0 0,-2 0 1 0 0,1 0-1 0 0,0-1 0 0 0,-18 3 0 0 0,14-4 494 0 0,0 0-1 0 0,-1-2 1 0 0,0 1-1 0 0,0-2 1 0 0,1 1-1 0 0,0-2 0 0 0,-27-6 1 0 0,33 6-661 0 0,0-1 0 0 0,0 0 0 0 0,1 0 0 0 0,-1-1 0 0 0,1 0 0 0 0,-1 0 0 0 0,2-1 0 0 0,-1 0 0 0 0,0 0 0 0 0,1-1 0 0 0,0 0 0 0 0,0 0 0 0 0,0 0 0 0 0,1 0 0 0 0,-5-9 0 0 0,2 1 43 0 0,0 0-1 0 0,2-1 1 0 0,0 0-1 0 0,0 0 0 0 0,2 0 1 0 0,0-1-1 0 0,0 0 1 0 0,-1-23-1 0 0,3 1-117 0 0,1 1 0 0 0,6-58-1 0 0,25-94-302 0 0,-12 113-12 0 0,5 1 1 0 0,2 0-1 0 0,38-75 1 0 0,126-197-401 0 0,-159 299 579 0 0,67-85-1 0 0,-85 119 76 0 0,1 1-1 0 0,0 0 0 0 0,2 0 0 0 0,0 2 1 0 0,0 0-1 0 0,0 0 0 0 0,1 2 0 0 0,0 0 0 0 0,31-12 1 0 0,-33 16-16 0 0,0 1 1 0 0,0 0 0 0 0,1 1 0 0 0,-1 1 0 0 0,1 1 0 0 0,28-1 0 0 0,-32 3-4 0 0,-2 0 0 0 0,2 0 1 0 0,-1 1-1 0 0,0 1 0 0 0,0 0 1 0 0,0 0-1 0 0,-1 0 0 0 0,0 2 1 0 0,1-1-1 0 0,16 11 0 0 0,-2 3-48 0 0,-2 1-1 0 0,1 1 1 0 0,22 27-1 0 0,54 74-163 0 0,-74-87 121 0 0,0 2 1 0 0,-3 2-1 0 0,-1-1 0 0 0,-2 2 0 0 0,-1 1 0 0 0,-2 0 1 0 0,-3 1-1 0 0,0 0 0 0 0,7 53 0 0 0,-14-55-245 0 0,-3 0-1 0 0,-1 1 0 0 0,-2-1 1 0 0,-2 0-1 0 0,-11 67 0 0 0,1-47-3605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61 243 11519 0 0,'-47'-15'1227'0'0,"35"11"-639"0"0,12 1-169 0 0,-2 2 1557 0 0,2 0-1765 0 0,1 0 0 0 0,-1 0 0 0 0,1 0 0 0 0,-1 0 1 0 0,0 1-1 0 0,1 0 0 0 0,-1-1 0 0 0,1 0 1 0 0,0 0-1 0 0,-1 1 0 0 0,0-1 0 0 0,2 0 0 0 0,0-1 214 0 0,9-10 121 0 0,1 1 0 0 0,1 1 0 0 0,0 0 0 0 0,0 0 0 0 0,17-8 0 0 0,-5 3-83 0 0,3-1-146 0 0,0 1 0 0 0,2 1 0 0 0,42-15 1 0 0,-27 15-382 0 0,81-14 1 0 0,-124 27-9 0 0,8 0-630 0 0,-1-1 1 0 0,1 1-1 0 0,1 1 1 0 0,-2-1 0 0 0,15 3-1 0 0,-12 1-6494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36 470 9215 0 0,'-35'-10'5212'0'0,"41"9"-1624"0"0,4-4-2330 0 0,-3 1-838 0 0,138-43 586 0 0,-59 22-3595 0 0,-61 16-3986 0 0</inkml:trace>
  <inkml:trace contextRef="#ctx0" brushRef="#br0" timeOffset="1">260 61 15231 0 0,'1'-4'95'0'0,"2"1"0"0"0,-2 0 0 0 0,1 0 0 0 0,1 0 0 0 0,-1 0 0 0 0,0 0 0 0 0,0 0 0 0 0,1 0 0 0 0,0 1 0 0 0,0-1 0 0 0,0 1 0 0 0,0 0 0 0 0,0 0 0 0 0,0 0-1 0 0,0 0 1 0 0,1 1 0 0 0,-1-1 0 0 0,5-1 0 0 0,1 0 32 0 0,0 1 0 0 0,1 0-1 0 0,-1 0 1 0 0,1 1 0 0 0,0 0-1 0 0,10 1 1 0 0,-12 0 46 0 0,0 1 0 0 0,1 0 0 0 0,-1 0 0 0 0,-1 1 0 0 0,2 0 0 0 0,-1 0 0 0 0,-1 1 0 0 0,2 0 0 0 0,-2 0 0 0 0,1 1 0 0 0,-2 0 0 0 0,2 1 0 0 0,-1-1 0 0 0,-1 2 1 0 0,0-1-1 0 0,1 0 0 0 0,-2 1 0 0 0,1 0 0 0 0,0 0 0 0 0,-1 1 0 0 0,0 0 0 0 0,5 9 0 0 0,-3-4-90 0 0,-1 0 0 0 0,0 0-1 0 0,-1 1 1 0 0,0 0 0 0 0,-1-1 0 0 0,0 2 0 0 0,-1-1 0 0 0,-1 1 0 0 0,-1-1-1 0 0,1 1 1 0 0,-1-1 0 0 0,-1 1 0 0 0,-1 0 0 0 0,-1 0 0 0 0,1-1 0 0 0,-1 1 0 0 0,-1-2-1 0 0,-1 2 1 0 0,-9 21 0 0 0,-3 0-405 0 0,-33 52 0 0 0,39-72-882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2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48 11519 0 0,'8'-12'1012'0'0,"1"2"-1"0"0,14-15 7861 0 0,-24 27-8248 0 0,-6 10-125 0 0,1-1 0 0 0,-17 20 1 0 0,10-13-245 0 0,8-12-175 0 0,-40 57 869 0 0,-46 83 1 0 0,28-23-464 0 0,-27 49-210 0 0,38-70-1553 0 0,51-100 561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1 525 19375 0 0,'0'0'892'0'0,"1"0"-25"0"0,1-2-844 0 0,0 1 0 0 0,0 0 0 0 0,-1 0 0 0 0,2 0 1 0 0,-1 1-1 0 0,-1 0 0 0 0,2-1 0 0 0,-1 0 0 0 0,0 1 0 0 0,0 0 0 0 0,0-1 0 0 0,0 1 1 0 0,4 1-1 0 0,-2-1 46 0 0,0 1-1 0 0,1 0 1 0 0,-1 0 0 0 0,0 1 0 0 0,0-1 0 0 0,6 4 0 0 0,-2-1 115 0 0,1 1 0 0 0,-1 1-1 0 0,0 0 1 0 0,1 0 0 0 0,6 9 0 0 0,8 10 618 0 0,34 50-1 0 0,-14-16-239 0 0,-16-26-371 0 0,1-1-1 0 0,2-1 0 0 0,52 41 1 0 0,-57-51-273 0 0,15 10 304 0 0,-35-27-458 0 0,1-1-1 0 0,-1 0 0 0 0,0 0 0 0 0,0-1 0 0 0,1 0 0 0 0,6 2 0 0 0,-10-3-1528 0 0</inkml:trace>
  <inkml:trace contextRef="#ctx0" brushRef="#br0" timeOffset="1">402 124 18255 0 0,'1'-2'119'0'0,"-1"0"0"0"0,1 1 0 0 0,0-1 0 0 0,-1 1 0 0 0,1-1 0 0 0,1 1 0 0 0,-2-1 0 0 0,1 1-1 0 0,1-1 1 0 0,-2 1 0 0 0,2-1 0 0 0,-1 2 0 0 0,0-2 0 0 0,1 1 0 0 0,-1 0 0 0 0,3-1 0 0 0,3-1-159 0 0,-1-1 0 0 0,12-4-1 0 0,-5 3 208 0 0,40-14 1160 0 0,1 1-1 0 0,58-11 1 0 0,-32 17-2747 0 0,-78 12-286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16439 0 0,'0'0'3942'0'0,"0"2"-2754"0"0,-1 14-297 0 0,1 1 1 0 0,1-1 0 0 0,3 23 0 0 0,0-2-261 0 0,0 66 627 0 0,-2-32-800 0 0,0 23-355 0 0,-1-33-3349 0 0,-1-41-5575 0 0</inkml:trace>
  <inkml:trace contextRef="#ctx0" brushRef="#br0" timeOffset="1">47 650 15199 0 0,'0'0'8104'0'0,"0"12"-7960"0"0,0-3-48 0 0,4 3-16 0 0,4 0-80 0 0,0 4-96 0 0,0 2 16 0 0,3 0-9312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13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1 980 18399 0 0,'0'0'2103'0'0,"1"-2"-1336"0"0,6-15 1008 0 0,26-63 2305 0 0,-21 50-3826 0 0,-2-1 1 0 0,6-33-1 0 0,6-90-94 0 0,-12 66-104 0 0,6-49-20 0 0,4-33 69 0 0,-12 120-51 0 0,21-66 0 0 0,-26 110 72 0 0,-1-2 0 0 0,2 1-1 0 0,6-9 1 0 0,-10 15-121 0 0,0 1-1 0 0,0 0 0 0 0,0-1 1 0 0,0 1-1 0 0,0 0 1 0 0,0 0-1 0 0,1 0 1 0 0,-1 0-1 0 0,0 0 0 0 0,1 0 1 0 0,-1-1-1 0 0,0 1 1 0 0,1 0-1 0 0,-1 0 1 0 0,0 0-1 0 0,0 0 1 0 0,0 0-1 0 0,0-1 0 0 0,1 1 1 0 0,-1 0-1 0 0,1 0 1 0 0,-1 0-1 0 0,0 0 1 0 0,1 0-1 0 0,-1 0 1 0 0,0 0-1 0 0,0 0 0 0 0,0 1 1 0 0,1-1-1 0 0,-1 0 1 0 0,0 0-1 0 0,1 0 1 0 0,-1 0-1 0 0,0 0 1 0 0,1 1-1 0 0,-1-1 0 0 0,0 0 1 0 0,0 0-1 0 0,0 0 1 0 0,0 0-1 0 0,1 0 1 0 0,-1 1-1 0 0,10 9 160 0 0,-9-9-159 0 0,4 6-5 0 0,0 1 0 0 0,0 0 0 0 0,-1 0 0 0 0,1 0 0 0 0,-2 1 0 0 0,4 12 0 0 0,11 54 0 0 0,-15-60 0 0 0,36 210 32 0 0,-5-26 22 0 0,14-3-15 0 0,-47-193-41 0 0,28 99 60 0 0,-29-101-87 0 0,0-1-1 0 0,0 0 1 0 0,0 1-1 0 0,0 0 1 0 0,0-1-1 0 0,0 1 1 0 0,0-1-1 0 0,0 0 1 0 0,0 1-1 0 0,0 0 1 0 0,0-1-1 0 0,0 1 1 0 0,0-1-1 0 0,0 0 1 0 0,-1 1-1 0 0,1-1 1 0 0,0 1-1 0 0,-1-1 1 0 0,1 1-1 0 0,0-1 1 0 0,0 0-1 0 0,0 1 1 0 0,0-1-1 0 0,-1 1 1 0 0,1-1-1 0 0,-1 0 1 0 0,1 1-1 0 0,-1-1 1 0 0,1 0-1 0 0,0 0 1 0 0,0 0-1 0 0,-1 1 1 0 0,0-1-1 0 0,1 0 1 0 0,-1 0-1 0 0,1 1 1 0 0,0-1-1 0 0,-1 0 1 0 0,1 0-1 0 0,-1 0 1 0 0,0 0 0 0 0,1 0-1 0 0,0 0 1 0 0,-1 0-1 0 0,1 0 1 0 0,-2 0-1 0 0,-1 0-642 0 0,-2-1 0 0 0,1 1 0 0 0,-1-1 0 0 0,-5-1 0 0 0,-11-4-8339 0 0</inkml:trace>
  <inkml:trace contextRef="#ctx0" brushRef="#br0" timeOffset="1">108 683 16583 0 0,'-1'0'99'0'0,"1"-1"-1"0"0,0-1 1 0 0,0 2-1 0 0,-1-1 1 0 0,1 0-1 0 0,0 0 0 0 0,0 0 1 0 0,0 0-1 0 0,1 0 1 0 0,-1 1-1 0 0,0-2 1 0 0,0 1-1 0 0,1 1 1 0 0,-1-1-1 0 0,0 0 1 0 0,0 0-1 0 0,0 1 1 0 0,2-3-1 0 0,-1 3-12 0 0,-1 0 0 0 0,1-1-1 0 0,1 0 1 0 0,-2 0 0 0 0,1 1 0 0 0,1 0 0 0 0,-2-1 0 0 0,1 1-1 0 0,1-1 1 0 0,-2 1 0 0 0,2 0 0 0 0,-1-1 0 0 0,0 1 0 0 0,0 0-1 0 0,1 0 1 0 0,141-9 6225 0 0,191 13-4426 0 0,-295-3-1800 0 0,-4 0-2289 0 0,-13 1-3374 0 0,3 3-3149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7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1392 1827 18167 0 0,'0'0'830'0'0,"0"1"-14"0"0,-5 4-808 0 0,1 1 1 0 0,-2-1 0 0 0,1 1 0 0 0,0-2 0 0 0,0 1 0 0 0,-1-1 0 0 0,0 1-1 0 0,0-2 1 0 0,-1 1 0 0 0,0-1 0 0 0,1 0 0 0 0,-1 0 0 0 0,-11 2-1 0 0,4-2-70 0 0,0 0-1 0 0,0-1 0 0 0,-1-1 0 0 0,0 0 0 0 0,-27-3 0 0 0,-46-8 199 0 0,1-3 0 0 0,-88-26 0 0 0,90 17 20 0 0,-164-49 93 0 0,218 59-232 0 0,0-2 1 0 0,0 0-1 0 0,2-2 1 0 0,0-1-1 0 0,-46-36 1 0 0,46 29 3 0 0,2-2 0 0 0,1 0 0 0 0,1-2 1 0 0,-26-38-1 0 0,35 44-2 0 0,2-1-1 0 0,1-1 1 0 0,1 0 0 0 0,1-1-1 0 0,1 0 1 0 0,-12-44 0 0 0,16 38-21 0 0,1 0-1 0 0,1 0 1 0 0,2 0 0 0 0,1 0 0 0 0,1-1-1 0 0,8-46 1 0 0,-1 32-93 0 0,3 1 1 0 0,2-1-1 0 0,34-81 0 0 0,-20 66-45 0 0,39-66 0 0 0,-48 98 63 0 0,2 0 0 0 0,1 1 1 0 0,2 1-1 0 0,33-32 0 0 0,-19 26-40 0 0,1 2-1 0 0,2 3 0 0 0,2 0 1 0 0,83-42-1 0 0,-67 45 77 0 0,1 2 0 0 0,121-30 0 0 0,-91 34 1 0 0,137-9-1 0 0,-139 23 139 0 0,-2 3-1 0 0,105 13 0 0 0,-125-3 6 0 0,0 2 0 0 0,-2 4 0 0 0,97 34 0 0 0,-103-27 102 0 0,-2 3 0 0 0,-1 2 0 0 0,-1 2 0 0 0,-2 3 0 0 0,-1 2 0 0 0,89 77 0 0 0,-103-77-87 0 0,-2 1-1 0 0,-2 2 1 0 0,-1 0-1 0 0,-1 3 1 0 0,-2 0-1 0 0,-2 3 1 0 0,-2-1 0 0 0,-2 2-1 0 0,18 50 1 0 0,-23-46-23 0 0,-2 1 1 0 0,-2 1-1 0 0,-2-1 1 0 0,3 60-1 0 0,-9-51 20 0 0,-3 1 0 0 0,-2-1-1 0 0,-11 76 1 0 0,7-102-35 0 0,-1 0 0 0 0,-2 0-1 0 0,-1 0 1 0 0,-1-2 0 0 0,-2 1 0 0 0,0-2 0 0 0,-32 51-1 0 0,-1-16 254 0 0,-73 75 0 0 0,68-82-168 0 0,34-37-129 0 0,-66 72 229 0 0,56-64-184 0 0,-37 28 1 0 0,46-43-384 0 0,1 0 0 0 0,-2-1 0 0 0,0-1 0 0 0,-1-1 0 0 0,0 0 0 0 0,0-1 0 0 0,-1-1 0 0 0,1-1 0 0 0,-2-2 0 0 0,1 1 0 0 0,-28 1 0 0 0,14-6-5098 0 0,-2-4-1520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289 670 2759 0 0,'-4'6'273'0'0,"-2"1"0"0"0,0-1-1 0 0,0-1 1 0 0,0 1 0 0 0,0-1-1 0 0,0 0 1 0 0,-1 0 0 0 0,-1 0-1 0 0,2-2 1 0 0,-2 1 0 0 0,1 0-1 0 0,-1-1 1 0 0,0-1 0 0 0,0 1-1 0 0,0-1 1 0 0,0 0 0 0 0,0-1-1 0 0,-1 0 1 0 0,-8 0 0 0 0,13-1-20 0 0,-1-1 1 0 0,1 0 0 0 0,-1 1-1 0 0,1-2 1 0 0,-1 1 0 0 0,1-1-1 0 0,0 1 1 0 0,-1-1 0 0 0,2 0-1 0 0,-1 0 1 0 0,-1-1 0 0 0,2 0-1 0 0,-1 1 1 0 0,1-1 0 0 0,-1 0-1 0 0,1 0 1 0 0,0-1 0 0 0,0 1-1 0 0,-4-6 1 0 0,1 0 206 0 0,0-1 1 0 0,0 0 0 0 0,0 0-1 0 0,2-1 1 0 0,-1 1-1 0 0,-4-19 1 0 0,4 8-256 0 0,1 1 0 0 0,2-1 0 0 0,0 0 0 0 0,1 0 0 0 0,1 0-1 0 0,1 0 1 0 0,6-41 0 0 0,2 19-332 0 0,3 1 0 0 0,28-74 1 0 0,-34 103 98 0 0,0-1 0 0 0,1 1 0 0 0,0 0 0 0 0,2 0 0 0 0,-1 1 0 0 0,15-16 0 0 0,-15 19 33 0 0,2 1 0 0 0,-1-1 0 0 0,1 2 0 0 0,0-1 0 0 0,1 2 0 0 0,-1-1 0 0 0,2 2 0 0 0,11-6 0 0 0,-11 6 47 0 0,0 0 1 0 0,1 2-1 0 0,-1 0 0 0 0,1 0 1 0 0,0 1-1 0 0,0 0 0 0 0,-1 1 1 0 0,2 1-1 0 0,16 1 1 0 0,-20 0-26 0 0,-1 1 0 0 0,0-1 1 0 0,0 2-1 0 0,0 0 0 0 0,0 0 1 0 0,-1 0-1 0 0,1 1 0 0 0,-1 1 1 0 0,0-1-1 0 0,0 1 0 0 0,0 0 1 0 0,0 1-1 0 0,11 11 1 0 0,-6-3 18 0 0,-1 1 0 0 0,0 0 1 0 0,-2 1-1 0 0,1 0 0 0 0,-1 0 1 0 0,-1 2-1 0 0,-2-1 0 0 0,1 1 1 0 0,-2 0-1 0 0,0 0 0 0 0,-1 0 1 0 0,-1 1-1 0 0,-1 0 0 0 0,0 0 1 0 0,0 21-1 0 0,-4-25 67 0 0,0 0 0 0 0,-1 0 0 0 0,0 0 0 0 0,-6 18 0 0 0,-22 54-592 0 0,11-36-4311 0 0,8-18-1461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7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8594 9 9815 0 0,'1'0'448'0'0,"1"-2"-390"0"0,0 1 0 0 0,0 1-1 0 0,0-2 1 0 0,-1 1 0 0 0,2 1 0 0 0,-2 0-1 0 0,1-1 1 0 0,1 1 0 0 0,-2-1-1 0 0,1 1 1 0 0,1 0 0 0 0,2 0 0 0 0,-4 0-39 0 0,0 0 0 0 0,1 1 0 0 0,-2-1 0 0 0,2 1 0 0 0,-1-1 0 0 0,-1 0 0 0 0,2 1 0 0 0,-1 0 0 0 0,-1 0 0 0 0,1-1 0 0 0,1 1 0 0 0,-2 0 0 0 0,1 0 0 0 0,0-1 0 0 0,0 1 0 0 0,-1 0 0 0 0,0 0 0 0 0,1 0 0 0 0,0 0 0 0 0,0 0 0 0 0,-1 0 0 0 0,0 0 0 0 0,0 0 0 0 0,1 0 0 0 0,-1 1 0 0 0,1 0 0 0 0,0 3 96 0 0,-1 1 0 0 0,1-1 0 0 0,0 1 0 0 0,-1 0 0 0 0,-1-1-1 0 0,0 10 1 0 0,-4 23 545 0 0,-1 0 0 0 0,-1-1-1 0 0,-20 57 1 0 0,-55 166 1351 0 0,11-27-1363 0 0,-12-5-494 0 0,66-188-141 0 0,-1 0 0 0 0,-2-1 0 0 0,-2-1 0 0 0,-2-1 0 0 0,-30 37 0 0 0,-59 48 85 0 0,74-81-66 0 0,-118 112 80 0 0,118-119-106 0 0,-2-2-1 0 0,-54 32 0 0 0,-215 100 81 0 0,51-49 243 0 0,159-73-188 0 0,-7 3 145 0 0,-169 45 0 0 0,-317 33 204 0 0,-7-41-318 0 0,-199-13 54 0 0,401-40-194 0 0,109-6-33 0 0,-492 44-14 0 0,-18-5-466 0 0,352-31 405 0 0,-460 31 65 0 0,60-64 1229 0 0,789-4-896 0 0,38 3-21 0 0,-1 0 0 0 0,0 3 0 0 0,-40 1 0 0 0,60-1-284 0 0,-1 1-1 0 0,1-1 0 0 0,-1 1 1 0 0,1-1-1 0 0,-1 0 1 0 0,1 1-1 0 0,-1 0 0 0 0,1 0 1 0 0,-1-1-1 0 0,2 1 1 0 0,-2 0-1 0 0,1 0 1 0 0,0 0-1 0 0,-1 1 0 0 0,2-2 1 0 0,-2 2-1 0 0,1-1 1 0 0,1 0-1 0 0,-1 1 0 0 0,0-1 1 0 0,0 0-1 0 0,1 0 1 0 0,-1 1-1 0 0,0-1 1 0 0,0 1-1 0 0,1-1 0 0 0,0 1 1 0 0,0-1-1 0 0,-1 1 1 0 0,1 2-1 0 0,-1 5 75 0 0,1 0 1 0 0,0-1-1 0 0,1 1 0 0 0,1 11 1 0 0,0-11-74 0 0,28 179 178 0 0,-8-65-48 0 0,70 366 268 0 0,-92-486-469 0 0,2 3 79 0 0,-1 0 1 0 0,0 1-1 0 0,0 0 1 0 0,0 0 0 0 0,-1 8-1 0 0,0-14-81 0 0,0 0-1 0 0,0 0 0 0 0,-1 0 1 0 0,1 1-1 0 0,0-2 1 0 0,-1 1-1 0 0,1 1 0 0 0,-1-2 1 0 0,1 2-1 0 0,0-1 1 0 0,-1-1-1 0 0,1 2 1 0 0,-1-1-1 0 0,0-1 0 0 0,1 1 1 0 0,-1 0-1 0 0,0 0 1 0 0,0-1-1 0 0,1 1 1 0 0,-1 0-1 0 0,-1 0 0 0 0,2-1 1 0 0,-1 1-1 0 0,0-1 1 0 0,0 1-1 0 0,0 0 0 0 0,0-1 1 0 0,0 0-1 0 0,0 0 1 0 0,-1 0-1 0 0,2 1 1 0 0,-2-1-1 0 0,1 0 0 0 0,0 0 1 0 0,0 0-1 0 0,0 0 1 0 0,0 0-1 0 0,-1 0 0 0 0,0-1 1 0 0,-3 1-1327 0 0,0-1 0 0 0,-1 0-1 0 0,2 0 1 0 0,-8-3 0 0 0,-5-5-5118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8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104 104 9759 0 0,'-11'-3'201'0'0,"-1"0"0"0"0,0 1 0 0 0,0 0-1 0 0,-12 0 1 0 0,11 1-149 0 0,-6-2 4535 0 0,21 1-3015 0 0,0-1-1265 0 0,0 1 0 0 0,1 1 0 0 0,-1-2 0 0 0,1 1 0 0 0,0 1 0 0 0,0-1 0 0 0,0 1 0 0 0,3-2 0 0 0,30-9 1101 0 0,-33 10-1236 0 0,24-5 225 0 0,0 0 1 0 0,0 2 0 0 0,0 1 0 0 0,0 1-1 0 0,29 1 1 0 0,-28 1-220 0 0,56 3 96 0 0,-75-1-262 0 0,0 0-1 0 0,0 2 0 0 0,0-2 0 0 0,0 2 0 0 0,0 0 1 0 0,15 8-1 0 0,-21-11-9 0 0,-2 2 0 0 0,1-1-1 0 0,0 0 1 0 0,0 0 0 0 0,0 0 0 0 0,-1 1 0 0 0,1-1 0 0 0,-1 1 0 0 0,1-1 0 0 0,-1 1-1 0 0,1 0 1 0 0,-2 0 0 0 0,2-1 0 0 0,-1 1 0 0 0,-1 0 0 0 0,2 0 0 0 0,-1 0 0 0 0,-1 0-1 0 0,1 0 1 0 0,-1 0 0 0 0,1 1 0 0 0,-1-1 0 0 0,1-1 0 0 0,-1 2 0 0 0,0-1 0 0 0,0 0-1 0 0,-1 4 1 0 0,0-1 3 0 0,0-1 0 0 0,0 0 0 0 0,-1 0 0 0 0,1 0 0 0 0,-1 0 0 0 0,0 0 0 0 0,0 0 0 0 0,0 0 0 0 0,-1-1 0 0 0,0 1 0 0 0,1-1 0 0 0,-6 6 0 0 0,-3 0 119 0 0,1-1 0 0 0,-1 0 0 0 0,-1 0 0 0 0,1-2 0 0 0,-1 1 0 0 0,-1-2 0 0 0,1 1 0 0 0,0-1 0 0 0,-1-1 0 0 0,0 0 0 0 0,0-1 0 0 0,-1-1 0 0 0,1 1 0 0 0,-1-2 0 0 0,-23 0 0 0 0,34-1-59 0 0,-1-1 1 0 0,1 1-1 0 0,-1-1 0 0 0,0 1 1 0 0,1-1-1 0 0,0-1 0 0 0,-1 2 1 0 0,1-2-1 0 0,-1 1 0 0 0,1-1 1 0 0,0 0-1 0 0,0 0 0 0 0,0 0 1 0 0,-5-5-1 0 0,4 4-11 0 0,1-1 1 0 0,0 0-1 0 0,0 0 1 0 0,0 0-1 0 0,0-1 1 0 0,1 1-1 0 0,0-1 1 0 0,-1 1-1 0 0,-1-9 1 0 0,2 3-137 0 0,-1 1 1 0 0,2-1-1 0 0,-1-1 1 0 0,2 2-1 0 0,-1-1 1 0 0,1-1-1 0 0,1 2 1 0 0,-1-1-1 0 0,2 0 1 0 0,2-12-1 0 0,5-1-911 0 0,3 2-50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8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33 8287 0 0,'0'0'639'0'0,"-1"-5"-363"0"0,0 2 3132 0 0,-6-13 4116 0 0,7 15-7413 0 0,0 1 0 0 0,0-1 0 0 0,0 0 0 0 0,0 1 0 0 0,-1 0 0 0 0,1 0 0 0 0,-1-1 0 0 0,1 1 0 0 0,-1-1 0 0 0,1 1 0 0 0,0-1 0 0 0,0 1 0 0 0,-1 0 0 0 0,1 0 0 0 0,-1 0-1 0 0,1-1 1 0 0,-1 1 0 0 0,1 0 0 0 0,0 0 0 0 0,-1-1 0 0 0,0 1 0 0 0,1 0 0 0 0,-1 0 0 0 0,1 0 0 0 0,0 0 0 0 0,-1 0 0 0 0,-1 0 0 0 0,-13 0 1012 0 0,11 2-998 0 0,-1-1-1 0 0,2 1 0 0 0,-1 0 1 0 0,0 0-1 0 0,0 0 0 0 0,1 1 0 0 0,-6 4 1 0 0,-22 25 347 0 0,23-24-349 0 0,-13 16 93 0 0,1 1 0 0 0,-31 51 0 0 0,-23 63 351 0 0,21-36-138 0 0,-40 79-9 0 0,15-25-535 0 0,64-137-1442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9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21 439 12439 0 0,'-5'-16'225'0'0,"1"0"55"0"0,1-1 0 0 0,0 1-1 0 0,-2-25 1 0 0,5 41-182 0 0,0 0-1 0 0,0-1 1 0 0,0 0-1 0 0,0 1 1 0 0,0-1 0 0 0,1 1-1 0 0,-1-1 1 0 0,0 1-1 0 0,0-1 1 0 0,1 0-1 0 0,-1 1 1 0 0,0 0-1 0 0,0-1 1 0 0,0 1-1 0 0,0-1 1 0 0,1 1-1 0 0,-1-1 1 0 0,1 1-1 0 0,-1 0 1 0 0,1 0 0 0 0,-1-1-1 0 0,0 1 1 0 0,1-1-1 0 0,-1 1 1 0 0,1-1-1 0 0,0 1 1 0 0,-1 0-1 0 0,0 0 1 0 0,1 0-1 0 0,0 0 1 0 0,-1 0-1 0 0,1 0 1 0 0,-1 0-1 0 0,0 0 1 0 0,1 0 0 0 0,0 0-1 0 0,0 0 1 0 0,-1 0-1 0 0,0 0 1 0 0,2 0-1 0 0,1 0 436 0 0,-1 0 0 0 0,0 1 0 0 0,1 0 0 0 0,0 0 0 0 0,-1-1 0 0 0,0 1 0 0 0,0 0 0 0 0,4 2 0 0 0,0 1-281 0 0,1 2-1 0 0,0-1 0 0 0,-1 1 1 0 0,0 0-1 0 0,0 0 1 0 0,7 11-1 0 0,29 47 336 0 0,-26-38-293 0 0,112 168 1080 0 0,-89-141-1112 0 0,69 71 1 0 0,-78-91-245 0 0,15 14 116 0 0,-38-40-321 0 0,1-1-1 0 0,-1 0 1 0 0,1-1 0 0 0,15 8 0 0 0,-20-11-61 0 0,-1-1-1 0 0,0-1 1 0 0,1 1-1 0 0,0 0 1 0 0,4 1-1 0 0,-5-2-156 0 0,-2 0-1 0 0,1 0 1 0 0,1 0 0 0 0,-2 0-1 0 0,2 0 1 0 0,-1-1-1 0 0,-1 1 1 0 0,2 0 0 0 0,-1 0-1 0 0,-1 0 1 0 0,2-1 0 0 0,-1 1-1 0 0,-1-1 1 0 0,1 0-1 0 0,1 1 1 0 0,-2 0 0 0 0,3-3-1 0 0,6-8-7166 0 0</inkml:trace>
  <inkml:trace contextRef="#ctx0" brushRef="#br0" timeOffset="1">564 38 19783 0 0,'0'0'1788'0'0,"1"-1"-1468"0"0,3-2-181 0 0,0 0 0 0 0,-1 0 0 0 0,1 1 0 0 0,1-1 0 0 0,-1 1-1 0 0,0-1 1 0 0,0 2 0 0 0,1-1 0 0 0,-1 1 0 0 0,1-1 0 0 0,0 1 0 0 0,4-1-1 0 0,35-2 306 0 0,0 1 0 0 0,-1 2 0 0 0,1 2 0 0 0,0 2-1 0 0,53 10 1 0 0,-29 4-3743 0 0,-56-15 1518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29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8 19319 0 0,'-26'-6'2096'0'0,"25"6"-2067"0"0,1-1-1 0 0,-1 1 1 0 0,1 0 0 0 0,-1 0-1 0 0,0-1 1 0 0,1 1 0 0 0,-1 0-1 0 0,0 0 1 0 0,0 0-1 0 0,1 0 1 0 0,0 0 0 0 0,-1 0-1 0 0,-1 1 1 0 0,-1 2 288 0 0,3-2-166 0 0,-2 2 148 0 0,0-1-1 0 0,0 1 0 0 0,1 0 1 0 0,-1 0-1 0 0,1 0 0 0 0,-1 1 0 0 0,2-1 1 0 0,-3 3-1 0 0,-2 30 661 0 0,4-21-668 0 0,-6 33 569 0 0,0 54 0 0 0,7-78-896 0 0,1 1 0 0 0,1 0 0 0 0,2-1 0 0 0,6 27 0 0 0,7 7-2800 0 0,-9-30-6184 0 0</inkml:trace>
  <inkml:trace contextRef="#ctx0" brushRef="#br0" timeOffset="1">111 692 17047 0 0,'0'0'1776'0'0,"-6"-1"-1640"0"0,3 1 3347 0 0,-28 10 2729 0 0,29-10-5270 0 0,2 6-878 0 0,0-5-134 0 0,0 0 0 0 0,0 0 1 0 0,0 0-1 0 0,0 0 0 0 0,0 0 0 0 0,0 0 0 0 0,0 0 0 0 0,0 0 0 0 0,0 0 1 0 0,1 0-1 0 0,-1 0 0 0 0,1-1 0 0 0,-1 2 0 0 0,1-1 0 0 0,8 9-2350 0 0,3-2-7069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0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1014 16583 0 0,'0'0'1276'0'0,"-1"0"-822"0"0,-1-1-146 0 0,0 1 1 0 0,0 0-1 0 0,0 0 1 0 0,1-1-1 0 0,-2 0 0 0 0,2 0 1 0 0,-1 1-1 0 0,0-1 1 0 0,1-1-1 0 0,-1 2 1 0 0,1-2-1 0 0,-1 1 1 0 0,1 0-1 0 0,-1-1 1 0 0,-2-1-1 0 0,3 0 104 0 0,-1 0 0 0 0,0 0 0 0 0,1 0 0 0 0,-1 0 0 0 0,1 0 0 0 0,0 0 0 0 0,-1 0 0 0 0,1-6 0 0 0,-1-1 20 0 0,1-1 0 0 0,0 0 0 0 0,1 0 0 0 0,2-19 0 0 0,4-5-323 0 0,1-1-1 0 0,19-57 0 0 0,-9 40-86 0 0,25-104-22 0 0,3-8 0 0 0,10 3 0 0 0,15 14 0 0 0,-59 131-1 0 0,-8 12 45 0 0,-1 1 0 0 0,0 0 0 0 0,4-7 0 0 0,-6 9 117 0 0,1 4-65 0 0,2 4-73 0 0,0 0 1 0 0,0 1-1 0 0,-1 0 0 0 0,0 0 1 0 0,0 0-1 0 0,-1 0 0 0 0,1 9 1 0 0,2 8-19 0 0,81 492 219 0 0,-74-439-119 0 0,-1 137 1 0 0,-10-184-71 0 0,0-17-47 0 0,0 0-1 0 0,-1 0 1 0 0,0-1 0 0 0,-4 20 0 0 0,4-31-61 0 0,-7 5-715 0 0,6-6 669 0 0,1 0-1 0 0,-2 1 1 0 0,2-1-1 0 0,-1 0 1 0 0,0 0 0 0 0,1 0-1 0 0,-2 0 1 0 0,2 0-1 0 0,-1-1 1 0 0,0 1 0 0 0,1 0-1 0 0,-2 0 1 0 0,2-1-1 0 0,-1 0 1 0 0,0 0 0 0 0,-1 0-1 0 0,-5-4-1150 0 0,-15-9-1 0 0,22 13 1114 0 0,-25-17-2263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96 485 2759 0 0,'-36'-50'-79'0'0,"1"-1"4433"0"0,32 48-3000 0 0,1 0 0 0 0,0 0 0 0 0,-1 0 0 0 0,1 0 0 0 0,0-1 0 0 0,0 0 0 0 0,1 0-1 0 0,-1 1 1 0 0,1-1 0 0 0,-1 0 0 0 0,2 0 0 0 0,-2-4 0 0 0,2 7-1164 0 0,1 0-1 0 0,0-1 1 0 0,-1 2 0 0 0,1-2-1 0 0,0 1 1 0 0,0 0-1 0 0,-1-1 1 0 0,1 2 0 0 0,0-1-1 0 0,0-1 1 0 0,0 2-1 0 0,1-1 1 0 0,-2 0 0 0 0,2 0-1 0 0,0 0 1 0 0,0-1 27 0 0,2-1-152 0 0,0 1-1 0 0,0 0 1 0 0,1 0 0 0 0,-1 0 0 0 0,1 0-1 0 0,-1 0 1 0 0,1 1 0 0 0,-1 0 0 0 0,7 0-1 0 0,6-2 226 0 0,21 2 0 0 0,-22 1-244 0 0,162 7-4090 0 0,-72 1-1274 0 0,-64-7-3208 0 0</inkml:trace>
  <inkml:trace contextRef="#ctx0" brushRef="#br0" timeOffset="1">1077 18 13823 0 0,'-1'-1'1062'0'0,"-5"-4"1076"0"0,6 5-2023 0 0,-1 0-1 0 0,1 0 0 0 0,0 0 1 0 0,0 0-1 0 0,0 0 1 0 0,0 0-1 0 0,-1 0 0 0 0,1 0 1 0 0,0 0-1 0 0,0 0 1 0 0,0 0-1 0 0,0 0 0 0 0,0 0 1 0 0,0 0-1 0 0,0 0 1 0 0,0-1-1 0 0,0 1 0 0 0,0 0 1 0 0,-1 0-1 0 0,1 0 1 0 0,0 0-1 0 0,0 0 0 0 0,0 0 1 0 0,0-1-1 0 0,0 1 1 0 0,0 0-1 0 0,0 0 0 0 0,-1 0 1 0 0,1 0-1 0 0,0-1 1 0 0,0 1-1 0 0,0 0 0 0 0,0 0 1 0 0,0 0-1 0 0,0 0 1 0 0,0 0-1 0 0,0 0 0 0 0,0 0 1 0 0,0 0-1 0 0,0 0 1 0 0,0-1-1 0 0,0 1 0 0 0,0 0 1 0 0,0 0-1 0 0,0 0 1 0 0,0-1-1 0 0,1 1 0 0 0,-1 0 1 0 0,0 0-1 0 0,0 0 0 0 0,0 0 1 0 0,0-1-1 0 0,0 1 1 0 0,0 0-1 0 0,0 0 0 0 0,1 0 1 0 0,-1 0-1 0 0,0 0 1 0 0,0 0-1 0 0,9-3 1334 0 0,4 2-1256 0 0,1 0 0 0 0,-1 1 0 0 0,1 1 1 0 0,-1 0-1 0 0,1 1 0 0 0,15 4 0 0 0,2-1-129 0 0,84 13 696 0 0,-68-10-2339 0 0,1-1-5049 0 0,-27-4-1665 0 0</inkml:trace>
  <inkml:trace contextRef="#ctx0" brushRef="#br0" timeOffset="2">1191 249 17503 0 0,'-40'-20'4406'0'0,"55"19"-2771"0"0,17-2 1 0 0,-3 0-1448 0 0,220-13 388 0 0,-176 14-2192 0 0,-36 2 623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1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662 51 15663 0 0,'-9'-13'537'0'0,"7"8"-43"0"0,-1 2 0 0 0,-1-2 0 0 0,1 1 0 0 0,-1 1 0 0 0,-7-8 1 0 0,9 10-286 0 0,1 1 1 0 0,0-1 0 0 0,0 0 0 0 0,-1 0 0 0 0,1 1-1 0 0,-1 0 1 0 0,1-1 0 0 0,-1 1 0 0 0,1-1 0 0 0,-1 1-1 0 0,1 0 1 0 0,-1 0 0 0 0,1 0 0 0 0,-1 0 0 0 0,1 0 0 0 0,-2 0-1 0 0,2 0 1 0 0,-1 1 0 0 0,1-1 0 0 0,-1 1 0 0 0,1-1-1 0 0,0 0 1 0 0,0 1 0 0 0,-4 1 0 0 0,0 1 100 0 0,0 1 0 0 0,-1 0 0 0 0,1 0 0 0 0,0 0 0 0 0,-8 10 0 0 0,-21 28 575 0 0,27-33-774 0 0,-82 127 883 0 0,77-116-882 0 0,-67 130 545 0 0,53-96-505 0 0,-3 0-1 0 0,-38 52 0 0 0,28-53-117 0 0,-60 84 56 0 0,92-127-120 0 0,-3 6-449 0 0,0-1 0 0 0,-21 23 0 0 0,30-38 364 0 0,1 0 0 0 0,0 1 0 0 0,0-1-1 0 0,-1 0 1 0 0,1 0 0 0 0,0 0 0 0 0,0 0 0 0 0,0 0-1 0 0,0 0 1 0 0,0 0 0 0 0,-1 0 0 0 0,1 0-1 0 0,0 0 1 0 0,-1 0 0 0 0,1 0 0 0 0,0 0-1 0 0,-1 0 1 0 0,1 0 0 0 0,0 0 0 0 0,0 0 0 0 0,0 0-1 0 0,0 0 1 0 0,0 0 0 0 0,0-1 0 0 0,-1 1-1 0 0,1 0 1 0 0,0 0 0 0 0,0 0 0 0 0,-1 0-1 0 0,1 0 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19 112 7831 0 0,'-3'-7'705'0'0,"-1"-5"-899"0"0,-5-23 0 0 0,8 31 578 0 0,0-1 0 0 0,1 1 0 0 0,0-8 0 0 0,0 10 388 0 0,1 0 0 0 0,-1 0-1 0 0,1-1 1 0 0,-1 1 0 0 0,1 0 0 0 0,0 0 0 0 0,1-4 0 0 0,-1 5-481 0 0,0 0 0 0 0,-1 0 0 0 0,0 1 0 0 0,0-1 0 0 0,1 0 0 0 0,0 0 0 0 0,0 1 0 0 0,-1 0 0 0 0,0-1 0 0 0,1 0 0 0 0,0 1 0 0 0,0-1 0 0 0,-1 1 0 0 0,1 0 0 0 0,0 0 0 0 0,0-1-1 0 0,-1 1 1 0 0,1 0 0 0 0,0-1 0 0 0,0 1 0 0 0,-1 0 0 0 0,1 0 0 0 0,0 0 0 0 0,0 0 0 0 0,-1 0 0 0 0,1 0 0 0 0,0 0 0 0 0,0 0 0 0 0,0 0 0 0 0,0 0 0 0 0,1 1 0 0 0,2 0 36 0 0,0 2 0 0 0,0-2 0 0 0,1 1 0 0 0,5 5-1 0 0,14 10 166 0 0,0 3-1 0 0,29 29 0 0 0,-28-25-282 0 0,16 15 84 0 0,-1 1 1 0 0,44 59-1 0 0,87 130 19 0 0,-158-213-332 0 0,27 28 1 0 0,-34-39-234 0 0,0 0 1 0 0,-1 0 0 0 0,2-1 0 0 0,-1 0 0 0 0,0 0-1 0 0,0 0 1 0 0,1-1 0 0 0,10 4 0 0 0,-5-5-1359 0 0,0-2-357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85 20735 0 0,'-1'-2'119'0'0,"0"0"-1"0"0,0 0 1 0 0,0 0-1 0 0,1 0 1 0 0,0 1-1 0 0,-1-2 1 0 0,1 2 0 0 0,0-1-1 0 0,-1-1 1 0 0,1 2-1 0 0,0-1 1 0 0,0-1-1 0 0,1 2 1 0 0,-1-1-1 0 0,0 0 1 0 0,1 0 0 0 0,-1 0-1 0 0,0 0 1 0 0,1 0-1 0 0,0 0 1 0 0,0 1-1 0 0,0-1 1 0 0,0 0-1 0 0,0 1 1 0 0,0-2 0 0 0,1 2-1 0 0,-2-1 1 0 0,2 1-1 0 0,-1 0 1 0 0,1 0-1 0 0,-1-1 1 0 0,1 1-1 0 0,-1 0 1 0 0,3-1-1 0 0,1-1 214 0 0,1 0 0 0 0,0 0 0 0 0,0 0 0 0 0,0 1 0 0 0,0 0 0 0 0,0 0 0 0 0,0 1-1 0 0,0-1 1 0 0,13 1 0 0 0,1 0 169 0 0,37 5 1 0 0,180 31 38 0 0,-139-16-5927 0 0</inkml:trace>
  <inkml:trace contextRef="#ctx0" brushRef="#br0" timeOffset="1">327 62 10135 0 0,'0'0'778'0'0,"-8"1"8376"0"0,6 1-8664 0 0,2-1 0 0 0,-2 1 0 0 0,1 0 0 0 0,0-1 0 0 0,0 2 0 0 0,0-2 0 0 0,1 1 0 0 0,-1 1 0 0 0,0-2 0 0 0,0 5 0 0 0,-2 25 643 0 0,1-18-401 0 0,-11 170 2530 0 0,12-168-3199 0 0,0 13 12 0 0,2 1 0 0 0,0-2 0 0 0,10 50 1 0 0,5-10-9319 0 0,-10-49-95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7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11975 0 0,'0'0'8478'0'0,"0"2"-7730"0"0,2 61-262 0 0,-3-46-236 0 0,1-1 1 0 0,1 0-1 0 0,0 1 1 0 0,5 19-1 0 0,-5-31-214 0 0,0 0-1 0 0,1-1 0 0 0,-1 0 1 0 0,2 1-1 0 0,-1-1 1 0 0,0 0-1 0 0,0 0 0 0 0,1 0 1 0 0,0 0-1 0 0,0 0 1 0 0,0-1-1 0 0,0 1 0 0 0,1-1 1 0 0,0 0-1 0 0,0 0 1 0 0,-1 0-1 0 0,1-1 0 0 0,1 0 1 0 0,5 3-1 0 0,-5-2-68 0 0,1-2 0 0 0,-1 1 0 0 0,1-1 0 0 0,-1 0-1 0 0,1 0 1 0 0,-1-1 0 0 0,1 0 0 0 0,0 1 0 0 0,0-2 0 0 0,-1 1 0 0 0,1 0 0 0 0,0-1-1 0 0,-1-1 1 0 0,7-1 0 0 0,2-2-135 0 0,-2 1-1 0 0,1-2 0 0 0,0 0 1 0 0,18-13-1 0 0,7-7-531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8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2303 0 0,'0'0'12883'0'0,"2"1"-11982"0"0,3 0-705 0 0,-1 0-1 0 0,1 0 0 0 0,0-1 1 0 0,0 1-1 0 0,0-1 1 0 0,-1 0-1 0 0,7-2 0 0 0,7 1-23 0 0,81 7-27 0 0,-93-6-141 0 0,0 1 0 0 0,0 1-1 0 0,0-1 1 0 0,0 1 0 0 0,0 0-1 0 0,-1 0 1 0 0,12 6 0 0 0,-15-7-2 0 0,0 1-1 0 0,0-1 1 0 0,0 1 0 0 0,-1 0 0 0 0,2-1 0 0 0,-2 1 0 0 0,1 0 0 0 0,-1 0 0 0 0,1 0 0 0 0,-1 0 0 0 0,1 0 0 0 0,-2 1 0 0 0,2-1 0 0 0,-1 0 0 0 0,-1 0 0 0 0,1 1 0 0 0,0 0 0 0 0,0-1 0 0 0,-1 0 0 0 0,0 1 0 0 0,0-1 0 0 0,1 4 0 0 0,-2 2 20 0 0,1 0 0 0 0,-2 0 0 0 0,1 0 0 0 0,-1-1 0 0 0,0 2 0 0 0,0-2 0 0 0,-1 1 0 0 0,0-1 0 0 0,-1 1 0 0 0,0-2 0 0 0,0 1 0 0 0,-7 9 1 0 0,6-9 1 0 0,-1 0 1 0 0,0 0-1 0 0,-1 0 1 0 0,1-1 0 0 0,-1 0-1 0 0,0-1 1 0 0,-1 0-1 0 0,1 0 1 0 0,-1 0 0 0 0,-13 5-1 0 0,18-9-49 0 0,2 0-1 0 0,-1 0 1 0 0,-1-1-1 0 0,2 1 0 0 0,-1-1 1 0 0,-1 1-1 0 0,-1-1 1 0 0,-2-2-344 0 0,4 0 246 0 0,2 2 96 0 0,0-1 0 0 0,0 1 0 0 0,0 0 0 0 0,0-1 1 0 0,0 1-1 0 0,0-1 0 0 0,0 1 0 0 0,0-1 0 0 0,0 1 0 0 0,0 0 0 0 0,0-1 0 0 0,0 1 0 0 0,0-1 0 0 0,0 0 0 0 0,0 1 0 0 0,0 0 0 0 0,0 0 0 0 0,0-1 0 0 0,0 1 1 0 0,0-1-1 0 0,1 0 0 0 0,-1 1-34 0 0,2-3-62 0 0,-1 0 1 0 0,1 0 0 0 0,-1 0-1 0 0,1 0 1 0 0,0 0-1 0 0,-1 0 1 0 0,2 1 0 0 0,-1 0-1 0 0,3-3 1 0 0,3-2-221 0 0,14-9 1 0 0,-10 8 112 0 0,-9 6 181 0 0,-1 0 0 0 0,1 0-1 0 0,0 0 1 0 0,0 1 0 0 0,0 0-1 0 0,6-2 1 0 0,-3 2 30 0 0,0 0-1 0 0,0 0 1 0 0,0 0-1 0 0,8 1 1 0 0,-11 0 9 0 0,1 1-10 0 0,8 2-4 0 0,-3 0 24 0 0,0 2 0 0 0,-3 3 12 0 0,-5-6-6 0 0,-1 0 0 0 0,1 1 0 0 0,0-2-1 0 0,-1 1 1 0 0,0 1 0 0 0,0-1 0 0 0,0 0-1 0 0,0 0 1 0 0,0 1 0 0 0,0-2 0 0 0,0 1 0 0 0,-1 1-1 0 0,1-1 1 0 0,-1 0 0 0 0,0 0 0 0 0,-1 3-1 0 0,-2 4 113 0 0,-11 18-1 0 0,15-26-102 0 0,-5 8 57 0 0,0-2 1 0 0,-1 1-1 0 0,0-1 0 0 0,0 1 0 0 0,-1-2 0 0 0,0 1 1 0 0,-8 6-1 0 0,3-5 136 0 0,0 0 1 0 0,-1-1 0 0 0,-27 11-1 0 0,31-13 24 0 0,-13 4 264 0 0,20-9-420 0 0,1 0 1 0 0,-1 1 0 0 0,1-1 0 0 0,-1 1 0 0 0,1-1 0 0 0,-1 0-1 0 0,1 0 1 0 0,-1 0 0 0 0,1 0 0 0 0,-2 0 0 0 0,0-1 0 0 0,2 0 399 0 0,0 1-363 0 0,1 0 0 0 0,-1 0 0 0 0,1 0 0 0 0,0 0 0 0 0,-1 0 0 0 0,1 0 0 0 0,-1 0 0 0 0,1-1 0 0 0,-1 1 0 0 0,1 0 1 0 0,0-1-1 0 0,-1 1 0 0 0,1 0 0 0 0,0-1 0 0 0,-1 1 0 0 0,1 0 0 0 0,-1 0 0 0 0,1-1 0 0 0,0 1 0 0 0,0-1 0 0 0,0 0 1 0 0,7-3-105 0 0,1 1 1 0 0,1-1 0 0 0,-1 2 0 0 0,0-1 0 0 0,1 1 0 0 0,17-1 0 0 0,-15 1-38 0 0,0 1 0 0 0,1 1 0 0 0,-1 0 1 0 0,1 0-1 0 0,-1 1 0 0 0,0 1 0 0 0,16 3 0 0 0,-16-2 28 0 0,-3 1-16 0 0,-8-4 13 0 0,0 0-1 0 0,1 0 1 0 0,-1 0-1 0 0,0 1 1 0 0,0-1 0 0 0,0 1-1 0 0,0-1 1 0 0,0 1-1 0 0,0-1 1 0 0,0 0-1 0 0,0 0 1 0 0,0 1-1 0 0,0-1 1 0 0,0 1 0 0 0,0-1-1 0 0,0 1 1 0 0,0-1-1 0 0,0 0 1 0 0,0 1-1 0 0,0-1 1 0 0,0 1 0 0 0,0-1-1 0 0,0 1 1 0 0,0-1-1 0 0,0 1-6 0 0,-1 1-3 0 0,0 1 0 0 0,0 0 1 0 0,0 0-1 0 0,-1 0 0 0 0,1 0 0 0 0,-1-1 0 0 0,0 1 0 0 0,1-1 0 0 0,-1 0 0 0 0,-3 4 0 0 0,-24 20-58 0 0,25-22 63 0 0,-7 5-29 0 0,0 0 0 0 0,1 1 0 0 0,1 0 0 0 0,0 1 0 0 0,-16 22 1 0 0,23-30 28 0 0,1 0 1 0 0,0 0-1 0 0,0 0 1 0 0,0 0 0 0 0,0 1-1 0 0,0-1 1 0 0,0 6 0 0 0,1-8 4 0 0,0 0 1 0 0,0 0-1 0 0,0 0 1 0 0,0 1-1 0 0,0-1 1 0 0,0 0 0 0 0,0 0-1 0 0,1 0 1 0 0,-1 1-1 0 0,0-1 1 0 0,0 0-1 0 0,1 0 1 0 0,-1 0 0 0 0,1 0-1 0 0,0 1 1 0 0,-1-2-1 0 0,1 1 1 0 0,0 1-1 0 0,0-2 1 0 0,-1 1-1 0 0,1 0 1 0 0,0 0 0 0 0,1 0-1 0 0,8 4-7 0 0,-7-4 13 0 0,1 0 0 0 0,-1-1 0 0 0,0 1 0 0 0,0-1 0 0 0,0 0 0 0 0,1 0 0 0 0,-1 0 0 0 0,1 0 1 0 0,-1-1-1 0 0,1 0 0 0 0,-1 0 0 0 0,0 1 0 0 0,0-1 0 0 0,0-1 0 0 0,0 1 0 0 0,0-1 1 0 0,0 1-1 0 0,0-1 0 0 0,0 0 0 0 0,0 1 0 0 0,-1-2 0 0 0,5-3 0 0 0,-4 3 24 0 0,1-1 0 0 0,0 0-1 0 0,0 0 1 0 0,-1 0 0 0 0,0-1-1 0 0,-1 1 1 0 0,1-1 0 0 0,-1 1-1 0 0,0-1 1 0 0,0 0 0 0 0,0 0-1 0 0,0 0 1 0 0,-1 0 0 0 0,1-6 0 0 0,-2 8 0 0 0,0 1 1 0 0,0-1 0 0 0,0 0 0 0 0,0 0 0 0 0,0 0 0 0 0,0 0 0 0 0,0 0 0 0 0,-1 0 0 0 0,0 1 0 0 0,0-1 0 0 0,1 0 0 0 0,-1 1 0 0 0,-1-1 0 0 0,1 1 0 0 0,-1-1-1 0 0,1 0 1 0 0,-1 1 0 0 0,1 0 0 0 0,-4-3 0 0 0,-4 2-901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53 21191 0 0,'-8'-8'811'0'0,"1"1"-543"0"0,0 1-1 0 0,0 0 1 0 0,-1 0 0 0 0,-9-6 0 0 0,16 11-196 0 0,-2 0 0 0 0,1 0 0 0 0,0 0 0 0 0,0 0 0 0 0,0 0 0 0 0,0 1-1 0 0,0 0 1 0 0,-1-1 0 0 0,1 1 0 0 0,0-1 0 0 0,-1 1 0 0 0,1 0 0 0 0,-1 0 0 0 0,1 0 0 0 0,0 1 0 0 0,0-1 0 0 0,-1 1 0 0 0,1-1-1 0 0,0 1 1 0 0,0 0 0 0 0,0 0 0 0 0,-4 1 0 0 0,-1 3 237 0 0,-1 0 1 0 0,1 1-1 0 0,0 0 1 0 0,0 0-1 0 0,-9 12 0 0 0,1 0 12 0 0,-13 21 1 0 0,2 5 28 0 0,0 0 1 0 0,4 1-1 0 0,1 1 0 0 0,-27 83 1 0 0,40-98-259 0 0,1-1 0 0 0,1 2 0 0 0,1-1 0 0 0,1 2 1 0 0,3-2-1 0 0,0 1 0 0 0,2 0 0 0 0,8 52 0 0 0,-5-68-81 0 0,-1-1-1 0 0,2 1 1 0 0,1-1 0 0 0,-1 0-1 0 0,2 0 1 0 0,0-1 0 0 0,11 17 0 0 0,-5-14-495 0 0,1 1 1 0 0,-1-3 0 0 0,2 1 0 0 0,30 25-1 0 0,-13-14-6322 0 0,-1-4-2205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1012 11975 0 0,'-11'-5'547'0'0,"8"4"-11"0"0,-13-7 8081 0 0,15 8-8419 0 0,1 0-1 0 0,0 0 0 0 0,0 0 1 0 0,-1 0-1 0 0,1 0 1 0 0,0 0-1 0 0,0 0 198 0 0,0 0-198 0 0,0-1 1 0 0,0 1-1 0 0,0 0 0 0 0,-1 0 1 0 0,1-1-1 0 0,0 1 1 0 0,0 0-1 0 0,0-1 0 0 0,0 1 1 0 0,0 0-1 0 0,0 0 1 0 0,0 0-1 0 0,-1 0 0 0 0,1 0 1 0 0,0-1-1 0 0,0 1 1 0 0,0 0-1 0 0,0-1 0 0 0,0 1 1 0 0,1-1-1 0 0,3-8 1244 0 0,13-10-2654 0 0,-13 15 1782 0 0,2-3-562 0 0,2 0 1 0 0,-1-1-1 0 0,-1 1 1 0 0,1-1 0 0 0,-1 0-1 0 0,9-17 1 0 0,-6 3-4 0 0,-1 1 1 0 0,-1-2-1 0 0,5-25 1 0 0,8-69 30 0 0,-8 35-12 0 0,11-68 69 0 0,32-152 597 0 0,-19 179 390 0 0,-35 121-591 0 0,0 3-480 0 0,0-1 1 0 0,-1 1-1 0 0,0-1 1 0 0,1 0-1 0 0,0 1 1 0 0,0 0-1 0 0,-1 0 1 0 0,0-1-1 0 0,1 0 1 0 0,-1 1-1 0 0,2 1 0 0 0,-2 0-5 0 0,3 2-3 0 0,0 1 0 0 0,-1 0 0 0 0,0 0 0 0 0,0 0 0 0 0,0 0 0 0 0,1 8 0 0 0,4 35 0 0 0,-6-43 0 0 0,14 177 41 0 0,-7-59-18 0 0,13 321 261 0 0,-20-367 69 0 0,0-1-4761 0 0,-3-77 2790 0 0,-7-4-49 0 0</inkml:trace>
  <inkml:trace contextRef="#ctx0" brushRef="#br0" timeOffset="1">182 714 10591 0 0,'-14'-19'1160'0'0,"-16"-29"-1285"0"0,28 43 1334 0 0,-1 0 0 0 0,1 0 1 0 0,0-1-1 0 0,-2-6 1 0 0,4 12-941 0 0,0 0 0 0 0,0-1 0 0 0,0 0 0 0 0,0 1 0 0 0,0-1 0 0 0,0 1 0 0 0,0-1 0 0 0,0 1 1 0 0,0-1-1 0 0,0 0 0 0 0,0 1 0 0 0,1 0 0 0 0,-1-1 0 0 0,0 0 0 0 0,1 0 0 0 0,-1 1 0 0 0,0 0 1 0 0,1 0-1 0 0,-1-1 0 0 0,0 0 0 0 0,0 1 0 0 0,1-1 0 0 0,1 0-47 0 0,-2 0 0 0 0,2 0-1 0 0,-1 1 1 0 0,0-1 0 0 0,1 0 0 0 0,-2 0 0 0 0,2 1-1 0 0,-1 0 1 0 0,2-1 0 0 0,4-1-67 0 0,-1 2 0 0 0,1-1 1 0 0,7 0-1 0 0,-11 0 196 0 0,46 2 132 0 0,79 10-1 0 0,14 0-1513 0 0,-96-11-444 0 0,0-1-429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71 23207 0 0,'-6'-17'948'0'0,"3"8"-600"0"0,0 1-1 0 0,-1 0 0 0 0,-1-1 1 0 0,-4-6-1 0 0,9 15-272 0 0,0-1 0 0 0,0 1 0 0 0,0 0 0 0 0,0 0 0 0 0,0-1 0 0 0,0 1-1 0 0,0 0 1 0 0,0 0 0 0 0,0-1 0 0 0,0 1 0 0 0,0 0 0 0 0,0 0 0 0 0,0 0-1 0 0,0 0 1 0 0,-1 0 0 0 0,1 0 0 0 0,0 0 0 0 0,0 0 0 0 0,0 0 0 0 0,0-1-1 0 0,-1 1 1 0 0,1 0 0 0 0,0 0 0 0 0,0 0 0 0 0,-1 0 0 0 0,1 0-1 0 0,0 0 1 0 0,0 0 0 0 0,0 0 0 0 0,0-1 0 0 0,0 1 0 0 0,0 0 0 0 0,0 0-1 0 0,-1 0 1 0 0,1 0 0 0 0,0 0 0 0 0,0 0 0 0 0,-1 0 0 0 0,1 1 0 0 0,0-1-1 0 0,0 0 1 0 0,-1 0 0 0 0,1 0 0 0 0,0 0 0 0 0,0 0 0 0 0,0 0 0 0 0,0 0-1 0 0,0 0 1 0 0,0 1 0 0 0,0-1 0 0 0,-1 0 0 0 0,1 0 0 0 0,0 0 0 0 0,0 0-1 0 0,0 0 1 0 0,0 0 0 0 0,-1 0 0 0 0,1 0 0 0 0,0 0 0 0 0,0 1-1 0 0,0-1 1 0 0,0 0 0 0 0,0 0 0 0 0,0 1 0 0 0,0-1 0 0 0,0 1 0 0 0,-4 14-341 0 0,3-11 635 0 0,-4 29-148 0 0,2 1 1 0 0,1 49-1 0 0,1-50-205 0 0,17 362 180 0 0,-8-228-197 0 0,-8-97-4246 0 0</inkml:trace>
  <inkml:trace contextRef="#ctx0" brushRef="#br0" timeOffset="1">136 599 13359 0 0,'-110'-186'1448'0'0,"105"179"-165"0"0,1-1-1 0 0,0 0 1 0 0,1 1-1 0 0,-5-13 1 0 0,8 19-1063 0 0,0-1 1 0 0,-1 1 0 0 0,1-1-1 0 0,0 0 1 0 0,-1 0 0 0 0,1 1 0 0 0,0-1-1 0 0,0 1 1 0 0,0-1 0 0 0,0 0-1 0 0,1 1 1 0 0,-1-1 0 0 0,0 1 0 0 0,1-1-1 0 0,-1 1 1 0 0,0-1 0 0 0,1 1-1 0 0,0-1 1 0 0,0 1 0 0 0,-1-1 0 0 0,1 1-1 0 0,1-1 1 0 0,-2 1 0 0 0,1 0-1 0 0,1-1 1 0 0,-2 2 0 0 0,2-2 0 0 0,-1 1-1 0 0,0 1 1 0 0,3-3 0 0 0,1 0 4 0 0,1 1 0 0 0,0 0 1 0 0,0 0-1 0 0,-1 0 1 0 0,14-1-1 0 0,33-2 324 0 0,-35 4-484 0 0,22 0 49 0 0,57 6 0 0 0,-56-2-91 0 0,277 40-4032 0 0,-238-29 2986 0 0,-48-9-929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3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1060 10135 0 0,'-2'0'778'0'0,"-12"-2"15403"0"0,18-15-15418 0 0,0 1 0 0 0,11-32 1 0 0,-6 25-580 0 0,76-266 254 0 0,-20 64-328 0 0,-47 164-85 0 0,32-92-9 0 0,-36 115 91 0 0,3 2 1 0 0,19-36-1 0 0,-23 51 198 0 0,28-33 1 0 0,-41 54-302 0 0,1 0 0 0 0,-1 0 0 0 0,1-1 0 0 0,-1 1 0 0 0,1-1 0 0 0,-1 1 0 0 0,0-1 0 0 0,0 1 0 0 0,1 0 0 0 0,0 0 0 0 0,-1 0 1 0 0,1 0-1 0 0,-1-1 0 0 0,0 1 0 0 0,1 0 0 0 0,-1 0 0 0 0,1-1 0 0 0,0 1 0 0 0,-1 0 0 0 0,0 0 0 0 0,1 0 0 0 0,-1 0 0 0 0,1 0 0 0 0,0 0 0 0 0,-1 0 1 0 0,1 1 6 0 0,0-1 0 0 0,0 1 0 0 0,0-1 0 0 0,0 0 0 0 0,0 1 0 0 0,-1-1 0 0 0,0 1 0 0 0,1 0 0 0 0,0-1 0 0 0,0 1 0 0 0,-1 0 0 0 0,1 0 0 0 0,0 0 0 0 0,1 2 23 0 0,0 1-1 0 0,0-1 1 0 0,-1 1-1 0 0,1-1 1 0 0,1 7-1 0 0,27 181 60 0 0,-14-70-65 0 0,27 125-37 0 0,-29-169 9 0 0,-5 1 0 0 0,2 99 0 0 0,-11-170 0 0 0,0 5 0 0 0,0-1 0 0 0,0 1 0 0 0,-2 0 0 0 0,1-1 0 0 0,-6 20 0 0 0,6-30-169 0 0,1 1 0 0 0,-1-1-1 0 0,0 1 1 0 0,0-1 0 0 0,0 1 0 0 0,0-1 0 0 0,0 1-1 0 0,0-1 1 0 0,-1 1 0 0 0,2-2 0 0 0,-5 4 0 0 0,4-3-395 0 0,-2 0 0 0 0,2 0 1 0 0,-1 1-1 0 0,-1-2 0 0 0,1 1 1 0 0,0 0-1 0 0,0 0 0 0 0,-1-1 1 0 0,1 0-1 0 0,0 1 0 0 0,0-1 1 0 0,-1 0-1 0 0,1 0 0 0 0,-3 0 1 0 0,-10-2-8560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4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19807 0 0,'0'-2'1526'0'0,"0"1"-1457"0"0,0 0 0 0 0,0 0 1 0 0,0 0-1 0 0,0 0 0 0 0,1 0 1 0 0,-1 0-1 0 0,0 0 0 0 0,1 0 1 0 0,-1 0-1 0 0,0 0 0 0 0,1 0 1 0 0,-1 0-1 0 0,1 1 0 0 0,0-1 1 0 0,-1 0-1 0 0,0 0 0 0 0,1 1 1 0 0,0-1-1 0 0,0 0 0 0 0,-1 0 1 0 0,1 1-1 0 0,1-1 1 0 0,-2 0-1 0 0,1 1 0 0 0,0-1 1 0 0,0 1-1 0 0,2-1 0 0 0,3-2 710 0 0,1 1-1 0 0,13-4 1 0 0,-14 4-525 0 0,24-5 654 0 0,2 1 0 0 0,33-1 0 0 0,65 1-129 0 0,-114 5-646 0 0,161 5-178 0 0,-95-1-2695 0 0,-37-3-6888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4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11 176 17503 0 0,'-2'-5'387'0'0,"0"-1"1"0"0,0 2-1 0 0,0-1 0 0 0,0-9 0 0 0,1 12-162 0 0,1 0-1 0 0,0-1 1 0 0,1 1 0 0 0,-1 0-1 0 0,0 0 1 0 0,1-1 0 0 0,-1 0-1 0 0,1 1 1 0 0,0 1 0 0 0,0-2-1 0 0,-1 1 1 0 0,1 0 0 0 0,2-3-1 0 0,0 2 169 0 0,0-2 0 0 0,0 1 0 0 0,0 1 0 0 0,1-1 0 0 0,0 1 0 0 0,-1-1 0 0 0,2 1 0 0 0,-1 0-1 0 0,0 0 1 0 0,1 1 0 0 0,-1 0 0 0 0,1-1 0 0 0,8-2 0 0 0,4 0-27 0 0,-1 0 0 0 0,30-3 0 0 0,16 1 141 0 0,24-5-11 0 0,92-11-936 0 0,-171 23 166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5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6911 0 0,'-9'2'459'0'0,"1"0"0"0"0,-15 1-1 0 0,4-2 12976 0 0,17 2-12967 0 0,-1 0 1 0 0,1 0-1 0 0,-1-1 1 0 0,2 1-1 0 0,-1 0 1 0 0,0 0 0 0 0,1 1-1 0 0,-2-1 1 0 0,3 0-1 0 0,-2 0 1 0 0,1 0 0 0 0,-1 5-1 0 0,-1 6 174 0 0,-1 26-1 0 0,2-18-25 0 0,-24 206 1317 0 0,20-48-1945 0 0,6-180-23 0 0,-1 5-432 0 0,1-1 1 0 0,1-1-1 0 0,-1 2 1 0 0,1-1-1 0 0,-1-1 1 0 0,1 2-1 0 0,0-1 0 0 0,2 5 1 0 0,3 1-9496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5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 16127 0 0,'0'0'1242'0'0,"1"0"-812"0"0,2-1-292 0 0,0 0 1 0 0,0 1-1 0 0,0 0 0 0 0,0 0 0 0 0,1 0 1 0 0,-1 0-1 0 0,0 1 0 0 0,0-1 0 0 0,0 1 1 0 0,0-1-1 0 0,-1 2 0 0 0,1-1 0 0 0,0-1 1 0 0,0 2-1 0 0,-1-1 0 0 0,4 2 0 0 0,4 3 851 0 0,-1 1 0 0 0,1 0 0 0 0,9 9-1 0 0,-2 1 146 0 0,0 1-1 0 0,21 30 1 0 0,27 45-10 0 0,-14-17-277 0 0,-16-26-347 0 0,-3 0 1 0 0,53 110-1 0 0,-74-134-428 0 0,-1 1 0 0 0,-1 1 1 0 0,-1 0-1 0 0,-2-1 1 0 0,0 1-1 0 0,-3 1 1 0 0,0-1-1 0 0,-1 45 0 0 0,-4-46-58 0 0,-1 1-1 0 0,0-1 0 0 0,-3 0 1 0 0,0-1-1 0 0,-2 0 0 0 0,0 0 1 0 0,-2 0-1 0 0,-1-1 0 0 0,-1-1 1 0 0,-1 0-1 0 0,-1 0 0 0 0,-1-1 1 0 0,-25 28-1 0 0,11-19-358 0 0,-3-2 0 0 0,0-1 0 0 0,-1-2 0 0 0,-2 0-1 0 0,-63 34 1 0 0,-12-1-824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44 18399 0 0,'-30'-10'1960'0'0,"21"6"-1850"0"0,7 4 1316 0 0,10-5-553 0 0,1 3-744 0 0,-1-1 0 0 0,1 1-1 0 0,-1 1 1 0 0,1 0-1 0 0,-1 0 1 0 0,1 0 0 0 0,15 2-1 0 0,-4-1-25 0 0,279-1 891 0 0,395 4 1367 0 0,-162-1-1476 0 0,-253-2-638 0 0,670-14 189 0 0,422 9-20 0 0,-191 70-336 0 0,-1068-56-77 0 0,232 25 69 0 0,-240-12 693 0 0,-102-22-133 0 0,-35-4 32 0 0,9 0-472 0 0,-30-2-36 0 0,-51-5-107 0 0,-110 7-38 0 0,112 4-11 0 0,-248 3 0 0 0,207 0 0 0 0,-10 0 0 0 0,-212 0-16 0 0,-315 9-108 0 0,232-1 72 0 0,-516 21-126 0 0,385-9 81 0 0,100-17-183 0 0,273-11-2656 0 0,132 1-7213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8.4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609 434 14279 0 0,'-5'-7'552'0'0,"4"4"-441"0"0,-1 0 0 0 0,1 0 0 0 0,-1 0 0 0 0,1 0 0 0 0,0 0 0 0 0,0 0 0 0 0,0-1 0 0 0,1-2 0 0 0,-1 4 338 0 0,0 4-377 0 0,-2 7-34 0 0,0 0-1 0 0,1 0 0 0 0,-3 19 1 0 0,0 30 231 0 0,4-31-134 0 0,-12 168 754 0 0,-7 99 12 0 0,17-227-1179 0 0,2 1-1 0 0,11 78 0 0 0,-7-117-1531 0 0,2 0 0 0 0,16 53 0 0 0,-21-80 1146 0 0,-4-5-1460 0 0,3 2 2076 0 0,0-1 0 0 0,-1 2 0 0 0,2-2 0 0 0,-3-1-1 0 0,0-1 8 0 0,-3 0 185 0 0,0 0 0 0 0,0 0 0 0 0,0 1 0 0 0,0 0 0 0 0,-9-3 0 0 0,-18-9 540 0 0,-186-136 3320 0 0,197 133-3773 0 0,1-2 0 0 0,0 0-1 0 0,1-1 1 0 0,2-1 0 0 0,0-1-1 0 0,2 0 1 0 0,0-1 0 0 0,2-1-1 0 0,0 0 1 0 0,2-2 0 0 0,0 1-1 0 0,-13-54 1 0 0,14 36-159 0 0,2-1 0 0 0,3-1 0 0 0,1 0 0 0 0,2 0 0 0 0,4-60 0 0 0,2 78-28 0 0,1 1 1 0 0,1 0 0 0 0,1 0 0 0 0,10-28 0 0 0,-8 36-31 0 0,0-1 0 0 0,1 2 0 0 0,1 0 0 0 0,0 0-1 0 0,2 1 1 0 0,15-18 0 0 0,-15 21-14 0 0,2 0 0 0 0,0 1 0 0 0,0 1 0 0 0,33-21 0 0 0,71-30 0 0 0,-99 52 0 0 0,25-10-3 0 0,46-17 0 0 0,-70 32 8 0 0,-1 0 1 0 0,2 1-1 0 0,-2 1 1 0 0,1 1-1 0 0,25 0 1 0 0,-21 2 57 0 0,2 3 0 0 0,-1 0 0 0 0,-1 1 0 0 0,1 1 0 0 0,35 11 0 0 0,-41-9-25 0 0,0 1 0 0 0,-1 1 0 0 0,0 1 0 0 0,0 0 0 0 0,-2 1 0 0 0,1 1 0 0 0,20 17 1 0 0,-26-18-22 0 0,-2 0 1 0 0,0 1 0 0 0,0 0 0 0 0,0 0 0 0 0,-1 1 0 0 0,-1 0-1 0 0,0 0 1 0 0,-1 1 0 0 0,0 0 0 0 0,-1 0 0 0 0,4 15 0 0 0,0 4 69 0 0,-3 0 0 0 0,-1 1 0 0 0,2 52 0 0 0,-6-25 141 0 0,-14 115-1 0 0,-28 55 78 0 0,19-135-175 0 0,-39 104-1 0 0,-54 80-416 0 0,40-95-1799 0 0,41-93-4640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18 5983 0 0,'-2'-2'464'0'0,"-11"-8"142"0"0,11 10 92 0 0,1-1 0 0 0,-1 0 0 0 0,1 0 0 0 0,-1 1 1 0 0,1 0-1 0 0,-1-1 0 0 0,0 1 0 0 0,0-1 0 0 0,1 1 0 0 0,-1 0 1 0 0,1 0-1 0 0,-1 0 0 0 0,0 0 0 0 0,-2 1 0 0 0,-1 0 92 0 0,1-1-1 0 0,-2 1 1 0 0,-4 3-1 0 0,5-2-685 0 0,0 0-1 0 0,0 1 1 0 0,0 0-1 0 0,1 0 1 0 0,-1 0-1 0 0,1 0 1 0 0,0 1 0 0 0,-4 4-1 0 0,-29 35 853 0 0,18-17-744 0 0,13-18-342 0 0,-9 14 0 0 0,-2 4-144 0 0,11-16-943 0 0,13-10-150 0 0,6-4 1465 0 0,65-15-526 0 0,-72 19 309 0 0,-2-1 0 0 0,1 1 0 0 0,8 0 0 0 0,8 0-525 0 0,-19 0 431 0 0,1 0 0 0 0,-1 0 0 0 0,0 1 0 0 0,0-1 0 0 0,1 1 0 0 0,-1-1 0 0 0,-1 1 0 0 0,2-1 0 0 0,-1 1 0 0 0,0 1 0 0 0,3 0 0 0 0,-4-1-24 0 0,1-1-602 0 0,-5 5-3168 0 0,2-3 4093 0 0,0 0 0 0 0,0 0 0 0 0,-1 0 0 0 0,-2 3 0 0 0,-4 5 438 0 0,-32 47 1689 0 0,-2 23 3331 0 0,42-81-5370 0 0,0-3-138 0 0,0 2-30 0 0,1 0 0 0 0,-1 1-1 0 0,1-1 1 0 0,-1 0-1 0 0,1 0 1 0 0,-1 0 0 0 0,1 1-1 0 0,0-1 1 0 0,0 0 0 0 0,2-2-1 0 0,2-3-19 0 0,1 2-56 0 0,-6 5 64 0 0,1 0 0 0 0,-1 0-1 0 0,0-1 1 0 0,0 1 0 0 0,0 0 0 0 0,0 0-1 0 0,1 0 1 0 0,-1 0 0 0 0,0 0 0 0 0,1 0-1 0 0,-1 0 1 0 0,0 0 0 0 0,1 0 0 0 0,-1 0-1 0 0,0 0 1 0 0,0 0 0 0 0,0 0 0 0 0,0 0-1 0 0,0 1 1 0 0,1-1 0 0 0,-1 0 0 0 0,0 0 0 0 0,1 0-1 0 0,-1 0 1 0 0,0 0 0 0 0,0 0 0 0 0,1 0-1 0 0,-1 0 1 0 0,0 0 0 0 0,0 1 0 0 0,0-1-1 0 0,4 2-749 0 0,-3 0 630 0 0,-1-1 0 0 0,1 0 0 0 0,-1 0 0 0 0,0 0 0 0 0,1 1 0 0 0,-1-1-1 0 0,0 0 1 0 0,0 1 0 0 0,1-2 0 0 0,-1 2 0 0 0,0 1 0 0 0,0-3-10 0 0,-1 1-18 0 0,1 1 0 0 0,-1-1 0 0 0,1 1 0 0 0,0-1 0 0 0,-1 1 0 0 0,0-1 1 0 0,0 1-1 0 0,1-1 0 0 0,-1 1 0 0 0,-1-1 0 0 0,0 2 0 0 0,-2 2-298 0 0,-2 6-347 0 0,-2 0 0 0 0,0-2 0 0 0,0 1 0 0 0,-16 15-1 0 0,-35 30 5623 0 0,67-61-3076 0 0,-1 2-1677 0 0,1-1 0 0 0,1 2 0 0 0,0-1 0 0 0,-1 0 0 0 0,1 1 0 0 0,0 1 1 0 0,0 0-1 0 0,0-1 0 0 0,0 2 0 0 0,0 0 0 0 0,1 0 0 0 0,-1 1 0 0 0,0 0 1 0 0,0 1-1 0 0,0 1 0 0 0,0-2 0 0 0,18 7 0 0 0,-25-6-67 0 0,1 0 0 0 0,-1-1 0 0 0,0 1 0 0 0,1 0 0 0 0,-1 0 0 0 0,-1 0 0 0 0,2 0 0 0 0,-1 0 0 0 0,0 1 0 0 0,0-1 0 0 0,0 1 0 0 0,-1-1 0 0 0,1 2 0 0 0,-1-2 0 0 0,1 1 0 0 0,-1 0 0 0 0,2 2 0 0 0,-2-3-1 0 0,-1-1 0 0 0,1 1 0 0 0,-1 0 0 0 0,0-1 0 0 0,1 0 0 0 0,-1 1 0 0 0,0 0 0 0 0,0 0 0 0 0,0-1 0 0 0,0 1 0 0 0,0-1 1 0 0,0 1-1 0 0,1 0 0 0 0,-1-1 0 0 0,0 1 0 0 0,0 0 0 0 0,-1 0 0 0 0,1-1 0 0 0,0 0 0 0 0,0 1 0 0 0,0 0 0 0 0,0 0 0 0 0,0-1 1 0 0,0 0-1 0 0,-1 2 0 0 0,0 0 8 0 0,0 0 6 0 0,0 1 1 0 0,-1 0-1 0 0,2 0 1 0 0,-2 0-1 0 0,1-1 1 0 0,-1 1-1 0 0,0-1 1 0 0,0 0 0 0 0,-4 4-1 0 0,-21 17 195 0 0,11-11-209 0 0,16-12-39 0 0,-1 0-1 0 0,1 1 1 0 0,-1-1-1 0 0,1 0 1 0 0,0 0 0 0 0,0 0-1 0 0,0 0 1 0 0,-1 0-1 0 0,1 0 1 0 0,-1 0-1 0 0,1 0 1 0 0,-1 0-1 0 0,1 0 1 0 0,0 0-1 0 0,0 0 1 0 0,-1 0 0 0 0,1 0-1 0 0,0 0 1 0 0,-1 0-1 0 0,1-1 1 0 0,-1 1-1 0 0,1 0 1 0 0,0-1-1 0 0,-1 1-124 0 0,-6-3-905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8.95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58 97 11055 0 0,'-2'-6'413'0'0,"-1"0"-238"0"0,0 0 1 0 0,1 0 0 0 0,-2-8-1 0 0,4 13-114 0 0,-1-1 0 0 0,1 2 0 0 0,-1-2 0 0 0,1 1 0 0 0,0 0 0 0 0,0-1 0 0 0,0 2 1 0 0,0-2-1 0 0,0 1 0 0 0,1 0 0 0 0,-1-1 0 0 0,0 1 0 0 0,1 0 0 0 0,-1 0 0 0 0,0 0 0 0 0,0-1 0 0 0,1 2 0 0 0,0-2 0 0 0,0 1 0 0 0,-1 0 0 0 0,0 0 0 0 0,1 0 0 0 0,2-2 0 0 0,2 0 121 0 0,0 0-1 0 0,0 0 1 0 0,1 0-1 0 0,-1 0 1 0 0,1 0-1 0 0,0 1 1 0 0,0 0-1 0 0,0 0 0 0 0,0 1 1 0 0,0-1-1 0 0,0 2 1 0 0,0-1-1 0 0,1 0 1 0 0,10 2-1 0 0,6 0 287 0 0,0 2 0 0 0,37 10 0 0 0,-32-5-18 0 0,-1 0 0 0 0,0 1 0 0 0,34 17 0 0 0,-47-18-323 0 0,1 0 0 0 0,-2 1 0 0 0,2 0 0 0 0,-3 1 0 0 0,1 1 0 0 0,0 0 0 0 0,12 15 0 0 0,-19-18-104 0 0,0-1 0 0 0,-1 1 1 0 0,-1-1-1 0 0,1 2 1 0 0,-1-1-1 0 0,-1 0 0 0 0,0 1 1 0 0,4 14-1 0 0,-4-11 10 0 0,-1 0-1 0 0,0 0 0 0 0,-1 0 1 0 0,-1 0-1 0 0,-2 24 0 0 0,0-18 9 0 0,-1-1 0 0 0,-1 1 0 0 0,0-2 0 0 0,-2 2 0 0 0,0-2 0 0 0,-1 1 0 0 0,-1-1 0 0 0,0 0 0 0 0,-11 14 0 0 0,10-17-32 0 0,0-1 0 0 0,-2-1-1 0 0,1 0 1 0 0,-2 0 0 0 0,0-2-1 0 0,0 1 1 0 0,0-1 0 0 0,-1 0-1 0 0,-1-1 1 0 0,-13 6 0 0 0,2-3-11 0 0,0-1 1 0 0,0-2-1 0 0,-2 0 1 0 0,-48 7-1 0 0,63-13 10 0 0,0-1 0 0 0,1-1 0 0 0,-1 0 0 0 0,0 0 0 0 0,-18-4 0 0 0,24 3 38 0 0,0 0 1 0 0,0-1-1 0 0,1 1 0 0 0,-1-2 0 0 0,1 1 1 0 0,-1 0-1 0 0,0-1 0 0 0,1 0 0 0 0,0 0 1 0 0,0-1-1 0 0,0 0 0 0 0,-5-5 1 0 0,8 8-12 0 0,1-1 1 0 0,-1 0 0 0 0,1 1 0 0 0,-1-2-1 0 0,1 1 1 0 0,0 1 0 0 0,0-2 0 0 0,0 1 0 0 0,0 0-1 0 0,0 0 1 0 0,0-1 0 0 0,1 1 0 0 0,-1 0 0 0 0,0-4-1 0 0,1 4-23 0 0,0 1 0 0 0,1 0 1 0 0,-1 0-1 0 0,0-1 0 0 0,1 1 0 0 0,-1-1 0 0 0,0 1 0 0 0,1 0 0 0 0,-1-1 0 0 0,1 2 0 0 0,0-2 0 0 0,-1 1 0 0 0,1 0 0 0 0,0-1 0 0 0,0 2 0 0 0,0-1 0 0 0,0-1 1 0 0,0 2-1 0 0,0-1 0 0 0,0 0 0 0 0,0 0 0 0 0,0 1 0 0 0,1-1 0 0 0,-2 0 0 0 0,2 0 0 0 0,0 1 0 0 0,11-6 17 0 0,-1 2 0 0 0,0 0 0 0 0,21-3 0 0 0,40-5-113 0 0,-72 12 84 0 0,58-6-101 0 0,-1 3 0 0 0,76 5-1 0 0,-87 2-790 0 0,0 2 0 0 0,0 2-1 0 0,61 19 1 0 0,-60-11-619 0 0,-2-1-209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9.3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914 1439 12495 0 0,'-17'4'232'0'0,"-107"17"888"0"0,51-15-98 0 0,-109-4 0 0 0,152-4-560 0 0,0-1 0 0 0,-1-2 0 0 0,1 0 0 0 0,0-3 1 0 0,1 0-1 0 0,-40-17 0 0 0,54 18-332 0 0,0-1 0 0 0,1-1 1 0 0,0 0-1 0 0,0-1 0 0 0,1-1 1 0 0,0 1-1 0 0,0-2 0 0 0,2 0 1 0 0,-14-17-1 0 0,12 10-50 0 0,0 0 1 0 0,1-1-1 0 0,1 0 1 0 0,1-1-1 0 0,0 0 0 0 0,-6-27 1 0 0,6 14-69 0 0,2-1-1 0 0,1-1 1 0 0,-3-48 0 0 0,8 37-135 0 0,7-92 0 0 0,0 105-44 0 0,2-1 1 0 0,0 1 0 0 0,2-1-1 0 0,2 2 1 0 0,1 0 0 0 0,1 0-1 0 0,27-45 1 0 0,-9 22-275 0 0,66-88-1 0 0,-80 123 361 0 0,0 2 1 0 0,1-1-1 0 0,1 2 0 0 0,1 1 0 0 0,0 0 1 0 0,45-27-1 0 0,-38 30 69 0 0,0 1 0 0 0,0 1-1 0 0,0 2 1 0 0,48-12 0 0 0,-56 17 41 0 0,1 2 0 0 0,-1 0 0 0 0,1 2 0 0 0,0 0 0 0 0,-1 1 0 0 0,1 1 0 0 0,0 1 0 0 0,20 4 0 0 0,-14 1 50 0 0,0 1 0 0 0,0 1 0 0 0,-1 1 0 0 0,-1 1 0 0 0,0 2 0 0 0,0 0 0 0 0,-1 2 0 0 0,-1 0 0 0 0,0 1 0 0 0,22 22 0 0 0,-20-14-8 0 0,0 1 1 0 0,-2 1-1 0 0,-1 1 1 0 0,-1 0-1 0 0,-2 2 0 0 0,0 1 1 0 0,22 52-1 0 0,-28-49-7 0 0,-1 0 0 0 0,-2 0 0 0 0,-1 2 0 0 0,-2-1 1 0 0,-1 1-1 0 0,-2-1 0 0 0,-2 63 0 0 0,-6-27 117 0 0,-2 0 0 0 0,-32 127 0 0 0,-13-22-646 0 0,9-62-4617 0 0,-2-14-1426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39.9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44 155 13823 0 0,'-33'-53'1471'0'0,"32"52"-1417"0"0,-1-1 1 0 0,2 0-1 0 0,-2 0 1 0 0,1 0-1 0 0,1 0 1 0 0,-1 0-1 0 0,0 0 0 0 0,0 0 1 0 0,1 0-1 0 0,-1 0 1 0 0,1-1-1 0 0,-1 1 1 0 0,1 0-1 0 0,0 0 0 0 0,0-1 1 0 0,0 1-1 0 0,0 1 1 0 0,1-2-1 0 0,-1 1 1 0 0,1 0-1 0 0,-1 0 1 0 0,1-1-1 0 0,0 2 0 0 0,0-1 1 0 0,-1-1-1 0 0,1 2 1 0 0,1-1-1 0 0,1-3 1 0 0,-1 2 116 0 0,1 0 0 0 0,-1 0 0 0 0,1 0 1 0 0,0 1-1 0 0,0-1 0 0 0,0 1 0 0 0,1-1 1 0 0,-1 1-1 0 0,1 1 0 0 0,-1-2 0 0 0,0 2 1 0 0,1-1-1 0 0,0 1 0 0 0,0 0 0 0 0,5-1 1 0 0,6 0-167 0 0,-1 1 0 0 0,1 0 0 0 0,0 1 0 0 0,0 0 1 0 0,-1 2-1 0 0,1 0 0 0 0,15 4 0 0 0,-9-1 7 0 0,0 2-1 0 0,-1 0 0 0 0,1 1 1 0 0,21 13-1 0 0,-33-17 0 0 0,-2 1-1 0 0,1 0 1 0 0,-1 1-1 0 0,1 0 1 0 0,-2 0-1 0 0,1 1 1 0 0,-1 0-1 0 0,0-1 1 0 0,0 2-1 0 0,-1-1 1 0 0,1 1-1 0 0,-2 0 0 0 0,1 0 1 0 0,-2 1-1 0 0,1-1 1 0 0,0 1-1 0 0,-2 0 1 0 0,1 0-1 0 0,-1 0 1 0 0,0 0-1 0 0,-1 0 1 0 0,0 1-1 0 0,-1-1 1 0 0,0 0-1 0 0,0 0 1 0 0,-1 0-1 0 0,1 0 1 0 0,-6 18-1 0 0,2-15 16 0 0,0 0-1 0 0,0 0 1 0 0,-2 0-1 0 0,0-1 1 0 0,0 0-1 0 0,0 0 1 0 0,-1-1-1 0 0,-1 0 1 0 0,0 0-1 0 0,0-1 1 0 0,-1 0-1 0 0,0 0 1 0 0,0 0-1 0 0,-2-2 1 0 0,-12 10-1 0 0,4-5 51 0 0,1 0 0 0 0,-3-2 0 0 0,1 1 0 0 0,0-2-1 0 0,-1-1 1 0 0,0-1 0 0 0,-32 7 0 0 0,33-10 251 0 0,13-2 63 0 0,-1-1 0 0 0,-16 2 1413 0 0,27-2-1696 0 0,50 19-68 0 0,60 33-1 0 0,-94-43-52 0 0,1 1-1 0 0,-1 0 1 0 0,34 29 0 0 0,-48-36 14 0 0,0 1 0 0 0,1 0 0 0 0,-2 0 1 0 0,1 1-1 0 0,-1 0 0 0 0,0-1 0 0 0,0 1 1 0 0,-1 1-1 0 0,0-1 0 0 0,0 0 1 0 0,0 0-1 0 0,0 1 0 0 0,-2 0 0 0 0,1 0 1 0 0,0 0-1 0 0,0 11 0 0 0,-2-14 8 0 0,-1-1 0 0 0,1 1 0 0 0,0-1 0 0 0,-1 0 0 0 0,0 0 0 0 0,0 0 0 0 0,1 0 0 0 0,-2 0 0 0 0,1 1 0 0 0,-1-1 0 0 0,1 0 0 0 0,-1-1 0 0 0,0 1 0 0 0,0 0 0 0 0,0 0-1 0 0,0 0 1 0 0,-4 2 0 0 0,-4 4 27 0 0,0 0 1 0 0,-1-2-1 0 0,-11 8 0 0 0,19-14-31 0 0,-64 38 67 0 0,-23 15-7 0 0,76-44-455 0 0,-37 29 464 0 0,45-34-1737 0 0,1 0 1 0 0,1 1 0 0 0,-8 9 0 0 0,-2 9-5869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40.3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930 1990 11975 0 0,'-1'1'923'0'0,"-18"2"187"0"0,0-2-1 0 0,0 1 1 0 0,-20-2 0 0 0,-5 0 283 0 0,-1-3 1 0 0,2-1-1 0 0,-84-20 1 0 0,100 17-1158 0 0,1-2 0 0 0,0 0 0 0 0,1-2-1 0 0,0 0 1 0 0,1-2 0 0 0,0-1 0 0 0,-34-27 0 0 0,31 19-210 0 0,2 0 0 0 0,1-2 1 0 0,0-1-1 0 0,1-1 0 0 0,2 0 1 0 0,1-2-1 0 0,1-1 0 0 0,2-1 1 0 0,1 0-1 0 0,-14-36 0 0 0,9 6-55 0 0,3-1 1 0 0,3-1-1 0 0,-9-71 0 0 0,17 74-146 0 0,2 1-1 0 0,3-1 1 0 0,6-74 0 0 0,0 91 18 0 0,2 0 1 0 0,3 1-1 0 0,0-1 1 0 0,3 1 0 0 0,21-49-1 0 0,-9 35-75 0 0,4 1-1 0 0,2 1 0 0 0,2 1 0 0 0,2 3 0 0 0,46-53 0 0 0,-60 80 197 0 0,0 2-1 0 0,1 0 1 0 0,1 1 0 0 0,0 1-1 0 0,2 1 1 0 0,0 0 0 0 0,0 3-1 0 0,2 0 1 0 0,0 1 0 0 0,36-13-1 0 0,-33 18 38 0 0,-1 1 0 0 0,0 0 0 0 0,1 2-1 0 0,43-2 1 0 0,-52 6 23 0 0,-1 2 0 0 0,1 0-1 0 0,-1 1 1 0 0,1 1 0 0 0,-1 1-1 0 0,-1 1 1 0 0,33 11 0 0 0,-30-6 21 0 0,0 1 0 0 0,0 0 0 0 0,0 1 0 0 0,-1 1 0 0 0,-1 2 1 0 0,33 30-1 0 0,-29-22 30 0 0,-1 2 1 0 0,-2 0 0 0 0,0 2-1 0 0,23 41 1 0 0,-19-22 37 0 0,-1 1 0 0 0,18 56 0 0 0,18 100 84 0 0,-41-117-142 0 0,-4 0-1 0 0,-4 1 1 0 0,-4 1 0 0 0,-3-1-1 0 0,-10 110 1 0 0,-59 297-468 0 0,42-362-262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45.7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18 2663 11519 0 0,'-4'-7'438'0'0,"1"5"-295"0"0,1-1-1 0 0,1 0 1 0 0,-2-1 0 0 0,2 1-1 0 0,-2-5 1 0 0,3 8-138 0 0,-1 0 0 0 0,1 0 1 0 0,0 0-1 0 0,0 0 0 0 0,0 0 0 0 0,0-1 1 0 0,0 1-1 0 0,0 0 0 0 0,0 0 1 0 0,0 0-1 0 0,0 0 0 0 0,0 0 0 0 0,0 0 1 0 0,0 0-1 0 0,0 0 0 0 0,0 0 1 0 0,0-1-1 0 0,0 1 0 0 0,0 0 1 0 0,0 0-1 0 0,0 0 0 0 0,0 0 0 0 0,1 0 1 0 0,-1 0-1 0 0,0 0 0 0 0,0 0 1 0 0,0 0-1 0 0,0 0 0 0 0,0 0 0 0 0,0 0 1 0 0,0 0-1 0 0,0 0 0 0 0,0 0 1 0 0,0 0-1 0 0,0 0 0 0 0,0 0 1 0 0,0 0-1 0 0,0 0 0 0 0,1 0 0 0 0,-1 0 1 0 0,0 0-1 0 0,0 0 0 0 0,0 0 1 0 0,0 0-1 0 0,0 0 0 0 0,0 0 0 0 0,0 0 1 0 0,0 0-1 0 0,0 0 0 0 0,0 0 1 0 0,0 0-1 0 0,0 0 0 0 0,0 0 1 0 0,0 0-1 0 0,0 0 0 0 0,0 0 0 0 0,0 0 1 0 0,0 0-1 0 0,0 0 0 0 0,0 0 1 0 0,0 0-1 0 0,0 0 0 0 0,1 0 0 0 0,-1 0 1 0 0,0 0-1 0 0,0 0 0 0 0,76-4 1302 0 0,-32 2-1228 0 0,317-7-705 0 0,-63 2 464 0 0,-246 5 135 0 0,305-16 354 0 0,-179 10-20 0 0,-8 1 130 0 0,219-20 480 0 0,-140 4-454 0 0,-84 7-182 0 0,963-59 888 0 0,297 57-868 0 0,-1316 18-298 0 0,816-7 88 0 0,-471 2-24 0 0,653 12 983 0 0,-649-14-274 0 0,-440 7-707 0 0,18 0 527 0 0,0-3 1 0 0,62-11 0 0 0,-97 13-496 0 0,0 1 0 0 0,-1 0 0 0 0,0 0 0 0 0,1 0 0 0 0,0 0 0 0 0,0-1 0 0 0,-1 1 0 0 0,0-1 0 0 0,1 1 0 0 0,0-1 0 0 0,-1 1 0 0 0,1 0 0 0 0,-1-1 0 0 0,0 1 0 0 0,1-1 0 0 0,-1 0 0 0 0,1 1 0 0 0,-1 0 0 0 0,1-1 0 0 0,-1 0 0 0 0,0 0 0 0 0,0 1 0 0 0,0 0 0 0 0,0-1 0 0 0,1 0 0 0 0,-1 0 0 0 0,0 1 0 0 0,0-1 0 0 0,0 0 0 0 0,0 0 0 0 0,0 1 0 0 0,0-1 0 0 0,0 1 0 0 0,0-1 0 0 0,-1-1 0 0 0,1-2 38 0 0,-1 0 1 0 0,-1 0-1 0 0,1 0 1 0 0,-3-5-1 0 0,3 5 77 0 0,-26-53 76 0 0,-7-15-280 0 0,18 30-75 0 0,-16-72 1 0 0,3-48-112 0 0,0-135-396 0 0,24-5 68 0 0,1 59 337 0 0,-18-79 113 0 0,10 224 38 0 0,-33-120 0 0 0,41 200-1 0 0,-2 1-1 0 0,0-1 1 0 0,-2 1 0 0 0,1 0-1 0 0,-1 0 1 0 0,-1 2 0 0 0,-18-24-1 0 0,21 30 5 0 0,-2 1 0 0 0,1 0 0 0 0,-2 0 0 0 0,1 1 0 0 0,-1 0 0 0 0,0 0 0 0 0,-1 1 0 0 0,1 0 0 0 0,-1 1 0 0 0,0 0 0 0 0,0 0 0 0 0,-1 1 0 0 0,-17-4 0 0 0,-31-4-112 0 0,-1 3-1 0 0,-76-3 1 0 0,-122 9-24 0 0,171 5 106 0 0,-219 11 17 0 0,71-4-30 0 0,-1 1 55 0 0,24 0-1 0 0,49-3 0 0 0,-74-1 0 0 0,-111-19 0 0 0,284 11-4 0 0,-319-8-216 0 0,300 5 191 0 0,1-5-1 0 0,1-3 1 0 0,-126-36 0 0 0,128 28 25 0 0,-2 3 1 0 0,-84-7-1 0 0,133 21 4 0 0,-63-4 0 0 0,75 7 0 0 0,0 1 0 0 0,-34 5 0 0 0,49-5-1 0 0,0 2-1 0 0,0-1 1 0 0,1 1 0 0 0,-1-1-1 0 0,0 2 1 0 0,1-1-1 0 0,-1 0 1 0 0,1 1 0 0 0,0 0-1 0 0,0 0 1 0 0,0 0 0 0 0,0 0-1 0 0,0 1 1 0 0,1 0-1 0 0,-1-1 1 0 0,1 1 0 0 0,0 1-1 0 0,0-2 1 0 0,1 2 0 0 0,-3 6-1 0 0,-3 8-6 0 0,0 0-1 0 0,1 0 0 0 0,-5 36 1 0 0,8-41 7 0 0,-37 240 1 0 0,20 5 0 0 0,6 251 224 0 0,39 2 48 0 0,65 317 407 0 0,-62-659-530 0 0,-17-127-398 0 0,28 78-1 0 0,-12-56-343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50.3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412 2904 8639 0 0,'-1'-1'396'0'0,"0"-1"-260"0"0,1 3-90 0 0,-1-2 25 0 0,-13-18 2592 0 0,21 11-2251 0 0,-1 5-393 0 0,1 0 0 0 0,0 0 0 0 0,-1 0 0 0 0,1 1 0 0 0,0 0 0 0 0,0 0 0 0 0,8-1 0 0 0,9 0-22 0 0,0 1-1 0 0,1 1 1 0 0,25 3-1 0 0,74 11 14 0 0,-46-3 36 0 0,564 16 100 0 0,-521-28-131 0 0,211-7 210 0 0,30 8 115 0 0,1 14-24 0 0,-36 10-218 0 0,-10-2-36 0 0,581-25 88 0 0,-636-14-49 0 0,3 0 24 0 0,-162 12-68 0 0,271-8 212 0 0,-317 14-295 0 0,471-7-138 0 0,-518 7 128 0 0,-5 0 38 0 0,-1 0 0 0 0,0-1-1 0 0,1 0 1 0 0,-2 1 0 0 0,2-1-1 0 0,-1 0 1 0 0,7-3 0 0 0,-11 4 32 0 0,0 0 0 0 0,1 0 0 0 0,-1 0 0 0 0,0 0 0 0 0,0-1 0 0 0,0 1 0 0 0,0 0 0 0 0,1-1 0 0 0,-1 1 1 0 0,0 0-1 0 0,0-1 0 0 0,1 1 0 0 0,-1 0 0 0 0,0 0 0 0 0,0 0 0 0 0,0 0 0 0 0,0-1 0 0 0,1 1 0 0 0,-1-1 1 0 0,0 1-1 0 0,0 0 0 0 0,0-1 0 0 0,0 1 0 0 0,0 0 0 0 0,0 0 0 0 0,0-1 0 0 0,0 1 0 0 0,0 0 0 0 0,0-1 1 0 0,-1 0-1 0 0,-1-7 563 0 0,-1 6-399 0 0,1-1 0 0 0,-1 1 0 0 0,0-1 0 0 0,1 1 0 0 0,-1 0 0 0 0,0 0 0 0 0,0 1 0 0 0,-1-1 0 0 0,1 0-1 0 0,-5-1 1 0 0,-4-2 284 0 0,4 0-349 0 0,-2 2-65 0 0,0-2-1 0 0,1 0 0 0 0,0-1 1 0 0,1 1-1 0 0,-1-2 1 0 0,-7-7-1 0 0,5 1-60 0 0,0 0-1 0 0,2-1 1 0 0,-1 0-1 0 0,2-1 1 0 0,-10-18 0 0 0,3-2 35 0 0,-12-47 0 0 0,6 4-72 0 0,-16-122-1 0 0,7-84-191 0 0,16 138 205 0 0,-49-577 71 0 0,51 391 141 0 0,3 71 15 0 0,-15 3-101 0 0,22 242-115 0 0,-1 1-1 0 0,-1-1 1 0 0,0 1-1 0 0,-11-25 1 0 0,11 31-8 0 0,0 1 1 0 0,-2 0-1 0 0,1-1 0 0 0,0 2 1 0 0,-1-1-1 0 0,-1 1 1 0 0,0-1-1 0 0,-13-10 1 0 0,7 8-6 0 0,-1 1 0 0 0,0 1 0 0 0,0-1 0 0 0,-1 2 0 0 0,0 1 0 0 0,0 0 0 0 0,-1 1 0 0 0,0-1 1 0 0,0 3-1 0 0,-20-3 0 0 0,-13 1-4 0 0,-1 2 1 0 0,-54 5 0 0 0,-91 1 122 0 0,59-2-29 0 0,-225 1 57 0 0,56-5-59 0 0,-87 2-53 0 0,154 10 37 0 0,-314 6-53 0 0,162-30-7 0 0,-36 1-178 0 0,138 13 18 0 0,41 0-75 0 0,-146 18-368 0 0,194-6 373 0 0,-286 35 65 0 0,468-43 166 0 0,-59 12-1 0 0,68-12 8 0 0,-1 0-1 0 0,1-1 0 0 0,0 2 0 0 0,0-1 0 0 0,1 1 0 0 0,-13 8 0 0 0,14-7-7 0 0,1 1-1 0 0,0 0 0 0 0,0-1 1 0 0,-1 2-1 0 0,2-1 1 0 0,-1 0-1 0 0,2 1 0 0 0,-1 0 1 0 0,0 0-1 0 0,-4 14 0 0 0,0 4-74 0 0,-8 49 0 0 0,7-18 38 0 0,-1 99 1 0 0,15 59 175 0 0,-2-144 11 0 0,11 436 881 0 0,5 110 149 0 0,12-2-434 0 0,-8-87-513 0 0,-14-363-903 0 0,-7-150 52 0 0,-1 7-6415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53.30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 3602 10591 0 0,'-3'-4'407'0'0,"0"1"-1"0"0,0-1 0 0 0,0 1 0 0 0,0-1 1 0 0,0 0-1 0 0,-2-6 0 0 0,13 4 1364 0 0,-4 3-1705 0 0,0 0 0 0 0,0 1 0 0 0,0 0 1 0 0,1 0-1 0 0,-1 1 0 0 0,1-1 0 0 0,7-1 1 0 0,34-2 267 0 0,-30 4-306 0 0,146-5-27 0 0,2 13 0 0 0,-29-1 0 0 0,628 2 747 0 0,-711-8-728 0 0,1262 21 634 0 0,-663-20-480 0 0,1-17-72 0 0,-576 15-92 0 0,1031-40 233 0 0,-875 31-60 0 0,1205-42 1979 0 0,-1284 50-2109 0 0,671-2 185 0 0,-597 10-237 0 0,183 4 0 0 0,458-34 272 0 0,-636 10 376 0 0,-196 11-427 0 0,0 0 0 0 0,0-3 0 0 0,-1 0-1 0 0,38-14 1 0 0,-64 17-165 0 0,0-1 0 0 0,0 1 0 0 0,0-1-1 0 0,-1-1 1 0 0,1 0 0 0 0,-1 0 0 0 0,0 0 0 0 0,-1-1-1 0 0,1-1 1 0 0,-1 1 0 0 0,0-2 0 0 0,7-8-1 0 0,0-2-25 0 0,-2-1-1 0 0,0 0 0 0 0,-2-1 1 0 0,17-42-1 0 0,-15 30-10 0 0,20-65 101 0 0,-16 30-114 0 0,14-114 1 0 0,10-206-7 0 0,37-127 0 0 0,-59 413 15 0 0,41-246 179 0 0,-19-1-12 0 0,-38 172 79 0 0,-5 135-134 0 0,-2 0 1 0 0,-10-50 0 0 0,10 76-118 0 0,1 0 0 0 0,-2 1 0 0 0,0-1 0 0 0,0 2 0 0 0,-1-2 0 0 0,-1 2 0 0 0,-1 0 0 0 0,0 0 0 0 0,0 1 0 0 0,-17-16 0 0 0,6 8 6 0 0,-3 1 0 0 0,1 1 0 0 0,-1 1-1 0 0,-44-23 1 0 0,47 28-16 0 0,-65-32 0 0 0,66 35 0 0 0,0 1 0 0 0,-37-8 0 0 0,2 6 0 0 0,-58-4 1 0 0,47 8-14 0 0,-386-15-105 0 0,373 19 112 0 0,-330 5 6 0 0,266 0 0 0 0,-213-7-37 0 0,64 0 10 0 0,95 7 27 0 0,-106-1 0 0 0,98-7 0 0 0,-135-3 0 0 0,-477-11 0 0 0,57 0 0 0 0,-128 3 0 0 0,571 10 0 0 0,-53-1 0 0 0,-785-60-320 0 0,1149 67 318 0 0,-494-40-240 0 0,-1-21 37 0 0,-152-13-122 0 0,616 71 321 0 0,-285-5 121 0 0,258 10-104 0 0,-38 2-9 0 0,78-2-2 0 0,0 1-1 0 0,-27 8 0 0 0,44-10 1 0 0,0 1 0 0 0,0 0 0 0 0,1 0 0 0 0,-1 1 0 0 0,1 0 0 0 0,0 0 0 0 0,0 0 0 0 0,0 0 0 0 0,0 0 0 0 0,1 1 0 0 0,-1 1 0 0 0,1-2 0 0 0,0 2 0 0 0,0-1 0 0 0,1 1 0 0 0,-1 0 0 0 0,1 0 0 0 0,0 0 0 0 0,0 0 0 0 0,0 0 0 0 0,-3 12 0 0 0,-2 8 0 0 0,2 1 0 0 0,-6 40 0 0 0,2 55 0 0 0,8-85 0 0 0,-13 159 21 0 0,-35 561 211 0 0,32-13 286 0 0,30-1-2 0 0,44 95 69 0 0,-49-767-498 0 0,37 236 431 0 0,-41-295-472 0 0,1 0 0 0 0,1-1 0 0 0,5 14 0 0 0,-9-22 189 0 0,0 3 126 0 0,-1-4-1 0 0,-2-6-181 0 0,-10-22 90 0 0,8 20-239 0 0,1-1-1 0 0,0 0 1 0 0,-4-16 0 0 0,5 15-29 0 0,1-1-1 0 0,0 1 1 0 0,1-1 0 0 0,0 0-1 0 0,1 0 1 0 0,2-15 0 0 0,-2 20-8 0 0,-1 0 0 0 0,2 1 1 0 0,-1-1-1 0 0,2 1 0 0 0,-2-1 1 0 0,1 1-1 0 0,1-1 0 0 0,-1 1 0 0 0,1-1 1 0 0,0 1-1 0 0,0 1 0 0 0,0-1 1 0 0,1 0-1 0 0,6-6 0 0 0,8-2-107 0 0,2 0 1 0 0,-1 1-1 0 0,38-15 1 0 0,68-15-321 0 0,-73 29 265 0 0,1 3 0 0 0,60-3 0 0 0,-20 3 15 0 0,74-12-148 0 0,158-18-216 0 0,456-31-585 0 0,599 21 178 0 0,-1023 42 863 0 0,104-3-26 0 0,521-13-18 0 0,-857 19 147 0 0,543-18-136 0 0,-516 14-1 0 0,747-31-261 0 0,-654 31 279 0 0,57-3 16 0 0,-38 5 53 0 0,404-6 3 0 0,-3 26 9 0 0,-273 13-5 0 0,-164-10 15 0 0,-207-16 50 0 0,1 0 0 0 0,0-2 1 0 0,-1 0-1 0 0,1-1 0 0 0,26-7 1 0 0,-46 9-62 0 0,0 0 104 0 0,1-1 1 0 0,0 0 0 0 0,-1 0-1 0 0,1 1 1 0 0,0-1 0 0 0,0-1 0 0 0,-1 2-1 0 0,1-2 1 0 0,-1 1 0 0 0,0-1 0 0 0,1 1-1 0 0,-1-2 1 0 0,3-1 0 0 0,-4 2-60 0 0,0 2 0 0 0,-1-1 0 0 0,0-1 0 0 0,1 2 0 0 0,-1-1 1 0 0,1-1-1 0 0,-1 2 0 0 0,0-2 0 0 0,1 1 0 0 0,-1 0 0 0 0,0 0 0 0 0,0 0 0 0 0,0 0 0 0 0,0 0 1 0 0,0 0-1 0 0,-1-2 0 0 0,-4-14 241 0 0,5 17-288 0 0,-1-6 69 0 0,0 5-63 0 0,0-2 0 0 0,1 2-1 0 0,-1-1 1 0 0,0 0 0 0 0,0 0-1 0 0,0 0 1 0 0,0 0-1 0 0,-2-2 1 0 0,-1-2-509 0 0,-2-1 0 0 0,-4-7 0 0 0,2 6-356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53.68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37 163 23039 0 0,'-7'-63'1024'0'0,"3"29"200"0"0,0 7-976 0 0,0 8-248 0 0,0 7 0 0 0,4 5 3568 0 0,-3 21-4208 0 0,0 5-312 0 0,1 4-64 0 0,-4 4-9688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57.09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95 7887 0 0,'2'-3'62'0'0,"10"-10"134"0"0,0-1-1 0 0,0 2 0 0 0,27-19 0 0 0,-35 28-178 0 0,1 1 0 0 0,-1-1-1 0 0,1 0 1 0 0,0 1 0 0 0,-1 1 0 0 0,2-1-1 0 0,-1 1 1 0 0,-1-1 0 0 0,2 1 0 0 0,-1 0-1 0 0,0 1 1 0 0,0-1 0 0 0,1 1-1 0 0,-1 0 1 0 0,0 1 0 0 0,0-1 0 0 0,7 2-1 0 0,-2 1 11 0 0,-1 0 0 0 0,0 0-1 0 0,0 1 1 0 0,17 9-1 0 0,32 27 102 0 0,-11-8-85 0 0,-26-19-43 0 0,45 28 0 0 0,60 51 0 0 0,-12 10-2 0 0,27 22 15 0 0,-18-33 32 0 0,-28-22-25 0 0,349 234 187 0 0,-346-247-65 0 0,3-4 0 0 0,184 68-1 0 0,-30-47 210 0 0,4-16 13 0 0,-125-32 61 0 0,244 16-1 0 0,-158-39 130 0 0,240-28-1 0 0,214-71 372 0 0,-222-13-216 0 0,-11-30 278 0 0,-434 138-967 0 0,210-74 686 0 0,93-29 319 0 0,-134 51-416 0 0,204-55 983 0 0,-377 108-1580 0 0,127-30 557 0 0,-98 22-221 0 0,60-28-1 0 0,-91 37-343 0 0,16-8 149 0 0,-2 0 0 0 0,1-1 1 0 0,18-13-1 0 0,-30 19-79 0 0,-1 0 1 0 0,1-1-1 0 0,0 1 1 0 0,-1-1 0 0 0,0 0-1 0 0,0 0 1 0 0,0 0-1 0 0,0 0 1 0 0,-1 0-1 0 0,0-1 1 0 0,1 1-1 0 0,-2-1 1 0 0,1 0 0 0 0,0 1-1 0 0,-1-2 1 0 0,1-6-1 0 0,-1 6 41 0 0,-1 0 1 0 0,0 1-1 0 0,0-1 0 0 0,-2-8 0 0 0,1 12-88 0 0,1-1 0 0 0,0 0 0 0 0,-1 1 0 0 0,0-1 0 0 0,0 1 0 0 0,0 0 0 0 0,0-1 0 0 0,0 1 0 0 0,0 0 0 0 0,-1 0 0 0 0,1-1 0 0 0,-4-1 0 0 0,5 2-49 0 0,-2 2 0 0 0,1-1 1 0 0,0 1-1 0 0,-1-1 0 0 0,1 0 1 0 0,-1 1-1 0 0,1 0 1 0 0,-1-1-1 0 0,1 1 0 0 0,-1-1 1 0 0,2 1-1 0 0,-2 0 0 0 0,1 0 1 0 0,-1 0-1 0 0,1 0 0 0 0,-1 0 1 0 0,1 0-1 0 0,-1 1 0 0 0,1-1 1 0 0,-1 1-1 0 0,1-1 0 0 0,-1 0 1 0 0,1 1-1 0 0,0-1 0 0 0,-1 1 1 0 0,-1 1-1 0 0,-4 3-600 0 0,0-1 0 0 0,0 1 0 0 0,-8 7 0 0 0,15-12 570 0 0,-26 24-1670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57.89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240 111 5527 0 0,'-54'-22'363'0'0,"-45"-19"-126"0"0,69 29 77 0 0,19 7 514 0 0,-17-5 0 0 0,11 3 1336 0 0,19 7-1979 0 0,17-2-6 0 0,0 0 1 0 0,0 1-1 0 0,-1 2 0 0 0,36 4 1 0 0,-30-2-66 0 0,1-1 36 0 0,239 30 1432 0 0,62 3-252 0 0,-134-20-819 0 0,168 9-102 0 0,-217-18-288 0 0,264 8 55 0 0,-2-15 135 0 0,-92-3 199 0 0,144-26 1412 0 0,-337 12-1325 0 0,-90 12-324 0 0,57-18 0 0 0,-81 21-192 0 0,1 1 1 0 0,0-1-1 0 0,-1 0 1 0 0,0-1-1 0 0,0 1 1 0 0,0-1-1 0 0,-1 0 1 0 0,11-9-1 0 0,-16 13-56 0 0,1-1-1 0 0,-1 1 1 0 0,0-1-1 0 0,0 1 1 0 0,0-1 0 0 0,0 1-1 0 0,0 0 1 0 0,0 0-1 0 0,0-1 1 0 0,1 1-1 0 0,-1-1 1 0 0,0 0 0 0 0,0 1-1 0 0,0 0 1 0 0,0 0-1 0 0,0-1 1 0 0,0 1-1 0 0,0-1 1 0 0,0 0 0 0 0,0 1-1 0 0,0 0 1 0 0,-1 0-1 0 0,1-1 1 0 0,0 1-1 0 0,0-1 1 0 0,0 1 0 0 0,0-1-1 0 0,0 1 1 0 0,0 0-1 0 0,-1 0 1 0 0,1-1-1 0 0,-1 0 1 0 0,0 0 12 0 0,1 1 1 0 0,-1-1-1 0 0,0 0 0 0 0,0 0 1 0 0,1 1-1 0 0,-2-1 0 0 0,1 1 1 0 0,1-1-1 0 0,-1 0 0 0 0,-2 1 0 0 0,0-1-3 0 0,-1 1-1 0 0,1-1 1 0 0,-1 1-1 0 0,1 0 1 0 0,-1 0-1 0 0,1 1 0 0 0,-1-1 1 0 0,1 1-1 0 0,-6 1 1 0 0,-32 13-54 0 0,35-14-30 0 0,-27 14-929 0 0,-2 3-372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49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 5527 0 0,'-6'-6'13176'0'0,"3"9"-12495"0"0,1 0-452 0 0,0 2-157 0 0,0-2 0 0 0,0 2 0 0 0,1-1 0 0 0,-1 2 0 0 0,1-2 1 0 0,-1 10-1 0 0,0 29 314 0 0,2-20-315 0 0,-2 11-299 0 0,0-6-681 0 0,2 30-1 0 0,0-50 722 0 0,1-1-1 0 0,0 0 1 0 0,0 1-1 0 0,1-1 1 0 0,0 0-1 0 0,0 0 1 0 0,0-1-1 0 0,1 1 1 0 0,5 8-1 0 0,-6-13-1579 0 0,6 1-260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59.55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2258 12175 0 0,'0'-2'562'0'0,"0"1"-526"0"0,0-1 0 0 0,0 2 0 0 0,0-2 1 0 0,1 1-1 0 0,-1-1 0 0 0,0 1 0 0 0,1-1 1 0 0,-1 1-1 0 0,0 0 0 0 0,1-1 0 0 0,0 2 1 0 0,0-2-1 0 0,-1 1 0 0 0,1 0 0 0 0,0-1 1 0 0,0 2-1 0 0,0-2 0 0 0,0 1 0 0 0,0 1 1 0 0,0-1-1 0 0,0-1 0 0 0,2 1 0 0 0,4-4 34 0 0,-1 1 0 0 0,13-7-1 0 0,1 2 187 0 0,0 2 1 0 0,36-11-1 0 0,46-4 151 0 0,-76 17-348 0 0,61-9 149 0 0,1 2 0 0 0,92 3-1 0 0,176 15-55 0 0,-284-3-166 0 0,1592-25 161 0 0,-782-12 456 0 0,-574 24-409 0 0,435-8 175 0 0,-152 6-146 0 0,-364 5-223 0 0,321-6 0 0 0,434 24 83 0 0,-540-8-49 0 0,17 0-15 0 0,401 15 211 0 0,-38 3 284 0 0,-391-11-206 0 0,610 5 528 0 0,-725-13-728 0 0,71-2 194 0 0,172-16 744 0 0,-185-1-352 0 0,-231 13-586 0 0,126-11-6 0 0,-259 13-85 0 0,1 0 0 0 0,-2 0-1 0 0,0 0 1 0 0,1-1 0 0 0,17-9 0 0 0,-22 9 7 0 0,-1 1 1 0 0,1-1 0 0 0,-1 0 0 0 0,1 0 0 0 0,-2-1 0 0 0,1 1 0 0 0,0-1 0 0 0,0 0 0 0 0,-1 0-1 0 0,0 0 1 0 0,0-1 0 0 0,4-6 0 0 0,0-4 73 0 0,-1 0 0 0 0,-1 0 0 0 0,0-1 1 0 0,-2 1-1 0 0,0-1 0 0 0,2-16 0 0 0,0-100 407 0 0,-8-42-183 0 0,2-110-124 0 0,17 7 58 0 0,-2 28 255 0 0,-12 1 442 0 0,-2 244-935 0 0,-8-119 621 0 0,5 107-532 0 0,0 1 0 0 0,0-1 0 0 0,-1 1 0 0 0,-1 0 0 0 0,-12-25 0 0 0,14 33-98 0 0,-1 1 0 0 0,1 0 0 0 0,-2 1 0 0 0,1-1 0 0 0,-1 0 0 0 0,1 1 0 0 0,-2 1-1 0 0,1-1 1 0 0,-1 1 0 0 0,1-1 0 0 0,-1 1 0 0 0,0 1 0 0 0,0-1 0 0 0,-1 1 0 0 0,1 0 0 0 0,-1 1 0 0 0,1-1 0 0 0,-1 1 0 0 0,0 1 0 0 0,0-1 0 0 0,-7 0 0 0 0,-20-2-15 0 0,-66 2 0 0 0,-37 11-20 0 0,56-3 11 0 0,-708 38 2 0 0,398-24 15 0 0,-786 10-2 0 0,3-62 0 0 0,910 18 0 0 0,-441-18 0 0 0,-161 16 0 0 0,691 16 0 0 0,-913 4 0 0 0,-248-15 0 0 0,1180 7 0 0 0,-297-8 0 0 0,-372-6 0 0 0,760 16 0 0 0,-292 1 0 0 0,155 1 0 0 0,-106 3-27 0 0,-119-3-18 0 0,-72-29-87 0 0,83-32 56 0 0,368 54 76 0 0,1 1 0 0 0,-1 2 0 0 0,-61 4 0 0 0,71 2-2 0 0,-130 12-33 0 0,149-11 31 0 0,-1 1 0 0 0,1 2 1 0 0,-1-1-1 0 0,1 2 0 0 0,1 0 0 0 0,-25 14 0 0 0,29-12-8 0 0,-1 0 0 0 0,2 1 0 0 0,-1 0 0 0 0,2 1 0 0 0,-18 18 0 0 0,22-18 3 0 0,0-1 0 0 0,0 1 0 0 0,1 0 0 0 0,0 1 0 0 0,1-1 0 0 0,0 2 0 0 0,-5 18 0 0 0,-3 17 9 0 0,-13 86 0 0 0,4 56 0 0 0,19-151 0 0 0,-8 85 7 0 0,-29 353 69 0 0,35-354-34 0 0,-4 148 83 0 0,20-3-19 0 0,-4-222-70 0 0,2 0 1 0 0,22 68-1 0 0,44 82-1610 0 0,-50-142 691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59.9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1 1 14743 0 0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35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17 109 11487 0 0,'-17'-12'1040'0'0,"19"13"-994"0"0,1-1-1 0 0,-1 0 0 0 0,0 0 0 0 0,0 0 0 0 0,0 0 1 0 0,4-1-1 0 0,1 1-2 0 0,38-5-107 0 0,77-15 0 0 0,-5-1-32 0 0,229 0 798 0 0,2 24 545 0 0,-81 1-724 0 0,-259-4-504 0 0,344-2 576 0 0,-2-13-109 0 0,292-5 2282 0 0,-602 22-2502 0 0,0 1-1 0 0,65 12 0 0 0,-95-12-202 0 0,0 0-1 0 0,13 7 1 0 0,-16-7-32 0 0,-7-3-31 0 0,0 0 0 0 0,0 0 0 0 0,1 0 0 0 0,-1 1 0 0 0,1-1-1 0 0,-1 0 1 0 0,0 1 0 0 0,1-1 0 0 0,-1 0 0 0 0,0 0 0 0 0,0 0 0 0 0,0 0 0 0 0,1 1 0 0 0,-1-1 0 0 0,0 1 0 0 0,0-1 0 0 0,1 1 0 0 0,-1-1 0 0 0,0 0 0 0 0,0 0-1 0 0,0 1 1 0 0,1-1 0 0 0,-1 1 0 0 0,0-1 0 0 0,0 1 0 0 0,0-1 0 0 0,0 0 0 0 0,0 0 0 0 0,0 1 0 0 0,0-1 0 0 0,0 1 0 0 0,0-1 0 0 0,0 1 0 0 0,0-1 0 0 0,-1 0-1 0 0,1 0 1 0 0,0 1 0 0 0,-1 1-13 0 0,0-1 0 0 0,1 1 0 0 0,-1-2 0 0 0,0 2-1 0 0,0-1 1 0 0,1 0 0 0 0,-1 1 0 0 0,-2 0 0 0 0,-2 2-338 0 0,-1 1 0 0 0,0-1 1 0 0,-12 5-1 0 0,-6 3-1144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35.7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144 159 12439 0 0,'-61'-35'1291'0'0,"32"19"-1203"0"0,-24-14 5285 0 0,65 28-4989 0 0,14 1-454 0 0,37 4-1 0 0,-7 0 238 0 0,183-5 709 0 0,-133 0-344 0 0,39-1 221 0 0,209-1 657 0 0,-43 2-851 0 0,-214 0-436 0 0,495-19 374 0 0,-458 12-371 0 0,121-13 92 0 0,-238 20-185 0 0,66-7 76 0 0,-64 7-69 0 0,0 2 0 0 0,26 2-1 0 0,-33 1-28 0 0,-6 2-114 0 0,-5-2-430 0 0,-2 9-186 0 0,-3 4-30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1.8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1 6447 0 0,'0'0'7967'0'0,"-6"0"-6036"0"0,1-1-1682 0 0,0 2 1 0 0,0-1 0 0 0,-1 1 0 0 0,2-1 0 0 0,-1 1 0 0 0,-1 1-1 0 0,2-1 1 0 0,-1 1 0 0 0,0 0 0 0 0,0-1 0 0 0,0 2 0 0 0,1 0-1 0 0,-1-1 1 0 0,2 1 0 0 0,-2 0 0 0 0,1 1 0 0 0,-7 6 0 0 0,-3 6-125 0 0,0 0-1 0 0,1 1 1 0 0,-11 18 0 0 0,16-23 28 0 0,-17 26-18 0 0,-27 54-1 0 0,46-79-120 0 0,0-1-1 0 0,1 2 1 0 0,0-1-1 0 0,2 0 1 0 0,0 1-1 0 0,0 0 1 0 0,0 0-1 0 0,1 24 0 0 0,2-30-3 0 0,1 0 0 0 0,0 0 0 0 0,1-1 0 0 0,-1 1 0 0 0,2 0-1 0 0,-1-1 1 0 0,1 1 0 0 0,0-1 0 0 0,0 0 0 0 0,1 0 0 0 0,5 7-1 0 0,-6-9-2 0 0,0-1-1 0 0,1 1 0 0 0,0-1 0 0 0,0 0 1 0 0,-1 0-1 0 0,2-1 0 0 0,-1 0 0 0 0,1 1 1 0 0,-1-1-1 0 0,2-1 0 0 0,-2 1 0 0 0,1 0 1 0 0,1-1-1 0 0,-1-1 0 0 0,0 2 0 0 0,9 0 1 0 0,-8-3 9 0 0,0 0 0 0 0,0 0 0 0 0,-1 0 1 0 0,1 0-1 0 0,0-1 0 0 0,-1-1 1 0 0,0 2-1 0 0,1-2 0 0 0,0 0 1 0 0,-1 0-1 0 0,0 0 0 0 0,0-1 1 0 0,1 1-1 0 0,-1-1 0 0 0,-1 0 1 0 0,10-8-1 0 0,-10 8-342 0 0,2-2 0 0 0,-2 1 1 0 0,0-1-1 0 0,0 0 0 0 0,0 0 0 0 0,0 0 0 0 0,0 0 0 0 0,-1 0 0 0 0,0-1 1 0 0,0 0-1 0 0,-1 0 0 0 0,0 0 0 0 0,0 0 0 0 0,0 0 0 0 0,1-7 1 0 0,-2-2-6049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2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56 132 5527 0 0,'-7'2'-30'0'0,"1"0"0"0"0,-1-1 0 0 0,-7 2-1 0 0,0-1 5922 0 0,7-1 427 0 0,17-9-3909 0 0,-5 4-1976 0 0,134-74 981 0 0,-91 55-3229 0 0,1 2-3382 0 0,-29 12-1199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2.4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26 17391 0 0,'-1'-2'795'0'0,"-1"-1"-380"0"0,0 2-331 0 0,1-2 1 0 0,-2 2 0 0 0,2-1 0 0 0,-1 1 0 0 0,-1-1 0 0 0,2 1-1 0 0,-4-1 1 0 0,3 0 13 0 0,-10-4 3180 0 0,12 6-3194 0 0,-1 0-1 0 0,1 1 0 0 0,0-1 0 0 0,0 0 0 0 0,-1 0 0 0 0,1 0 0 0 0,0 0 1 0 0,-1 1-1 0 0,1-1 0 0 0,-1 0 0 0 0,1 0 0 0 0,0 0 0 0 0,0 0 1 0 0,0 0-1 0 0,0 1 0 0 0,0-1 0 0 0,-1 0 0 0 0,1 1 0 0 0,0-1 0 0 0,0 1 1 0 0,-1-1-1 0 0,1 0 0 0 0,0 0 0 0 0,0 0 0 0 0,0 1 0 0 0,0-1 1 0 0,0 1-1 0 0,0-1 0 0 0,-1 0 0 0 0,1 1 0 0 0,0-1 0 0 0,0 0 0 0 0,0 0 1 0 0,1 1-1 0 0,-2 13 35 0 0,-1-2 0 0 0,2 2 0 0 0,0-1 1 0 0,3 14-1 0 0,11 54-155 0 0,-2-17 100 0 0,3 60-61 0 0,13 75-84 0 0,-15-154-2918 0 0,-13-44 1855 0 0,4-7-3782 0 0</inkml:trace>
  <inkml:trace contextRef="#ctx0" brushRef="#br0" timeOffset="1">30 153 2759 0 0,'-4'-29'116'0'0,"1"0"2481"0"0,-3-1 3589 0 0,4 20-3271 0 0,-1-3 7439 0 0,10 24-10181 0 0,-1 1 1 0 0,0 0-1 0 0,-2 0 0 0 0,7 17 1 0 0,10 53 159 0 0,24 223 895 0 0,-38-235-1087 0 0,5 58 26 0 0,-10-82-4338 0 0,-2-56 2626 0 0,0-5-43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2.8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5 153 9671 0 0,'-2'-8'716'0'0,"1"0"0"0"0,0-1 0 0 0,0 1 0 0 0,1 0 0 0 0,2-12 0 0 0,-2 16-238 0 0,0 0 0 0 0,2 0 0 0 0,-1 1 0 0 0,0-1 0 0 0,1 0 0 0 0,-1 1 0 0 0,1-1 0 0 0,-1 1 0 0 0,1 0 0 0 0,1 0 0 0 0,-1-1 0 0 0,0 1 0 0 0,6-5 0 0 0,-4 4-62 0 0,1-1 0 0 0,1 2 0 0 0,-1-1 0 0 0,0 0 0 0 0,1 0 0 0 0,6-2 0 0 0,-8 4-306 0 0,0 1 0 0 0,-1 0 0 0 0,1 0 0 0 0,0 0 1 0 0,0 1-1 0 0,-1-1 0 0 0,1 1 0 0 0,0-1 0 0 0,0 1 0 0 0,0 1 0 0 0,0-1 0 0 0,3 1 0 0 0,4 2-60 0 0,-1-1 0 0 0,1 2-1 0 0,-1-1 1 0 0,0 1 0 0 0,0 1 0 0 0,-1 0 0 0 0,1 0 0 0 0,-1 1 0 0 0,9 7-1 0 0,-14-9-31 0 0,1-1-1 0 0,-1 1 1 0 0,0 1-1 0 0,0-2 0 0 0,-1 2 1 0 0,1 0-1 0 0,-1 0 1 0 0,0-1-1 0 0,0 1 0 0 0,0 1 1 0 0,-1-1-1 0 0,1 0 1 0 0,-2 1-1 0 0,1-1 0 0 0,-1 1 1 0 0,1 0-1 0 0,-2 0 1 0 0,2 8-1 0 0,-2-8-17 0 0,-1-1 0 0 0,0 1 0 0 0,1-1 0 0 0,-2 1 0 0 0,1-1 0 0 0,-1 0 0 0 0,-4 10 0 0 0,-2 2 0 0 0,-12 14 0 0 0,6-8 0 0 0,4-8 11 0 0,0-1 0 0 0,-1 0 0 0 0,-1-1 0 0 0,-15 14 0 0 0,15-15 1 0 0,10-10 0 0 0,1 0 0 0 0,-1 0 0 0 0,1-1 1 0 0,-1 2-1 0 0,1-1 0 0 0,0 0 0 0 0,-1 0 0 0 0,2 1 1 0 0,-2-1-1 0 0,1 0 0 0 0,1 0 0 0 0,-1 1 0 0 0,1 0 1 0 0,-2 4-1 0 0,2-3-6 0 0,0 0 1 0 0,1-1 0 0 0,-1 1 0 0 0,1 1-1 0 0,0-2 1 0 0,0 1 0 0 0,0 0-1 0 0,0-1 1 0 0,2 4 0 0 0,1 1-7 0 0,0-1 1 0 0,0 0-1 0 0,1 0 0 0 0,-1-1 1 0 0,2 1-1 0 0,0-1 0 0 0,-1 0 1 0 0,11 8-1 0 0,-11-11-19 0 0,-1 0 1 0 0,0 0-1 0 0,1-1 0 0 0,-1 1 1 0 0,1-1-1 0 0,0 0 1 0 0,0 0-1 0 0,0 0 0 0 0,0-1 1 0 0,0 1-1 0 0,0-2 0 0 0,1 1 1 0 0,-1-1-1 0 0,0 1 0 0 0,0-1 1 0 0,9-1-1 0 0,-7 0-1436 0 0,-1-1 1 0 0,1 1-1 0 0,0-2 0 0 0,8-3 1 0 0,9-5-6524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3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83 12439 0 0,'-17'-31'1363'0'0,"9"18"11735"0"0,9 15-12976 0 0,6 22-80 0 0,0-1 0 0 0,6 33 0 0 0,0 53 20 0 0,-10-68 2 0 0,-3-39-10 0 0,0 6 593 0 0,-3-20-595 0 0,1 0-1 0 0,1 0 1 0 0,0-23 0 0 0,6-37-67 0 0,-2 55 15 0 0,1 1 0 0 0,0-1 0 0 0,2 1 0 0 0,0-1 0 0 0,9-18 0 0 0,4 4 0 0 0,-14 24 0 0 0,2 4 0 0 0,2 1 0 0 0,0 4 0 0 0,-7 1-6 0 0,1-2 0 0 0,-1 1 0 0 0,0 1 0 0 0,0 0 0 0 0,0-1 1 0 0,-1 0-1 0 0,2 1 0 0 0,-2-1 0 0 0,1 1 0 0 0,0 3 0 0 0,12 31-1 0 0,0 7 7 0 0,12 70 0 0 0,-26-105-2 0 0,-1-7 9 0 0,1 0 0 0 0,0 0 0 0 0,0 1 0 0 0,0-1 0 0 0,0 0 0 0 0,1 0 0 0 0,0 5-1 0 0,-1-4-28 0 0,0 1 103 0 0,9 9-786 0 0,-6-8-764 0 0,5 0-5805 0 0,1-2-806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3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26 6447 0 0,'0'-1'499'0'0,"3"-6"-4301"0"0,0-11 24024 0 0,-7 30-16513 0 0,-12 40-3582 0 0,-15 100-1 0 0,25-113-119 0 0,4-24-212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5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16239 0 0,'0'0'1470'0'0,"0"2"-1156"0"0,-4 42 741 0 0,0-6-463 0 0,-19 141 728 0 0,16-131-1255 0 0,6-41-79 0 0,-2 7-56 0 0,-8 27-1 0 0,11-40 66 0 0,-2 1-61 0 0,1-1 68 0 0,1-1 0 0 0,-2 1 1 0 0,1 0-1 0 0,0 0 1 0 0,0-1-1 0 0,0 0 0 0 0,0 1 1 0 0,-1 0-1 0 0,2-1 0 0 0,-2 1 1 0 0,1-1-1 0 0,0 0 1 0 0,-1 0-1 0 0,1 0 0 0 0,0 0 1 0 0,0 0-1 0 0,-1 0 1 0 0,1 0-1 0 0,0 0 0 0 0,0 0 1 0 0,0 0-1 0 0,-1-1 1 0 0,1 1-1 0 0,0-1 0 0 0,0 1 1 0 0,0-1-1 0 0,0 1 1 0 0,-1-1-1 0 0,2 1 0 0 0,-3-2 1 0 0,0-1 3 0 0,0 0-1 0 0,0 0 1 0 0,0 0 0 0 0,0 0 0 0 0,0 0-1 0 0,-3-6 1 0 0,4 5 6 0 0,1 0 0 0 0,-1 0 0 0 0,1 1 0 0 0,0-2-1 0 0,-1 1 1 0 0,2 1 0 0 0,-1-2 0 0 0,1 1 0 0 0,-1 0 0 0 0,1 0 0 0 0,0 0-1 0 0,1 0 1 0 0,-1-1 0 0 0,1 2 0 0 0,-1-2 0 0 0,2 1 0 0 0,-1 1-1 0 0,2-6 1 0 0,0 1 29 0 0,0 1 0 0 0,0 1-1 0 0,0-1 1 0 0,1 0 0 0 0,1 0-1 0 0,-1 1 1 0 0,1 0 0 0 0,-1 0-1 0 0,9-6 1 0 0,-2 3-264 0 0,1 0 0 0 0,0 0-1 0 0,1 0 1 0 0,0 2 0 0 0,0 0-1 0 0,1 1 1 0 0,19-7 0 0 0,-21 11-4636 0 0,-1 1-1560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24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43 158 5527 0 0,'-42'-37'17916'0'0,"51"41"-16608"0"0,1 0-1260 0 0,-1 1 0 0 0,0 1 0 0 0,0 0 0 0 0,0 0 0 0 0,-1 0 0 0 0,0 1 0 0 0,0 0 0 0 0,13 16 0 0 0,-2-1-48 0 0,-4-5 0 0 0,33 31 0 0 0,-22-28-727 0 0,-25-20 13 0 0,1 0-852 0 0,0 0 736 0 0,0 0 0 0 0,1 0 0 0 0,-1 0 0 0 0,-1-1 0 0 0,5-1 1 0 0</inkml:trace>
  <inkml:trace contextRef="#ctx0" brushRef="#br0" timeOffset="1">255 62 5983 0 0,'1'-3'357'0'0,"3"-32"1699"0"0,-3 23 4044 0 0,-2 0 6370 0 0,2 14-12387 0 0,-1 1 1 0 0,0-1 0 0 0,1-1 0 0 0,0 2-1 0 0,0-1 1 0 0,1 2 0 0 0,3 7 34 0 0,3 19 89 0 0,-2-1 1 0 0,3 54-1 0 0,-2-103-110 0 0,1 1 0 0 0,13-26 0 0 0,-15 34-97 0 0,-1 1 0 0 0,1 1 0 0 0,0 0 0 0 0,8-11 0 0 0,-7 14-11 0 0,0 2-31 0 0,-6 4 41 0 0,1 0 1 0 0,-1-1-1 0 0,1 1 1 0 0,-1 0-1 0 0,1 0 1 0 0,-1 1-1 0 0,1-1 1 0 0,-1 0-1 0 0,1 0 1 0 0,-1 0-1 0 0,1 1 1 0 0,-1 0-1 0 0,0-1 1 0 0,0 1-1 0 0,1-1 1 0 0,-1 1-1 0 0,0 0 1 0 0,1 0-1 0 0,-2 0 1 0 0,2 0-1 0 0,-1 0 1 0 0,2 2-1 0 0,1 1 1 0 0,0 1 1 0 0,0 0-1 0 0,5 8 0 0 0,-3-3 3 0 0,-1-1-1 0 0,-1 1 1 0 0,0 0-1 0 0,6 20 1 0 0,4 42 183 0 0,0-3-2230 0 0,-7-43-7503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36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0 479 5095 0 0,'0'0'232'0'0,"2"0"-13"0"0,6 2-75 0 0,0-1 0 0 0,0 0 1 0 0,1-1-1 0 0,-1 0 0 0 0,0 0 0 0 0,1-1 1 0 0,13-2-1 0 0,-8 0 453 0 0,1 0 0 0 0,-1-2-1 0 0,22-9 1 0 0,70-45 2154 0 0,-9 5-1139 0 0,81-20 245 0 0,2-2-33 0 0,-123 52-1223 0 0,0 0 0 0 0,112-27 0 0 0,58-15-265 0 0,-221 64-264 0 0,-6 1 705 0 0,0 1-761 0 0,1 0 0 0 0,-1 0 0 0 0,0 0 0 0 0,0 0 0 0 0,0 0 0 0 0,0 0 0 0 0,1 0 0 0 0,-1 0 0 0 0,0 0 0 0 0,0 0 0 0 0,0 0 0 0 0,0 0 0 0 0,0 0 0 0 0,0 0 0 0 0,0 0 0 0 0,1 0 0 0 0,-1-1 0 0 0,0 1 0 0 0,0 0 0 0 0,0 0 0 0 0,0 0 0 0 0,0 0 0 0 0,0-1 0 0 0,0 1 0 0 0,0 0 0 0 0,0 0 0 0 0,0 0 0 0 0,0-1 0 0 0,0 1 0 0 0,0 0 0 0 0,0 0 0 0 0,0 0 1 0 0,0 0-1 0 0,0 0 0 0 0,0 0 0 0 0,0 0 0 0 0,0 0 0 0 0,0 0 0 0 0,0 0 0 0 0,-1-1 0 0 0,-2-6 770 0 0,1 5-770 0 0,-1 0-1 0 0,0 0 1 0 0,1 1 0 0 0,-5-4 0 0 0,4 6-611 0 0,-4 3-228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0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27 11519 0 0,'-10'-6'498'0'0,"-1"0"0"0"0,-21-8 7180 0 0,34 14-7222 0 0,21 7 118 0 0,-1-2 0 0 0,46 6 1 0 0,49-4 156 0 0,-44-4-203 0 0,-69-2-517 0 0,174 13 741 0 0,-128-8-1353 0 0,75 20-1 0 0,-123-26 409 0 0,4 2-678 0 0,-1-1 0 0 0,1 2 0 0 0,7 2 0 0 0,-3 2-6356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0.7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22 437 18863 0 0,'-22'-19'1706'0'0,"33"20"-1334"0"0,48 4 206 0 0,146 8-287 0 0,-127-11-578 0 0,19-1-864 0 0,-32-1-4236 0 0,-14-1-1063 0 0</inkml:trace>
  <inkml:trace contextRef="#ctx0" brushRef="#br0" timeOffset="1">628 48 17967 0 0,'-2'-4'447'0'0,"-2"0"-205"0"0,1-1-1 0 0,0-1 0 0 0,1 2 0 0 0,-1-2 1 0 0,1 1-1 0 0,-2-9 1854 0 0,10 15-1800 0 0,1 0 0 0 0,-1-1 0 0 0,1 2 0 0 0,-1-1 1 0 0,1 1-1 0 0,-1 0 0 0 0,0 0 0 0 0,10 7 0 0 0,1 0-316 0 0,25 20 0 0 0,-33-23 83 0 0,-1 1 1 0 0,0-1-1 0 0,0 2 1 0 0,-2-1-1 0 0,2 1 0 0 0,10 17 1 0 0,-15-20-33 0 0,-1 0 1 0 0,1 0 0 0 0,-1 1-1 0 0,1-1 1 0 0,-2 0 0 0 0,1 1 0 0 0,-1 0-1 0 0,0-1 1 0 0,0 1 0 0 0,-1 0 0 0 0,0 0-1 0 0,0 0 1 0 0,0 0 0 0 0,0 6-1 0 0,-3-2 11 0 0,0 1 0 0 0,0 0 0 0 0,0-1 0 0 0,-1 1 0 0 0,0-1-1 0 0,-1 0 1 0 0,0 0 0 0 0,-7 9 0 0 0,-3 2 32 0 0,-2 0 0 0 0,-23 24 0 0 0,-80 61 177 0 0,66-61-7697 0 0,34-28-652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3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33 12439 0 0,'-30'-32'2795'0'0,"26"41"548"0"0,2 2-2591 0 0,0 1 0 0 0,0 18 0 0 0,0 6-684 0 0,-75 327 1445 0 0,56-278-1379 0 0,6-12-134 0 0,14-61-489 0 0,0-1 0 0 0,0 1 0 0 0,2-1 0 0 0,0 15 0 0 0,3-13-4504 0 0,1-3-1518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3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30 14743 0 0,'-15'-29'2983'0'0,"15"31"-1436"0"0,2 2-1050 0 0,0 1-1 0 0,0-1 1 0 0,-2 1 0 0 0,2 0 0 0 0,-1-1 0 0 0,-1 2 0 0 0,1 4 0 0 0,-2 40-38 0 0,0-27-64 0 0,-1 22 164 0 0,-10 50 0 0 0,-16 44 183 0 0,11-60-602 0 0,8-27 100 0 0,-5 77 0 0 0,14-37-1739 0 0,11 0-5530 0 0,-5-57-746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4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1068 60 17503 0 0,'-9'-18'1369'0'0,"6"10"-635"0"0,0 1 0 0 0,0 0 0 0 0,-7-11 0 0 0,9 17 88 0 0,0 3-595 0 0,1 0-1 0 0,0 0 1 0 0,0 0 0 0 0,-1 1 0 0 0,0-2 0 0 0,-2 5 0 0 0,0 2 98 0 0,-81 265 1644 0 0,11-38-1121 0 0,-14-2-241 0 0,48-144-219 0 0,-81 142 0 0 0,26-66-31 0 0,-47 77 59 0 0,118-207-364 0 0,-1 0 0 0 0,-36 39 0 0 0,56-70-41 0 0,1 0 0 0 0,-1-1-1 0 0,0 0 1 0 0,0 1 0 0 0,0-1-1 0 0,0-1 1 0 0,-1 1-1 0 0,-7 3 1 0 0,10-5-6 0 0,0 0 1 0 0,0 0-1 0 0,0-1 0 0 0,0 0 1 0 0,-1 0-1 0 0,1 0 0 0 0,0 0 0 0 0,0 0 1 0 0,-1 0-1 0 0,1 0 0 0 0,0 0 1 0 0,0 0-1 0 0,-1-1 0 0 0,1 1 0 0 0,0-1 1 0 0,0 0-1 0 0,0 1 0 0 0,0-2 1 0 0,0 1-1 0 0,0 0 0 0 0,-3-3 0 0 0,-2-1-2 0 0,1 0-1 0 0,0-1 1 0 0,1 0-1 0 0,0-1 1 0 0,-1 0 0 0 0,2 0-1 0 0,-1 1 1 0 0,2-2-1 0 0,-1 1 1 0 0,-5-13-1 0 0,-1-9-103 0 0,-9-44 1 0 0,17 69 93 0 0,-83-512-1038 0 0,73 378 847 0 0,10 101 149 0 0,7-65-1 0 0,-2 81 57 0 0,0 0 0 0 0,2-1 0 0 0,0 2 0 0 0,12-27 0 0 0,-11 32 22 0 0,1 0 0 0 0,1 0-1 0 0,1 1 1 0 0,0 1-1 0 0,0-1 1 0 0,18-17 0 0 0,-22 25-18 0 0,1 0 0 0 0,0 1 1 0 0,0 0-1 0 0,1 0 0 0 0,-1 0 0 0 0,1 1 1 0 0,0 0-1 0 0,0 0 0 0 0,1 1 0 0 0,-1 0 1 0 0,1 0-1 0 0,-1 1 0 0 0,1 0 0 0 0,0 0 1 0 0,0 1-1 0 0,0 0 0 0 0,0 0 1 0 0,0 1-1 0 0,16 1 0 0 0,-3 2 21 0 0,0 1 0 0 0,0 2 0 0 0,0 0 0 0 0,37 16 1 0 0,-14 0 22 0 0,43 27 1 0 0,10 16 125 0 0,-3 3 1 0 0,88 85-1 0 0,84 110 165 0 0,-75-71-223 0 0,-148-150-197 0 0,155 140-1617 0 0,-164-155-5213 0 0,-1-3-2312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8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762 2047 3679 0 0,'0'0'167'0'0,"-1"1"-7"0"0,-5 3 27 0 0,0-1 0 0 0,-1 1 1 0 0,0-1-1 0 0,1-1 0 0 0,-1 1 0 0 0,0-1 0 0 0,0-1 0 0 0,0 1 0 0 0,0-1 1 0 0,-15 1-1 0 0,-5-2 1033 0 0,-43-5 1 0 0,41 2-374 0 0,9 2-538 0 0,1-2 1 0 0,-2-1 0 0 0,2 0-1 0 0,-1-2 1 0 0,2 0-1 0 0,-1 0 1 0 0,0-3 0 0 0,1 1-1 0 0,0-2 1 0 0,1 1-1 0 0,0-3 1 0 0,0 1 0 0 0,-25-24-1 0 0,23 15-118 0 0,1 0 0 0 0,1-1 0 0 0,1 0-1 0 0,-22-37 1 0 0,-40-101 13 0 0,65 123-279 0 0,0 1 0 0 0,2-1 0 0 0,-10-63 0 0 0,12 35-390 0 0,1-83-1 0 0,9 88 118 0 0,2 1 0 0 0,3-1 0 0 0,3 1 1 0 0,1 1-1 0 0,4 0 0 0 0,2 0 0 0 0,44-101 0 0 0,-19 64-74 0 0,74-160-742 0 0,-103 232 1120 0 0,0-1 0 0 0,3 1 1 0 0,15-20-1 0 0,-20 30 27 0 0,1 0 0 0 0,0 1 0 0 0,0 1 0 0 0,1-1 0 0 0,1 1 0 0 0,16-8 0 0 0,14-5-16 0 0,0 2-1 0 0,1 3 1 0 0,1 2-1 0 0,51-13 0 0 0,-80 25 9 0 0,1 0 0 0 0,0 1 0 0 0,0 1 0 0 0,0 1 0 0 0,0 0-1 0 0,0 1 1 0 0,0 1 0 0 0,0 0 0 0 0,0 2 0 0 0,-1 0 0 0 0,1 0 0 0 0,0 1-1 0 0,-1 1 1 0 0,17 9 0 0 0,-15-5-41 0 0,0 1-1 0 0,0 0 1 0 0,-1 2-1 0 0,17 14 1 0 0,-23-16 24 0 0,-1 0 1 0 0,0 0 0 0 0,-1 0 0 0 0,-1 1-1 0 0,1 1 1 0 0,-1 0 0 0 0,6 13-1 0 0,3 13-50 0 0,-2 0-1 0 0,15 53 0 0 0,8 87 83 0 0,-8 142 168 0 0,-27 2 52 0 0,-10-86-608 0 0,1-116-2244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1.5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403 1 14279 0 0,'0'0'1103'0'0,"1"2"-502"0"0,59 82 4847 0 0,18 51-2625 0 0,27 104-914 0 0,-96-212-1681 0 0,-1 0-1 0 0,-1 0 1 0 0,4 44 0 0 0,-9-49-165 0 0,0 0 1 0 0,-2 0-1 0 0,-1 0 1 0 0,-1 0 0 0 0,-4 23-1 0 0,3-33-41 0 0,-1 0 0 0 0,0 0-1 0 0,0 0 1 0 0,-2 0 0 0 0,1 0 0 0 0,-1-1-1 0 0,-1-1 1 0 0,1 1 0 0 0,-2-1 0 0 0,0 0 0 0 0,0 0-1 0 0,-1 0 1 0 0,0-1 0 0 0,0-1 0 0 0,-14 9-1 0 0,15-11-12 0 0,0-1 0 0 0,-1 1-1 0 0,0-2 1 0 0,-1 1-1 0 0,1-2 1 0 0,-1 1-1 0 0,0-1 1 0 0,1-1 0 0 0,-2 1-1 0 0,1-2 1 0 0,0 1-1 0 0,0-2 1 0 0,0 1 0 0 0,-1-1-1 0 0,1-1 1 0 0,0 1-1 0 0,0-2 1 0 0,0 1-1 0 0,-14-5 1 0 0,4-2-9 0 0,1 0-1 0 0,1 0 1 0 0,-1-2 0 0 0,1-1-1 0 0,1 0 1 0 0,-29-23 0 0 0,20 10 40 0 0,1 0 1 0 0,1-1 0 0 0,-25-34-1 0 0,36 41 18 0 0,-15-28-1 0 0,23 36-5 0 0,0 0 1 0 0,1 1-1 0 0,1-1 0 0 0,-6-21 0 0 0,9 27-45 0 0,-1 1-1 0 0,1 0 1 0 0,-1 0 0 0 0,1-1-1 0 0,0 1 1 0 0,1-1 0 0 0,-1 1-1 0 0,1-1 1 0 0,-1 1 0 0 0,1 0-1 0 0,0 0 1 0 0,0 0 0 0 0,0 0-1 0 0,3-5 1 0 0,-2 4 5 0 0,0 1 1 0 0,1 0-1 0 0,0 0 0 0 0,0-1 1 0 0,0 1-1 0 0,0 1 1 0 0,0-1-1 0 0,0 0 0 0 0,0 0 1 0 0,6-1-1 0 0,2-1 10 0 0,-1-1-1 0 0,2 2 1 0 0,0 0-1 0 0,-1 1 1 0 0,1 0-1 0 0,0 1 1 0 0,12-1-1 0 0,12 1-103 0 0,0 0 0 0 0,0 3 0 0 0,0 1 0 0 0,50 10 0 0 0,139 41-661 0 0,-202-46 676 0 0,70 19-6963 0 0,-86-23 5882 0 0,43 12-7262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1.9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786 30 19351 0 0,'-4'-3'222'0'0,"0"0"-1"0"0,0 0 1 0 0,1 0-1 0 0,-2 0 1 0 0,1 0-1 0 0,0 1 1 0 0,-1 0-1 0 0,-5-2 1 0 0,7 3-7 0 0,0 1-1 0 0,-1-1 1 0 0,1 0 0 0 0,0 1-1 0 0,-1 0 1 0 0,1 0-1 0 0,0 0 1 0 0,0 1 0 0 0,0-1-1 0 0,-1 1 1 0 0,1-1 0 0 0,0 1-1 0 0,-5 2 1 0 0,-3 2 222 0 0,1 0 1 0 0,1 1 0 0 0,-1 0-1 0 0,0 0 1 0 0,1 1 0 0 0,0 0-1 0 0,1 1 1 0 0,0 0-1 0 0,-12 14 1 0 0,1 3-311 0 0,2 0 1 0 0,-20 39-1 0 0,-33 76 203 0 0,-15 26-165 0 0,49-102-121 0 0,-124 232 132 0 0,136-245-160 0 0,-42 79-199 0 0,66-129 168 0 0,-2 2-182 0 0,1 0 0 0 0,-2-1-1 0 0,2 1 1 0 0,-1-1 0 0 0,-4 5-1 0 0,5-6 32 0 0,1-1-1 0 0,-1 1 0 0 0,0-1 0 0 0,1 0 1 0 0,0 0-1 0 0,-1 0 0 0 0,1 0 0 0 0,-1 0 1 0 0,0 1-1 0 0,1-1 0 0 0,0 0 0 0 0,-1 0 1 0 0,1 0-1 0 0,-1 0 0 0 0,0 0 0 0 0,1 0 1 0 0,-1 0-1 0 0,0 0-234 0 0,0 0 0 0 0,1-1 0 0 0,-1 1 1 0 0,0 0-1 0 0,0 0 0 0 0,1-1 0 0 0,-1 1 0 0 0,1-1 1 0 0,-1 0-1 0 0,0 1 0 0 0,1 0 0 0 0,0-1 1 0 0,-1 1-1 0 0,0-1 0 0 0,0-1 0 0 0,-8-13-7819 0 0</inkml:trace>
  <inkml:trace contextRef="#ctx0" brushRef="#br0" timeOffset="1">1 103 20735 0 0,'0'0'1877'0'0,"1"0"-1543"0"0,3-1-302 0 0,0 1 1 0 0,0 1-1 0 0,0-1 1 0 0,-1 1-1 0 0,1 0 1 0 0,0-1-1 0 0,0 1 1 0 0,-1 1-1 0 0,1-1 1 0 0,0 1-1 0 0,0-1 1 0 0,-1 1-1 0 0,6 4 1 0 0,6 4 410 0 0,23 22 1 0 0,-31-27-373 0 0,42 41 596 0 0,-2 2-1 0 0,55 72 1 0 0,67 123 893 0 0,-104-144-957 0 0,112 129-1 0 0,-166-214-672 0 0,2 0 0 0 0,0-1 0 0 0,1 0 0 0 0,25 18 0 0 0,-38-30-24 0 0,1 0 0 0 0,-2 0 0 0 0,2 0 0 0 0,-1 0 0 0 0,1-1 0 0 0,-1 0 0 0 0,1 1 0 0 0,-1 0 0 0 0,1-1 0 0 0,-1 1 0 0 0,1-1 0 0 0,-1 0 0 0 0,1 0 0 0 0,-1 0 0 0 0,1 0 0 0 0,-1 0 0 0 0,1 0 0 0 0,-1 0 0 0 0,1 0 0 0 0,2-1 0 0 0,8-7-1515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50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1 239 16295 0 0,'0'0'1812'0'0,"1"-2"-1408"0"0,1-3-300 0 0,1-4 189 0 0,2 1 0 0 0,-1 0 0 0 0,1-1-1 0 0,8-11 1 0 0,46-50-5641 0 0,-53 63 4408 0 0,-2-1-1 0 0,1 2 1 0 0,-2-2-1 0 0,1 1 1 0 0,-1-1-1 0 0,0 1 1 0 0,4-17-1 0 0,-11-8 14364 0 0,2 34-13305 0 0,0 1 0 0 0,1 0 0 0 0,-1-1 0 0 0,1 0 0 0 0,-1 1 1 0 0,1 0-1 0 0,0-1 0 0 0,0 1 0 0 0,0 0 0 0 0,0 0 0 0 0,0 4 0 0 0,-1 7-109 0 0,0 15 0 0 0,1-19 69 0 0,0 68-50 0 0,1-42-1843 0 0,-7 52 0 0 0,2-59-1291 0 0,1-16 1414 0 0</inkml:trace>
  <inkml:trace contextRef="#ctx0" brushRef="#br0" timeOffset="1">44 340 5983 0 0,'0'2'5679'0'0,"-1"1"-5058"0"0,1-1 0 0 0,0 0 0 0 0,0 0 0 0 0,1 1 0 0 0,-1-1 0 0 0,1 0 0 0 0,-1 1 0 0 0,1 1 0 0 0,0-1-469 0 0,0-1 1 0 0,0 0-1 0 0,1 1 1 0 0,-2-1-1 0 0,2 0 0 0 0,-1 0 1 0 0,3 3-1 0 0,-2-4-165 0 0,-1 1-1 0 0,1-1 0 0 0,-1 0 0 0 0,1 1 1 0 0,-1-2-1 0 0,1 2 0 0 0,0-1 0 0 0,-1 0 0 0 0,1 0 1 0 0,0 0-1 0 0,0-1 0 0 0,0 1 0 0 0,-1-1 1 0 0,2 1-1 0 0,-1-1 0 0 0,-1 1 0 0 0,2-1 1 0 0,-1 0-1 0 0,-1 0 0 0 0,2 0 0 0 0,-1 0 1 0 0,2-1-1 0 0,1-1 35 0 0,0 1 1 0 0,0-1-1 0 0,-1 1 1 0 0,1-1-1 0 0,-1-1 1 0 0,0 1-1 0 0,0-1 1 0 0,6-4-1 0 0,2-3-805 0 0,14-16-1 0 0,-11 10-170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9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451 0 17247 0 0,'0'0'2480'0'0,"2"2"-2160"0"0,5 11 23 0 0,1 1-1 0 0,-2-1 0 0 0,0 1 1 0 0,5 16-1 0 0,14 62 879 0 0,-19-68-849 0 0,13 64 487 0 0,-3 0-1 0 0,-5 1 0 0 0,-3 1 0 0 0,-5 115 0 0 0,-3-200-840 0 0,-8 129 409 0 0,5-110-335 0 0,-1 0-1 0 0,-1-1 1 0 0,-12 37 0 0 0,14-52-65 0 0,0 0-1 0 0,-1-1 1 0 0,0 1 0 0 0,0-1-1 0 0,-1 1 1 0 0,-6 7-1 0 0,8-12-7 0 0,0 1-1 0 0,0-1 1 0 0,-1-1-1 0 0,1 1 1 0 0,0 0-1 0 0,-1-1 1 0 0,0 0 0 0 0,0 0-1 0 0,1 0 1 0 0,-1 0-1 0 0,-1-1 1 0 0,2 1-1 0 0,-2-1 1 0 0,-4 1-1 0 0,-1-1-2 0 0,1 0-1 0 0,-1-1 1 0 0,0 0 0 0 0,0-1 0 0 0,1 0-1 0 0,-12-2 1 0 0,-2-3 17 0 0,-28-9 0 0 0,33 9-25 0 0,2-2 1 0 0,-2 0-1 0 0,2 0 1 0 0,0-2-1 0 0,0-1 0 0 0,1 1 1 0 0,0-2-1 0 0,1 0 0 0 0,1-1 1 0 0,-20-23-1 0 0,20 20 4 0 0,0-2-1 0 0,2 1 1 0 0,0-1-1 0 0,2 0 1 0 0,0-1 0 0 0,0 0-1 0 0,2-1 1 0 0,1 1-1 0 0,-6-28 1 0 0,10 40 9 0 0,2 0 0 0 0,-1 0 0 0 0,0-1 1 0 0,1 1-1 0 0,0 0 0 0 0,2-10 0 0 0,-2 14-13 0 0,0 0 1 0 0,2-1-1 0 0,-1 0 0 0 0,0 1 0 0 0,1-1 1 0 0,-1 1-1 0 0,1 0 0 0 0,0 0 0 0 0,-1 0 1 0 0,2 0-1 0 0,-1 0 0 0 0,0 0 1 0 0,1 0-1 0 0,2-2 0 0 0,2 0-8 0 0,1 0 0 0 0,-2 0 0 0 0,2 1 0 0 0,-1 0 0 0 0,1 0 0 0 0,0 1 0 0 0,0 0 0 0 0,1 0 0 0 0,-1 1 0 0 0,14-2 0 0 0,8 0 0 0 0,48 1 0 0 0,-70 3 0 0 0,74 1-2168 0 0,-1 5-1 0 0,120 22 1 0 0,-165-21-6351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0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621 17 21511 0 0,'-2'-2'181'0'0,"0"0"0"0"0,0 0-1 0 0,0 1 1 0 0,1 0 0 0 0,-2 0 0 0 0,1-1 0 0 0,0 1-1 0 0,0 1 1 0 0,-1-2 0 0 0,1 1 0 0 0,0 1-1 0 0,0 0 1 0 0,-1-1 0 0 0,-3 0 0 0 0,4 1-77 0 0,0 1 0 0 0,0-1 0 0 0,-1 1 0 0 0,1-1 0 0 0,0 0 0 0 0,0 1 0 0 0,-1 1 0 0 0,1-2 0 0 0,0 1 0 0 0,0 1 0 0 0,0-2 0 0 0,0 2 0 0 0,0-1 0 0 0,1 1 0 0 0,-1-1 0 0 0,-1 2 0 0 0,-6 6 216 0 0,1 0 0 0 0,0 1 0 0 0,-11 19 0 0 0,-16 34 46 0 0,22-38-175 0 0,-93 182 563 0 0,-43 79-273 0 0,13-33-407 0 0,120-223-195 0 0,13-24 16 0 0,-11 18-457 0 0,14-24 306 0 0,-1 2-1 0 0,0-1 1 0 0,0 0 0 0 0,0 1 0 0 0,0-2 0 0 0,0 1 0 0 0,0 1 0 0 0,-1-2 0 0 0,1 1 0 0 0,0 0-1 0 0,0 0 1 0 0,-1-1 0 0 0,-2 2 0 0 0,-3-2-5976 0 0,0-4-1764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0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20215 0 0,'0'0'1832'0'0,"2"-1"-1508"0"0,-2 1-312 0 0,2-1-1 0 0,-1 0 1 0 0,1 1-1 0 0,-1 0 1 0 0,2-1 0 0 0,-2 1-1 0 0,1 0 1 0 0,-1 0-1 0 0,1-1 1 0 0,-1 1 0 0 0,1 1-1 0 0,-1-1 1 0 0,1 0-1 0 0,-1 0 1 0 0,1 1-1 0 0,0-1 1 0 0,-1 0 0 0 0,1 1-1 0 0,-1 0 1 0 0,2 0-1 0 0,5 3 273 0 0,-1 1 0 0 0,12 8 0 0 0,-16-10-180 0 0,36 28 962 0 0,38 42-1 0 0,30 41 216 0 0,-35-30-753 0 0,74 78 29 0 0,-136-153-1691 0 0,0-1 0 0 0,16 11-1 0 0,-14-13-7810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1.1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90 20303 0 0,'1'-2'928'0'0,"3"-2"-820"0"0,-1 1-1 0 0,0-1 0 0 0,1 0 1 0 0,1 1-1 0 0,-2-1 1 0 0,2 1-1 0 0,-1 0 1 0 0,1 1-1 0 0,-1 0 1 0 0,1 0-1 0 0,-1-1 0 0 0,11-1 1 0 0,3-1-99 0 0,0 2 1 0 0,25-3-1 0 0,-3 1 326 0 0,39-7 419 0 0,2 4 1 0 0,84 1-1 0 0,232 43 327 0 0,-356-31-1084 0 0,231 25-39 0 0,-271-30-69 0 0,53 10 185 0 0,-29-2-1645 0 0,-21-5-54 0 0,0-2-1 0 0,0 1 1 0 0,6 5 0 0 0,2 4-6197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2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95 12895 0 0,'-9'-7'547'0'0,"-15"-19"-1"0"0,22 24-420 0 0,0 0 0 0 0,0 0-1 0 0,1-1 1 0 0,-1 0 0 0 0,1 0-1 0 0,-1 1 1 0 0,1-1 0 0 0,0 0-1 0 0,0 0 1 0 0,0 0 0 0 0,0 0-1 0 0,-1-5 1 0 0,2 6 141 0 0,0 2 0 0 0,0-1 0 0 0,0 0 0 0 0,1 0 0 0 0,-1 1-1 0 0,0-2 1 0 0,0 1 0 0 0,1 1 0 0 0,-1-1 0 0 0,0 0 0 0 0,1 0 0 0 0,-1 1 0 0 0,0-1 0 0 0,1 0 0 0 0,-1 0 0 0 0,1 1 0 0 0,0-1-1 0 0,0-1 1 0 0,0 2-145 0 0,0-1 0 0 0,-1 0-1 0 0,1 1 1 0 0,0-1-1 0 0,0 1 1 0 0,0 0 0 0 0,0 0-1 0 0,0-1 1 0 0,0 1-1 0 0,0 0 1 0 0,0 0 0 0 0,0-1-1 0 0,2 1 1 0 0,2 1 38 0 0,-1 0-1 0 0,1-1 1 0 0,0 1 0 0 0,-1 0-1 0 0,8 3 1 0 0,2 2-36 0 0,-1 0-1 0 0,1 1 1 0 0,-1 1 0 0 0,0 0 0 0 0,0 1 0 0 0,0 1 0 0 0,-2-1-1 0 0,0 1 1 0 0,20 24 0 0 0,-10-8 33 0 0,-2 0 0 0 0,0 2-1 0 0,22 47 1 0 0,-11-15 232 0 0,37 119-1 0 0,-61-155-315 0 0,-1-1-1 0 0,-1 1 0 0 0,-1 1 0 0 0,-1-1 0 0 0,-1 0 0 0 0,-1 0 1 0 0,-1 1-1 0 0,-2-1 0 0 0,0 0 0 0 0,-1 0 0 0 0,-1 0 0 0 0,-2-1 1 0 0,-1 1-1 0 0,-1-1 0 0 0,-14 28 0 0 0,18-41-47 0 0,-1-1 1 0 0,0 1-1 0 0,-1-1 0 0 0,0 0 0 0 0,-1-1 1 0 0,1 1-1 0 0,-2-1 0 0 0,1-1 0 0 0,-1 0 1 0 0,0 0-1 0 0,-1 0 0 0 0,1-2 1 0 0,-1 1-1 0 0,0-2 0 0 0,0 2 0 0 0,-1-3 1 0 0,1 1-1 0 0,-17 3 0 0 0,8-3 14 0 0,0-1-1 0 0,0 0 1 0 0,-2-1 0 0 0,2-1-1 0 0,-1-1 1 0 0,-31-4 0 0 0,40 2-17 0 0,1 1-1 0 0,0-2 1 0 0,-1 0 0 0 0,1 0 0 0 0,0-1 0 0 0,0 0-1 0 0,1-1 1 0 0,0 0 0 0 0,0 0 0 0 0,0-1 0 0 0,0 0-1 0 0,0-1 1 0 0,-13-14 0 0 0,12 9 6 0 0,1 0 1 0 0,0-1-1 0 0,1 0 1 0 0,0 0-1 0 0,2-1 0 0 0,0 0 1 0 0,-9-24-1 0 0,9 17 18 0 0,1-1 0 0 0,1 0 0 0 0,1 1-1 0 0,-2-38 1 0 0,5 49-35 0 0,0 1 0 0 0,1 0 0 0 0,0 0 0 0 0,1 0 0 0 0,-1 0-1 0 0,2 0 1 0 0,0 0 0 0 0,0 0 0 0 0,8-16 0 0 0,-7 19-8 0 0,-1-1 1 0 0,2 1-1 0 0,-1 0 0 0 0,2 1 1 0 0,-2-1-1 0 0,1 1 0 0 0,1 0 0 0 0,0 1 1 0 0,0-1-1 0 0,0 1 0 0 0,0 0 1 0 0,14-7-1 0 0,-8 7-3 0 0,0-1 0 0 0,0 2 0 0 0,1 0 0 0 0,-1 0 0 0 0,24 0 0 0 0,64 1 0 0 0,-86 2 0 0 0,51 3-59 0 0,76 14-1 0 0,62 22-1416 0 0,-165-31 838 0 0,19 4-817 0 0,-5-2-65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5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805 10 6447 0 0,'-6'-9'4671'0'0,"1"15"-2330"0"0,-18 28 4340 0 0,2 4-4604 0 0,-12 41-2539 0 0,25-59 1104 0 0,-71 201 1561 0 0,-24 62-68 0 0,-139 236 506 0 0,234-505-2582 0 0,4-2-10 0 0,-2-2 1 0 0,0 1 0 0 0,0-1 0 0 0,0 0 0 0 0,-2 0-1 0 0,-8 10 1 0 0,15-19-41 0 0,0-1 0 0 0,0 0 0 0 0,1 1 0 0 0,-1 0 0 0 0,0 0 0 0 0,0-1-1 0 0,1 0 1 0 0,-1 0 0 0 0,0 1 0 0 0,0-1 0 0 0,1 1 0 0 0,-1-1 0 0 0,-1 0 0 0 0,2 1 0 0 0,-1-1 0 0 0,0 0 0 0 0,0 0 0 0 0,0 0-1 0 0,0 0 1 0 0,0 0 0 0 0,1 0 0 0 0,-3-1 0 0 0,2 1 3 0 0,-1-1 1 0 0,0 0-1 0 0,1 1 0 0 0,-1-2 1 0 0,1 1-1 0 0,0 1 0 0 0,-1-1 1 0 0,1-1-1 0 0,-1 2 0 0 0,2-2 0 0 0,-3-1 1 0 0,-3-4 26 0 0,1 0 1 0 0,1 0 0 0 0,-8-14-1 0 0,12 19-34 0 0,-12-24-19 0 0,2 0 0 0 0,0 0 0 0 0,-7-38 0 0 0,-10-84-237 0 0,27 147 250 0 0,-7-43-72 0 0,-57-385-439 0 0,61 411 505 0 0,0-7 5 0 0,0 0 0 0 0,1 0 0 0 0,4-49 0 0 0,-2 69 2 0 0,0 0 0 0 0,2 0 0 0 0,-1 0 0 0 0,0 0 0 0 0,1 0 0 0 0,0 1 0 0 0,0-2 0 0 0,0 2 0 0 0,1-1 0 0 0,0 1 0 0 0,-1 0 0 0 0,7-7 0 0 0,-6 9 0 0 0,-1-1 0 0 0,1 0 0 0 0,0 1 0 0 0,0 0 0 0 0,1 0 0 0 0,-1 0 0 0 0,1 0 0 0 0,-1 0 0 0 0,0 1 0 0 0,1 0 0 0 0,0 0 0 0 0,0 0 0 0 0,-1 0 0 0 0,0 0 0 0 0,2 1 0 0 0,-1 0 0 0 0,5 0 0 0 0,-2 0 0 0 0,0 0 0 0 0,0 1 0 0 0,-1 1 0 0 0,1-1 0 0 0,-1 1 0 0 0,9 4-1 0 0,38 20 9 0 0,-44-22-4 0 0,33 21 38 0 0,-2 1 0 0 0,0 3 1 0 0,-1 1-1 0 0,-2 1 0 0 0,55 62 1 0 0,145 202 462 0 0,-170-205-363 0 0,43 53 50 0 0,135 185-419 0 0,-234-314-937 0 0,0 1-3499 0 0,-7-10 1854 0 0,9 13-6496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6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44 13823 0 0,'-11'-24'7323'0'0,"13"23"-6994"0"0,-1-1 0 0 0,1 2 1 0 0,-1-1-1 0 0,1 1 0 0 0,-1-1 0 0 0,1 0 1 0 0,3 1-1 0 0,-4 0-161 0 0,20-4 201 0 0,-1 2 0 0 0,0 0 0 0 0,37 3 0 0 0,-20 0-185 0 0,75-5 26 0 0,-40 1-133 0 0,-63 2-1164 0 0,0 2-1 0 0,0-1 1 0 0,0 1-1 0 0,15 4 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6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24 19207 0 0,'-10'-2'1807'0'0,"22"1"-66"0"0,-4 0-1921 0 0,259-12 1456 0 0,-129 9-8430 0 0,-97 2-24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49.4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90 11055 0 0,'-4'-3'324'0'0,"-10"-8"496"0"0,13 10-667 0 0,1 1 0 0 0,-1 0-1 0 0,0 0 1 0 0,1-1 0 0 0,0 1 0 0 0,-1-1-1 0 0,1 0 1 0 0,-1 1 0 0 0,0 0-1 0 0,1-1 1 0 0,0 0 0 0 0,0 1 0 0 0,0-1-1 0 0,-1 1 1 0 0,1-1 0 0 0,0 1-1 0 0,-1-1 1 0 0,1 0 0 0 0,0 1-1 0 0,0-1 1 0 0,0 0 0 0 0,0 0 0 0 0,0 1-1 0 0,0 0 1 0 0,0-1 0 0 0,0 0-1 0 0,0 0 1 0 0,0 1 0 0 0,0-1 0 0 0,1 0-1 0 0,0 0-154 0 0,-1-1-1 0 0,2 1 1 0 0,-1 0-1 0 0,0 0 1 0 0,0 0-1 0 0,0 0 1 0 0,0 0-1 0 0,1 0 1 0 0,-1 1-1 0 0,1-1 1 0 0,2-1-1 0 0,4-1 3 0 0,1 1 0 0 0,-1 0 0 0 0,1 0 0 0 0,-1 1 0 0 0,1-1 0 0 0,-1 2 0 0 0,15 0 0 0 0,-5 0 0 0 0,220-12 476 0 0,17 0 812 0 0,801 4 4172 0 0,-942 9-5128 0 0,174 6 128 0 0,204 14-201 0 0,-169-17-1000 0 0,-300-4 275 0 0,-21 0-1167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1.1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317 1 13359 0 0,'4'7'7740'0'0,"26"36"-6873"0"0,-4-4-396 0 0,-2 0-1 0 0,36 81 1 0 0,18 95 819 0 0,-65-166-1014 0 0,-1-1-1 0 0,-3 2 1 0 0,3 60-1 0 0,-9-44 196 0 0,-10 128-1 0 0,5-182-389 0 0,-7 58 129 0 0,8-63-184 0 0,-1 0-1 0 0,0-1 0 0 0,0 0 1 0 0,-1 1-1 0 0,0-1 1 0 0,0 0-1 0 0,-8 11 1 0 0,9-14-14 0 0,1-1 1 0 0,-2 0-1 0 0,1 0 1 0 0,0 0-1 0 0,0-1 1 0 0,-1 1-1 0 0,1-1 0 0 0,-1 1 1 0 0,1-1-1 0 0,-6 2 1 0 0,2 0 15 0 0,1-2 0 0 0,-1 0 0 0 0,1 0 0 0 0,-12 1 0 0 0,2-2 33 0 0,0-1 0 0 0,0 0 0 0 0,-18-5 0 0 0,15 3-33 0 0,-1-3 0 0 0,2 1 0 0 0,-1-1-1 0 0,0-1 1 0 0,1-1 0 0 0,1 0 0 0 0,-1-2 0 0 0,1 0 0 0 0,1 0 0 0 0,0-1-1 0 0,0-1 1 0 0,2-1 0 0 0,-1 0 0 0 0,2-1 0 0 0,0 0 0 0 0,0-1 0 0 0,-11-18-1 0 0,1-5 3 0 0,2-2 0 0 0,1 1 0 0 0,-22-71 0 0 0,40 106-29 0 0,-1-1 0 0 0,1 1 0 0 0,1-1 0 0 0,-1 1 0 0 0,0-2 0 0 0,1 2 0 0 0,0-1 0 0 0,0 1-1 0 0,1-1 1 0 0,-1 0 0 0 0,1 1 0 0 0,1-5 0 0 0,-1 6-1 0 0,0 0 0 0 0,1 0 0 0 0,-1 0 0 0 0,1 1 0 0 0,-1-1 0 0 0,1 1 0 0 0,0 0 0 0 0,-1-1 0 0 0,2 1 0 0 0,-1 0-1 0 0,0 0 1 0 0,0 0 0 0 0,1 0 0 0 0,0 0 0 0 0,-1 1 0 0 0,1-1 0 0 0,-1 1 0 0 0,1-1 0 0 0,4 0 0 0 0,2-1 0 0 0,-1 1 0 0 0,0 0 0 0 0,1 1 0 0 0,0 0 0 0 0,0 0 0 0 0,13 1 0 0 0,55 8 0 0 0,-57-5 0 0 0,158 23 87 0 0,-7 0-916 0 0,-57-13-2540 0 0,-64-9-5472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51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23 6447 0 0,'0'-1'499'0'0,"-1"-16"10882"0"0,-2 13-7401 0 0,-11 30-3840 0 0,0 1-1 0 0,1 1 1 0 0,3 1-1 0 0,-11 37 0 0 0,17-51-201 0 0,2-8-940 0 0,0 1 0 0 0,1 0 0 0 0,-2 12 0 0 0</inkml:trace>
  <inkml:trace contextRef="#ctx0" brushRef="#br0" timeOffset="1">48 89 3223 0 0,'2'1'9123'0'0,"4"2"-7429"0"0,3 3-970 0 0,0 0 0 0 0,0-1 0 0 0,1-1 0 0 0,19 7 1 0 0,-7-4-341 0 0,-17-5-295 0 0,1 0-1 0 0,9 2 1 0 0,-6-1-448 0 0,-8-2 185 0 0,1 0-562 0 0</inkml:trace>
  <inkml:trace contextRef="#ctx0" brushRef="#br0" timeOffset="2">0 303 6911 0 0,'0'0'6802'0'0,"2"2"-4897"0"0,6 0-1669 0 0,0 0-1 0 0,0 0 1 0 0,1-1 0 0 0,15 2-1 0 0,-11-3-200 0 0,5 1-358 0 0,-1-1 0 0 0,1-1-1 0 0,21-3 1 0 0,-13-4-4597 0 0,-15 5 333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1.8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446 141 4607 0 0,'2'-9'303'0'0,"0"0"0"0"0,0 0-1 0 0,-1 0 1 0 0,1-13-1 0 0,-2 19 259 0 0,0-2-1 0 0,-1 1 0 0 0,1 0 1 0 0,-1 0-1 0 0,0 0 1 0 0,0 0-1 0 0,0 0 1 0 0,-1 0-1 0 0,1 0 1 0 0,-2 0-1 0 0,2 1 1 0 0,-4-4-1 0 0,3 4-119 0 0,1 0 0 0 0,-2 0 0 0 0,0 0 0 0 0,1 1 1 0 0,0-1-1 0 0,-1 1 0 0 0,-4-3 0 0 0,6 5-319 0 0,1-1 1 0 0,-2 0-1 0 0,1 0 1 0 0,0 1-1 0 0,-1 0 1 0 0,2 0-1 0 0,-2-1 1 0 0,1 1-1 0 0,0 0 1 0 0,-1-1-1 0 0,2 1 0 0 0,-2 0 1 0 0,1 0-1 0 0,0 0 1 0 0,-1 0-1 0 0,1 1 1 0 0,0-1-1 0 0,0 0 1 0 0,-1 1-1 0 0,1-1 1 0 0,0 0-1 0 0,0 0 1 0 0,0 1-1 0 0,-2 1 1 0 0,-3 2 141 0 0,-1 1 0 0 0,1 1 0 0 0,0 0 0 0 0,0 0 0 0 0,0 0 0 0 0,1 0-1 0 0,-1 1 1 0 0,2 0 0 0 0,-6 9 0 0 0,-8 15 162 0 0,-26 66-1 0 0,11-21-40 0 0,7-21-94 0 0,-49 106 497 0 0,10 4-33 0 0,50-120-458 0 0,2 0 1 0 0,3 2-1 0 0,1-1 1 0 0,-4 62-1 0 0,13-84-165 0 0,0 0 0 0 0,2 0-1 0 0,1-1 1 0 0,5 27 0 0 0,-4-32-74 0 0,2 0 0 0 0,0 0 0 0 0,1-1-1 0 0,1 1 1 0 0,19 30 0 0 0,-12-27 4 0 0,0 0 0 0 0,32 32 1 0 0,44 29-10 0 0,-68-63-683 0 0,0-2-1 0 0,1 0 1 0 0,1-1 0 0 0,31 14-1 0 0,-21-15-8505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6.9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0 961 1839 0 0,'4'60'1259'0'0,"3"-21"15412"0"0,0-60-13449 0 0,20-93-1205 0 0,14-64-1610 0 0,26-170-271 0 0,8 39 75 0 0,-42 222 602 0 0,-32 85-653 0 0,4 11 40 0 0,0-4-187 0 0,-2 4-10 0 0,1-1 0 0 0,0 0-1 0 0,-1 1 1 0 0,3 11 0 0 0,5 37-5 0 0,-8-36 1 0 0,84 556 204 0 0,-79-509-142 0 0,1-8 15 0 0,-3 0 1 0 0,-3 67-1 0 0,-4-111-65 0 0,0-10-8 0 0,0-1-1 0 0,1 1 1 0 0,1 5 0 0 0,-1-8-13 0 0,-3-4-884 0 0,0 0 636 0 0,-1 0 1 0 0,1 0-1 0 0,0 0 1 0 0,0 0-1 0 0,0-1 1 0 0,1 1-1 0 0,-1-2 1 0 0,0 2-1 0 0,1-1 1 0 0,-1 0 0 0 0,-3-4-1 0 0,-2 0-479 0 0,-16-14-743 0 0,1-1-1 0 0,1-2 1 0 0,1 1-1 0 0,-21-31 0 0 0,6 1 1098 0 0,-32-58 0 0 0,64 101 821 0 0,-10-16 1936 0 0,13 23-2012 0 0,1 0 0 0 0,-1 1 0 0 0,1-2 0 0 0,-1 1 0 0 0,0 1 0 0 0,1-2 0 0 0,0 1 0 0 0,0 1 0 0 0,0-2 0 0 0,0-2 1 0 0,2 4 422 0 0,4-1-653 0 0,-1 1 0 0 0,1 0 1 0 0,0 0-1 0 0,-1 1 0 0 0,11 0 1 0 0,31 5 576 0 0,-25-2-599 0 0,11 2-176 0 0,108 11-1268 0 0,-103-14 430 0 0,67-4 0 0 0,-58-4-784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7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518 129 9671 0 0,'1'-13'484'0'0,"-2"-40"-265"0"0,0 47 167 0 0,0 0 0 0 0,0 1 0 0 0,0 0-1 0 0,-1 0 1 0 0,1-1 0 0 0,-1 1 0 0 0,-4-8 0 0 0,6 13 10 0 0,-1-1 1 0 0,1 0 0 0 0,-1 0 0 0 0,0 1-1 0 0,1-1 1 0 0,0 0 0 0 0,-1 0 0 0 0,0 1-1 0 0,0 0 1 0 0,1-1 0 0 0,0 0 0 0 0,-1 1 0 0 0,0-1-1 0 0,0 1 1 0 0,0 0 0 0 0,0-1 0 0 0,0 1-1 0 0,0-1 1 0 0,0 1-157 0 0,0 0 0 0 0,0 0 0 0 0,0 0 0 0 0,0 0 0 0 0,1 0 0 0 0,-1 1 0 0 0,0-1 0 0 0,0 0 0 0 0,0 0 0 0 0,0 1 0 0 0,0-1 0 0 0,1 0 0 0 0,-1 0 0 0 0,0 1 0 0 0,0 1 0 0 0,-4 1 122 0 0,1 0 0 0 0,1 1 0 0 0,-1 0 1 0 0,-6 9-1 0 0,9-11-314 0 0,-23 32 201 0 0,3 2 0 0 0,-18 38 0 0 0,24-44-170 0 0,-12 16 15 0 0,-3 0-1 0 0,-34 41 0 0 0,-35 54 46 0 0,13 23-17 0 0,54-97-645 0 0,31-65 203 0 0,-5-4-4899 0 0</inkml:trace>
  <inkml:trace contextRef="#ctx0" brushRef="#br0" timeOffset="1">2 126 11975 0 0,'-1'-9'174'0'0,"1"3"53"0"0,-1 0 0 0 0,2 1 1 0 0,0-9-1 0 0,2 4-35 0 0,-3 9-116 0 0,1 1 0 0 0,0 0 0 0 0,0-1 0 0 0,-1 1 0 0 0,1-1 0 0 0,-1 0 0 0 0,1 1 1 0 0,0 0-1 0 0,-1 0 0 0 0,1 0 0 0 0,0-1 0 0 0,0 1 0 0 0,-1 0 0 0 0,1-1 0 0 0,1 1 0 0 0,-2 0 0 0 0,1 0 0 0 0,0 0 0 0 0,0 0 0 0 0,-1 0 1 0 0,1 0-1 0 0,0 0 0 0 0,0 1 0 0 0,-1-1 0 0 0,1 0 0 0 0,0 0 0 0 0,0 1 0 0 0,-1-1 0 0 0,1 0 0 0 0,0 0 0 0 0,0 1 0 0 0,0 0 0 0 0,4 2 561 0 0,-2 0 1 0 0,1 0-1 0 0,0 0 0 0 0,3 4 0 0 0,158 181 3759 0 0,-141-160-4044 0 0,112 158 255 0 0,-119-162-589 0 0,-9-11-1018 0 0,7 13-1 0 0,2 5-3727 0 0,-7-17-2839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7.7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1 107 17967 0 0,'0'-12'587'0'0,"0"-2"-3"0"0,3-16 1 0 0,-3 26-550 0 0,1 1-1 0 0,0 0 1 0 0,-1 0 0 0 0,1 0-1 0 0,1 0 1 0 0,-2 0 0 0 0,2 0 0 0 0,-1 0-1 0 0,1 0 1 0 0,3-5 0 0 0,-3 7 73 0 0,-2 0 1 0 0,2 0-1 0 0,-1 0 1 0 0,1 0-1 0 0,-1 0 1 0 0,1 0-1 0 0,-1 1 1 0 0,1-1-1 0 0,-1 0 1 0 0,1 0-1 0 0,-1 1 1 0 0,2 0-1 0 0,-2-1 1 0 0,1 1-1 0 0,-1 0 1 0 0,1 0-1 0 0,0-1 1 0 0,-1 1-1 0 0,1 1 1 0 0,2-1-1 0 0,0 1 67 0 0,-1-1 0 0 0,1 1-1 0 0,-1 0 1 0 0,0 0 0 0 0,1 1-1 0 0,-1-1 1 0 0,0 0-1 0 0,0 1 1 0 0,3 3 0 0 0,2 1 6 0 0,-1 0-1 0 0,-1 1 1 0 0,1-1 0 0 0,-1 2 0 0 0,0-1-1 0 0,7 13 1 0 0,25 53 548 0 0,-23-37-451 0 0,-1 1-1 0 0,-2 1 0 0 0,-1-1 1 0 0,-3 2-1 0 0,0-1 0 0 0,1 43 0 0 0,-6-27-99 0 0,-3 0-1 0 0,-2 0 0 0 0,-17 101 0 0 0,-24 31 8 0 0,34-158-178 0 0,-2 1 0 0 0,-1-1 0 0 0,0 0 0 0 0,-21 31 0 0 0,20-41-246 0 0,-1 0 0 0 0,-30 32-1 0 0,4-13-205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8.1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5 20615 0 0,'-9'-4'944'0'0,"9"4"-906"0"0,0 0-1 0 0,-1 0 1 0 0,1 0-1 0 0,0 0 1 0 0,-1 0 0 0 0,1 0-1 0 0,0 0 1 0 0,-1 0-1 0 0,1 0 1 0 0,0 0-1 0 0,0 0 1 0 0,0 1 0 0 0,-1-1-1 0 0,1 0 1 0 0,0 0-1 0 0,-1 0 1 0 0,1 1-1 0 0,0-1 1 0 0,0 0 0 0 0,-1 0-1 0 0,1 0 1 0 0,0 0-1 0 0,0 0 1 0 0,0 0 0 0 0,0 1-1 0 0,0-1 1 0 0,0 0-1 0 0,-1 1 1 0 0,1-1-1 0 0,0 1 1 0 0,0-1 56 0 0,-2 3-89 0 0,0 0 0 0 0,1 0 0 0 0,0 0 0 0 0,-1 0 0 0 0,2 0 0 0 0,-1 0-1 0 0,0 0 1 0 0,0 6 0 0 0,-1 29 96 0 0,1-22 15 0 0,-5 280 1714 0 0,-2 30-481 0 0,6-292-2016 0 0,1 0 0 0 0,5 44-1 0 0,-2-67-1501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8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51 296 14279 0 0,'-12'-6'779'0'0,"2"0"-224"0"0,-18-14 4357 0 0,32 19-4555 0 0,0-1 1 0 0,-1 1 0 0 0,1-1 0 0 0,0 1-1 0 0,0 0 1 0 0,0 0 0 0 0,6 0 0 0 0,32 0 2278 0 0,-23 1-2228 0 0,206 7-1976 0 0,5 0-736 0 0,-167-9 896 0 0</inkml:trace>
  <inkml:trace contextRef="#ctx0" brushRef="#br0" timeOffset="1">1899 231 11519 0 0,'-4'-1'62'0'0,"0"-1"104"0"0,0 0 1 0 0,1 0-1 0 0,-1-1 1 0 0,0 0-1 0 0,1 1 1 0 0,-6-6-1 0 0,9 8-165 0 0,-1-1 0 0 0,1 1 1 0 0,0 0-1 0 0,0-1 0 0 0,0 1 0 0 0,0 0 0 0 0,-1 0 0 0 0,1-1 1 0 0,0 1-1 0 0,0 0 0 0 0,0-1 0 0 0,-1 1 0 0 0,1-1 1 0 0,0 1-1 0 0,0 0 0 0 0,0 0 0 0 0,0-2 0 0 0,0 1 91 0 0,1 0-1 0 0,0-1 1 0 0,-1 2-1 0 0,1-1 1 0 0,0-1-1 0 0,0 2 1 0 0,-1-1-1 0 0,1-1 1 0 0,0 2-1 0 0,0-1 1 0 0,0 0-1 0 0,0 0 1 0 0,0 1-1 0 0,0-1 1 0 0,0 0-1 0 0,0 0 1 0 0,1 1-1 0 0,0-1 1 0 0,24-9 2968 0 0,77-16 2442 0 0,5 6-4060 0 0,107-5-1390 0 0,-200 23 180 0 0,728-48 1649 0 0,-479 36-1413 0 0,894-23-73 0 0,-701 47-329 0 0,-2 33-15 0 0,-318-15-96 0 0,-133-27 31 0 0,0 0 0 0 0,-1 0 0 0 0,1 1 0 0 0,0-1 0 0 0,3 4 0 0 0,-5-5-139 0 0,-1 0 0 0 0,-1 1 1 0 0,1 0-1 0 0,0 0 0 0 0,0-1 0 0 0,-1 1 1 0 0,1 0-1 0 0,-1 0 0 0 0,1 0 1 0 0,0 1-1 0 0,-1-1-254 0 0,1 0 1 0 0,-1 0-1 0 0,0-1 0 0 0,0 1 1 0 0,1 0-1 0 0,-1 0 0 0 0,0-1 1 0 0,0 1-1 0 0,0 0 0 0 0,0 0 1 0 0,0-1-1 0 0,0 1 0 0 0,-1 0 1 0 0,1 0-1 0 0,0 0 0 0 0,-6 11-7909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9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361 89 15199 0 0,'-5'-8'419'0'0,"-1"1"1"0"0,2-1-1 0 0,0-1 0 0 0,-6-14 0 0 0,4-2 3341 0 0,6 25-3684 0 0,0 0-1 0 0,0 0 1 0 0,0 0 0 0 0,0-1-1 0 0,0 1 1 0 0,0 0 0 0 0,0-1-1 0 0,0 1 1 0 0,0 0-1 0 0,0-1 1 0 0,0 1 0 0 0,0 0-1 0 0,0 0 1 0 0,0 0 0 0 0,0 0-1 0 0,0-1 1 0 0,0 1-1 0 0,0 0 1 0 0,0 0 0 0 0,0-1-1 0 0,0 1 1 0 0,0 0-1 0 0,0-1 1 0 0,0 1 0 0 0,0 0-1 0 0,1 0 1 0 0,-1 0 0 0 0,0 0-1 0 0,0 0 1 0 0,1 0-1 0 0,-1-1 1 0 0,0 1 0 0 0,0 0-1 0 0,1 0 1 0 0,-1 0 0 0 0,0 0-1 0 0,0 0 1 0 0,0-1-1 0 0,0 1 1 0 0,0 0 0 0 0,1 0-1 0 0,-1 0 1 0 0,0 0 0 0 0,1 0-1 0 0,-1 0 1 0 0,0 0-1 0 0,1 0 1 0 0,-1 0 0 0 0,0 0-1 0 0,0 0 1 0 0,0 0 0 0 0,0 0-1 0 0,0 0 1 0 0,1 0-1 0 0,-1 0 1 0 0,0 1 0 0 0,1-1-1 0 0,-1 0 1 0 0,1 0 0 0 0,0 1 44 0 0,1-1 0 0 0,-1 1 0 0 0,1 0 0 0 0,-1 0 0 0 0,1 0 0 0 0,-1 0 1 0 0,2 2-1 0 0,2 3 30 0 0,1 1 0 0 0,-1 0 0 0 0,-1 0 0 0 0,8 14 0 0 0,12 35 195 0 0,-18-38-270 0 0,60 191 546 0 0,-63-199-599 0 0,9 43 65 0 0,-1-1 0 0 0,-3 2 0 0 0,-2-1 1 0 0,-3 1-1 0 0,-5 98 0 0 0,-1-124-51 0 0,-1 1 0 0 0,0-1 0 0 0,-2 0 0 0 0,-2 0 1 0 0,0-1-1 0 0,-16 34 0 0 0,22-56-28 0 0,-1-1 1 0 0,0 1-1 0 0,0-1 1 0 0,0 0-1 0 0,0 1 1 0 0,0-2-1 0 0,-1 1 0 0 0,1 0 1 0 0,-2-1-1 0 0,2 0 1 0 0,-8 4-1 0 0,7-4-3 0 0,1-2-1 0 0,-1 1 1 0 0,0 0 0 0 0,0-1-1 0 0,0 0 1 0 0,-1 1-1 0 0,1-2 1 0 0,0 1-1 0 0,0-1 1 0 0,-1 1 0 0 0,1-1-1 0 0,0 0 1 0 0,-9-2-1 0 0,-5-1 6 0 0,1-1 0 0 0,0-1-1 0 0,-1-1 1 0 0,2 0-1 0 0,-1-2 1 0 0,1 1 0 0 0,0-2-1 0 0,0 0 1 0 0,1-1-1 0 0,1-1 1 0 0,0 0 0 0 0,0-1-1 0 0,1-1 1 0 0,1 1-1 0 0,0-2 1 0 0,1 0 0 0 0,-1 0-1 0 0,3-1 1 0 0,-17-31-1 0 0,16 24 27 0 0,1 0 0 0 0,-7-27 0 0 0,13 40-5 0 0,1 0 0 0 0,0 0 0 0 0,1-1 0 0 0,0 1 0 0 0,0-1 0 0 0,1 1 0 0 0,1 0 0 0 0,1-15 0 0 0,-1 21-15 0 0,0-2-1 0 0,0 1 1 0 0,1 0-1 0 0,0-1 1 0 0,-1 2-1 0 0,2-1 1 0 0,-1 0-1 0 0,0 0 1 0 0,0 1-1 0 0,1-1 1 0 0,0 1-1 0 0,3-4 1 0 0,-2 3-13 0 0,1 1 1 0 0,-1-1 0 0 0,1 1-1 0 0,0 0 1 0 0,0 0 0 0 0,0 1-1 0 0,1-1 1 0 0,8-2 0 0 0,8-1 6 0 0,-1 2-1 0 0,1-1 1 0 0,0 3 0 0 0,0 0 0 0 0,23 1 0 0 0,112 12-33 0 0,95 29-455 0 0,-94-14-4075 0 0,-113-19-4647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9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697 63 17047 0 0,'-9'-11'901'0'0,"4"4"-798"0"0,-1-1 0 0 0,0 1-1 0 0,-9-9 1 0 0,13 15 113 0 0,1 0 0 0 0,-1-1 0 0 0,1 1 0 0 0,-1 0 0 0 0,1 0 1 0 0,-1 0-1 0 0,0 0 0 0 0,1 0 0 0 0,-2 0 0 0 0,2 1 0 0 0,-1 0 0 0 0,0-1 0 0 0,0 1 1 0 0,0-1-1 0 0,0 1 0 0 0,1 0 0 0 0,-2 0 0 0 0,1 0 0 0 0,1 0 0 0 0,-2 0 1 0 0,2 0-1 0 0,-4 1 0 0 0,-1 2 962 0 0,-2 0 1 0 0,1 0-1 0 0,-11 7 0 0 0,0 2-541 0 0,-18 17-1 0 0,15-11-486 0 0,1 0 1 0 0,1 1-1 0 0,1 2 0 0 0,1 0 0 0 0,1 0 0 0 0,-23 42 0 0 0,-69 182 173 0 0,1-2-270 0 0,95-221-38 0 0,-2 5-136 0 0,-18 25 1 0 0,27-45-156 0 0,1 0 1 0 0,-2-1-1 0 0,0 0 1 0 0,1 0 0 0 0,-1-1-1 0 0,-1 0 1 0 0,1 0-1 0 0,-13 8 1 0 0,4-8-1195 0 0,-1-6-275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2:59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21167 0 0,'0'0'968'0'0,"1"-1"-23"0"0,0 0-911 0 0,-1 0-1 0 0,0 1 0 0 0,0-1 1 0 0,1 0-1 0 0,-1 0 0 0 0,1 1 1 0 0,-1-1-1 0 0,1 0 0 0 0,-1 0 1 0 0,1 1-1 0 0,1-1 0 0 0,2 0-87 0 0,-3 1 83 0 0,3 1 45 0 0,-1-1 0 0 0,1 1 0 0 0,0-1 0 0 0,0 2 0 0 0,-1-1 0 0 0,1 0 0 0 0,0 1 0 0 0,-1 0 0 0 0,1-1 0 0 0,-1 2 0 0 0,5 2 0 0 0,-4-2-1 0 0,48 31 582 0 0,0 2-1 0 0,-3 3 0 0 0,-1 2 0 0 0,68 76 0 0 0,20 28-36 0 0,-108-120-573 0 0,0-1 1 0 0,1-1-1 0 0,44 25 1 0 0,-56-38-73 0 0,0-1 1 0 0,34 12-1 0 0,-48-20-155 0 0,0 0-1 0 0,0-1 0 0 0,1 1 1 0 0,-1 0-1 0 0,1-1 1 0 0,0 0-1 0 0,-1 0 1 0 0,0 0-1 0 0,6-1 1 0 0,9-3-1825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0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366 278 17479 0 0,'0'-5'267'0'0,"0"2"-100"0"0,6-9 1390 0 0,-5 10-873 0 0,6 10 1067 0 0,-3-1-1494 0 0,-1 1 0 0 0,-1-1 1 0 0,0 1-1 0 0,0-1 0 0 0,0 1 1 0 0,0 10-1 0 0,0-3-23 0 0,58 324 2279 0 0,-30-173-1832 0 0,-17-91-389 0 0,4 95 0 0 0,-16-143-228 0 0,-1-1 0 0 0,-1 1 0 0 0,-2-1 0 0 0,0 0 1 0 0,-2 1-1 0 0,-1-2 0 0 0,-11 33 0 0 0,15-54-46 0 0,0 0 1 0 0,1 0-1 0 0,-2 0 0 0 0,1 0 1 0 0,0 0-1 0 0,0 0 0 0 0,-1-1 1 0 0,-3 5-1 0 0,4-7-12 0 0,1 0 1 0 0,-2 0 0 0 0,2 0-1 0 0,-1 0 1 0 0,1 0 0 0 0,-1 0-1 0 0,0 0 1 0 0,0 0 0 0 0,0-1-1 0 0,0 1 1 0 0,1-1-1 0 0,-2 0 1 0 0,2 1 0 0 0,-1-1-1 0 0,-1 0 1 0 0,2 0 0 0 0,-1 0-1 0 0,0 0 1 0 0,0 0-1 0 0,-3-1 1 0 0,-7-2 6 0 0,0-1-1 0 0,1 0 1 0 0,1 0-1 0 0,-2-1 1 0 0,2 0-1 0 0,-10-8 1 0 0,-59-43-28 0 0,62 43 22 0 0,-7-5-6 0 0,2-1 0 0 0,0-1 0 0 0,2-1 0 0 0,0-1 0 0 0,1 0 0 0 0,1-1 0 0 0,1-1 0 0 0,2-1 0 0 0,0-1 0 0 0,-18-43 0 0 0,31 64 7 0 0,0 0 0 0 0,0-1 0 0 0,1 1 0 0 0,-1-1 0 0 0,2 0 1 0 0,-1 0-1 0 0,0-7 0 0 0,1 10-6 0 0,0 1 1 0 0,1-1-1 0 0,0 1 1 0 0,-1 0-1 0 0,0 0 1 0 0,1-1-1 0 0,0 1 1 0 0,0 0-1 0 0,0 0 1 0 0,1 0-1 0 0,-2 0 1 0 0,2 0-1 0 0,-1 0 1 0 0,1 1-1 0 0,-1-2 1 0 0,1 2-1 0 0,-1-1 1 0 0,2 1-1 0 0,-2-1 1 0 0,5-1-1 0 0,2-2 2 0 0,1 1 1 0 0,0 0-1 0 0,0 0 0 0 0,0 0 0 0 0,0 2 0 0 0,15-4 1 0 0,62-4 29 0 0,-78 9-34 0 0,74-4-567 0 0,117 8 0 0 0,79 29-1387 0 0,-232-25 298 0 0</inkml:trace>
  <inkml:trace contextRef="#ctx0" brushRef="#br0" timeOffset="1.25">1349 28 19463 0 0,'-2'-3'238'0'0,"-1"0"1"0"0,0 0-1 0 0,0 0 0 0 0,0 0 1 0 0,0 1-1 0 0,-7-5 0 0 0,8 6-219 0 0,1 1-1 0 0,0 0 1 0 0,0-1-1 0 0,-1 1 1 0 0,1 0-1 0 0,-1-1 1 0 0,1 1-1 0 0,-1 0 1 0 0,1 0-1 0 0,-1 0 1 0 0,1 0-1 0 0,-1 0 1 0 0,1 0-1 0 0,-1 1 1 0 0,1-1-1 0 0,-1 1 1 0 0,1-1-1 0 0,0 0 1 0 0,-1 1-1 0 0,1 0 1 0 0,-1 0-1 0 0,2-1 1 0 0,-4 3-1 0 0,-5 3 38 0 0,0 3 0 0 0,1-2 0 0 0,-1 1-1 0 0,2 1 1 0 0,-8 10 0 0 0,-5 6 81 0 0,-94 117 688 0 0,95-114-517 0 0,0 2 0 0 0,3 0 0 0 0,-19 43 0 0 0,18-27 46 0 0,1 2-1 0 0,3 0 0 0 0,2 2 1 0 0,-8 80-1 0 0,17-103-256 0 0,1 0-1 0 0,1 0 1 0 0,2 0 0 0 0,1 0-1 0 0,1 0 1 0 0,1 0 0 0 0,15 45-1 0 0,-12-52-81 0 0,0-1-1 0 0,1 1 1 0 0,1-1 0 0 0,1-1-1 0 0,0 0 1 0 0,2 0-1 0 0,0 0 1 0 0,1-3-1 0 0,0 2 1 0 0,20 14-1 0 0,-8-9 19 0 0,34 22 0 0 0,-46-37-871 0 0,19 10 0 0 0,-22-12-1460 0 0,-1-1 0 0 0,20 4 1 0 0,1-3-5589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51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6447 0 0,'0'0'499'0'0,"-1"0"25"0"0,0 0-19 0 0,1 0 0 0 0,-1 0 0 0 0,0 0-1 0 0,1 0 1 0 0,-1 0 0 0 0,1 1 0 0 0,-1-1 0 0 0,0 0 0 0 0,1 0-1 0 0,-1 1 1 0 0,1-1 0 0 0,0 0 0 0 0,-1 0 0 0 0,0 0 0 0 0,1 1-1 0 0,-1-1 1 0 0,1 1 0 0 0,0-1 0 0 0,-2 1 0 0 0,1 0-202 0 0,1 1 1 0 0,0-2-1 0 0,-1 1 1 0 0,0 1-1 0 0,1-2 1 0 0,-1 2-1 0 0,1-1 1 0 0,0 0-1 0 0,0 2 0 0 0,-1 3-14 0 0,1-1-1 0 0,-1 1 0 0 0,3 8 0 0 0,-2-13-99 0 0,2 30 410 0 0,11 82 570 0 0,8-29-167 0 0,-7-29-2625 0 0,-6-17-3776 0 0,-1-1-2197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0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496 28 17967 0 0,'-1'-11'986'0'0,"-1"1"14"0"0,2 3 3105 0 0,-2 9-2771 0 0,-3 1-1148 0 0,2 0-1 0 0,-1 0 1 0 0,0 0-1 0 0,0 0 1 0 0,1 2-1 0 0,-6 5 1 0 0,-17 31 233 0 0,20-31-275 0 0,-127 191 1259 0 0,76-117-1093 0 0,-57 70 56 0 0,36-53-284 0 0,66-82-95 0 0,-19 35 1 0 0,30-52-212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0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11 749 17423 0 0,'-11'-49'2000'0'0,"11"49"-1986"0"0,0 0 0 0 0,0 0 1 0 0,0 0-1 0 0,0 0 0 0 0,0 0 0 0 0,0 0 0 0 0,0 0 0 0 0,1 0 0 0 0,-1 0 0 0 0,0 0 0 0 0,0 0 1 0 0,0 0-1 0 0,0 0 0 0 0,0 0 0 0 0,0 0 0 0 0,0 0 0 0 0,0 0 0 0 0,0 0 0 0 0,0 0 0 0 0,0 0 0 0 0,0 0 1 0 0,0 0-1 0 0,0 0 0 0 0,0 0 0 0 0,0 0 0 0 0,1 0 0 0 0,-1 0 0 0 0,0 0 0 0 0,0 0 0 0 0,0 0 1 0 0,0 0-1 0 0,0 0 0 0 0,0 0 0 0 0,0 0 0 0 0,0 0 0 0 0,0 0 0 0 0,0 0 0 0 0,0 0 0 0 0,0 0 1 0 0,0 0-1 0 0,0 0 0 0 0,0 0 0 0 0,0 0 0 0 0,0-1 0 0 0,0 1 0 0 0,0 0 0 0 0,0 0 0 0 0,0 0 1 0 0,0 0-1 0 0,0 0 0 0 0,0 0 0 0 0,0 0 0 0 0,0 0 0 0 0,0 0 0 0 0,3 2 243 0 0,0-1 1 0 0,0 2-1 0 0,0-2 0 0 0,0 1 0 0 0,0 1 1 0 0,-1-1-1 0 0,0 0 0 0 0,4 5 0 0 0,19 25 870 0 0,-20-24-961 0 0,51 78 1027 0 0,11 14-258 0 0,94 116 313 0 0,-136-182-1098 0 0,61 62 0 0 0,-80-91-259 0 0,0 1 1 0 0,14 9-1 0 0,-18-14-78 0 0,0 1-1 0 0,1-1 1 0 0,0 1-1 0 0,0-1 1 0 0,0 0-1 0 0,0 0 1 0 0,0-1-1 0 0,-1 1 1 0 0,1 0-1 0 0,0-1 1 0 0,5 1-1 0 0,4-4-1608 0 0</inkml:trace>
  <inkml:trace contextRef="#ctx0" brushRef="#br0" timeOffset="1">482 26 19983 0 0,'-8'-14'2191'0'0,"16"9"-1477"0"0,0 4-506 0 0,0-1-1 0 0,0 1 0 0 0,1 0 0 0 0,-1 0 0 0 0,0 1 0 0 0,10 1 0 0 0,-4 0 14 0 0,54-1 502 0 0,271 5 538 0 0,-318-4-2011 0 0,40 5 0 0 0,-58-6-805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2:23:01.3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11 12439 0 0,'-17'-10'2719'0'0,"11"19"458"0"0,3-2-2623 0 0,1 0 0 0 0,0-1-1 0 0,0 2 1 0 0,-1 13 0 0 0,-2 31 196 0 0,4-28-252 0 0,-13 247 3654 0 0,15-102-3620 0 0,7-58-2926 0 0,-4-74-6457 0 0</inkml:trace>
  <inkml:trace contextRef="#ctx0" brushRef="#br0" timeOffset="1">163 1191 11055 0 0,'-1'1'4271'0'0,"0"4"-2295"0"0,-1-1 0 0 0,0 0 0 0 0,0 0 0 0 0,-6 7 1 0 0,5-7-1290 0 0,0-1 0 0 0,1 2 0 0 0,0-1 0 0 0,0 0 1 0 0,-3 6-1 0 0,5-8-708 0 0,-1 0 0 0 0,1 1 0 0 0,0 0 1 0 0,0-1-1 0 0,0 0 0 0 0,1 0 0 0 0,-1 1 1 0 0,1-1-1 0 0,-1 0 0 0 0,1 0 0 0 0,-1 1 0 0 0,2-1 1 0 0,-1 0-1 0 0,-1 0 0 0 0,2 1 0 0 0,-1-1 1 0 0,0-1-1 0 0,4 5 0 0 0,2 2-971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3:08:24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2034 9959 0 0,'-16'-9'465'0'0,"1"0"0"0"0,0 0-1 0 0,1-2 1 0 0,0 0 0 0 0,-19-19-1 0 0,27 22 44 0 0,0 1 0 0 0,2-1 0 0 0,-1-1 0 0 0,0 1 0 0 0,1 0 0 0 0,1-1-1 0 0,-1 0 1 0 0,1 0 0 0 0,1 0 0 0 0,-1 0 0 0 0,0-19 0 0 0,0-5 312 0 0,4-67 1 0 0,0 92-769 0 0,23-198 897 0 0,-3 54-740 0 0,-4-4-188 0 0,16-210 709 0 0,-33 356-675 0 0,14-203 1309 0 0,-8 153-1017 0 0,23-90-1 0 0,-25 132-330 0 0,-2 10-7 0 0,0-1-1 0 0,0 0 0 0 0,1 0 1 0 0,0 1-1 0 0,0 0 1 0 0,8-12-1 0 0,-2 10-8 0 0,-5 8 0 0 0,-1 1 0 0 0,22-11-34 0 0,1 1 1 0 0,1 0-1 0 0,0 2 0 0 0,1 2 1 0 0,0 0-1 0 0,0 2 0 0 0,39-4 1 0 0,202-2 18 0 0,-186 10-34 0 0,-55 0 45 0 0,331-10-3 0 0,111-13 7 0 0,-37-4 0 0 0,-90 2 0 0 0,-178 12 0 0 0,262-14 0 0 0,-185 13 0 0 0,12 2 0 0 0,-128 5 0 0 0,424-15 0 0 0,-196 22-36 0 0,-55 0 8 0 0,-237 0 28 0 0,252 6 0 0 0,-113 7 160 0 0,-192-12-157 0 0,15 0 30 0 0,-15 0-4 0 0,-8 1-24 0 0,-1 0 0 0 0,1 0 0 0 0,-1-1 0 0 0,1 0 0 0 0,-1 1 0 0 0,0 0-1 0 0,0-1 1 0 0,0 1 0 0 0,1-1 0 0 0,-1 1 0 0 0,0 0 0 0 0,0-1 0 0 0,0 1-1 0 0,0-1 1 0 0,0 2 0 0 0,0-1 3 0 0,2 9 20 0 0,-1 1 1 0 0,-1 1 0 0 0,0-1 0 0 0,0 0-1 0 0,-1 0 1 0 0,-4 20 0 0 0,-1 13-69 0 0,0 70 19 0 0,10 133-1 0 0,27 116-24 0 0,-25-292 52 0 0,3 31-32 0 0,-7 132-1 0 0,-13-127 27 0 0,3-28 0 0 0,-8 40 0 0 0,7-64 0 0 0,6-29 1 0 0,-2-1-1 0 0,0-1 1 0 0,-2 1-1 0 0,-15 36 1 0 0,19-52-2 0 0,-3 0 1 0 0,2-1 0 0 0,-1 0-1 0 0,-1 1 1 0 0,0-2 0 0 0,-9 10-1 0 0,9-12 0 0 0,1-1 0 0 0,-1 1 0 0 0,0-1 0 0 0,0 1 0 0 0,0-1 0 0 0,-1-1 0 0 0,1 0 0 0 0,-1 0 0 0 0,-9 3-1 0 0,-5-1-12 0 0,1-1-1 0 0,-1 0 0 0 0,-26 1 0 0 0,-64-4 30 0 0,83-1-13 0 0,-289-10 226 0 0,50 0-211 0 0,42 4-18 0 0,-181-2 66 0 0,40 8-10 0 0,-314 0-44 0 0,-1 16-13 0 0,597-12 5 0 0,-381 21 61 0 0,164-5 190 0 0,-57 5 328 0 0,-195 8 47 0 0,238-39-72 0 0,267 4-399 0 0,45 2-149 0 0,-38-1 224 0 0,-57-11 1 0 0,97 12-234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3:08:24.4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29 24415 0 0,'-11'-13'2176'0'0,"1"3"-1744"0"0,1 6-344 0 0,0 2-88 0 0,1 4 0 0 0,4 6 0 0 0,0 2-96 0 0,2 4 96 0 0,2 0-1592 0 0,-3 2-256 0 0,-2 0-48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3:08:26.3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965 0 15143 0 0,'-8'3'181'0'0,"2"1"0"0"0,-2 0 0 0 0,1-1 0 0 0,1 2-1 0 0,-1-1 1 0 0,1 2 0 0 0,-10 8 0 0 0,-36 46 22 0 0,36-39-213 0 0,-176 209-6 0 0,28-4-187 0 0,82-106 166 0 0,38-64 20 0 0,-78 75 0 0 0,17-19 16 0 0,81-83 40 0 0,1 1 1 0 0,-20 33 0 0 0,37-54-20 0 0,1 0 1 0 0,0 1-1 0 0,1-1 0 0 0,0 2 0 0 0,-3 10 0 0 0,6-18-14 0 0,1-1 0 0 0,-1 0 1 0 0,1 0-1 0 0,0 1 0 0 0,0 0 0 0 0,0-1 0 0 0,0 0 1 0 0,1 0-1 0 0,-1 1 0 0 0,1-1 0 0 0,-1 0 1 0 0,2 4-1 0 0,-1-4-5 0 0,0-1 0 0 0,0 1 1 0 0,0-1-1 0 0,0 1 1 0 0,1-1-1 0 0,-1 1 0 0 0,1-1 1 0 0,-2 0-1 0 0,2 0 1 0 0,-1 0-1 0 0,1 0 0 0 0,0 0 1 0 0,0 0-1 0 0,-1 0 1 0 0,1 0-1 0 0,0-1 0 0 0,-1 0 1 0 0,4 2-1 0 0,2-1-14 0 0,2 0 0 0 0,-2 0 0 0 0,1-1-1 0 0,0 0 1 0 0,-1 0 0 0 0,12-2 0 0 0,-14 1-23 0 0,11-1-224 0 0,0-1-1 0 0,0 0 0 0 0,-1-1 1 0 0,0-1-1 0 0,23-9 0 0 0,20-17-679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13:08:27.4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1334 366 9671 0 0,'2'-1'100'0'0,"36"-33"718"0"0,-33 30-701 0 0,0 0 0 0 0,0 1 0 0 0,1 0 0 0 0,-1 0 0 0 0,11-4 0 0 0,-15 7-68 0 0,-1 0-1 0 0,1 0 1 0 0,-1-1-1 0 0,0 1 0 0 0,1 0 1 0 0,-1 0-1 0 0,1 0 1 0 0,0 0-1 0 0,-1 0 0 0 0,0 0 1 0 0,0 1-1 0 0,1-1 1 0 0,0 0-1 0 0,-1 0 1 0 0,1 0-1 0 0,-1 0 0 0 0,0 1 1 0 0,0-1-1 0 0,1 0 1 0 0,0 0-1 0 0,-1 0 0 0 0,1 0 1 0 0,-1 1-1 0 0,0-1 1 0 0,0 1-1 0 0,0-1 0 0 0,1 0 1 0 0,-1 1-1 0 0,0-1 1 0 0,1 0-1 0 0,-1 0 1 0 0,0 1-1 0 0,1 0 0 0 0,-1 0 1 0 0,0-1-12 0 0,0 2 1 0 0,1-1-1 0 0,0 0 1 0 0,-1 1-1 0 0,0-1 1 0 0,1 1-1 0 0,-1-2 1 0 0,0 2-1 0 0,0-1 0 0 0,0 2 1 0 0,-2 4-25 0 0,0 0 1 0 0,0-1-1 0 0,-1 1 0 0 0,1-1 0 0 0,-1 0 1 0 0,-7 12-1 0 0,-1 2 2 0 0,-5 8 58 0 0,-1-1-1 0 0,-35 44 1 0 0,-53 41 96 0 0,82-90-134 0 0,-104 107 180 0 0,108-109-181 0 0,-127 130 215 0 0,-17-14 215 0 0,32-28-25 0 0,38-26-103 0 0,-77 63 310 0 0,16-40-20 0 0,44-33-93 0 0,41-26 82 0 0,66-44-494 0 0,5-2-99 0 0,-1 0 0 0 0,1-1 0 0 0,-1 1-1 0 0,1 0 1 0 0,-1-1 0 0 0,1 1 0 0 0,2-2 0 0 0,3 0-10 0 0,26-10-121 0 0,-1-1 1 0 0,0-1-1 0 0,41-27 1 0 0,82-68-558 0 0,25-17-329 0 0,-43 32 255 0 0,198-159-1526 0 0,-194 144 1363 0 0,186-154-397 0 0,-98 94 1106 0 0,-54 43 842 0 0,-166 119-574 0 0,72-52 1043 0 0,-61 44-383 0 0,45-20 0 0 0,-62 34-672 0 0,1-1 0 0 0,0 1 0 0 0,-1 0-1 0 0,6-1 1 0 0,-9 2-59 0 0,0 0-1 0 0,0 0 1 0 0,0 0-1 0 0,0 0 1 0 0,0 0-1 0 0,0 0 1 0 0,0 0-1 0 0,0 0 1 0 0,0 0-1 0 0,0 0 1 0 0,0 0-1 0 0,0 0 1 0 0,0 0-1 0 0,0 0 1 0 0,0 0-1 0 0,0 0 0 0 0,0 0 1 0 0,0 0-1 0 0,0 0 1 0 0,0 0-1 0 0,0 0 1 0 0,0 0-1 0 0,0 0 1 0 0,0 0-1 0 0,0 0 1 0 0,0 0-1 0 0,0 1 1 0 0,0-1-1 0 0,0 0 1 0 0,0 0-1 0 0,0 0 1 0 0,0 0-1 0 0,0 0 1 0 0,0 0-1 0 0,0 0 1 0 0,0 0-1 0 0,0 0 1 0 0,0 0-1 0 0,0 0 1 0 0,0 0-1 0 0,0 0 1 0 0,0 0-1 0 0,0 0 1 0 0,0 0-1 0 0,0 0 0 0 0,1 0 1 0 0,-1 1-1 0 0,0-1 1 0 0,0 0-1 0 0,0 0 1 0 0,0 0-1 0 0,0 0 1 0 0,0 0-1 0 0,0 0 1 0 0,0 0-1 0 0,0 0 1 0 0,0 0-1 0 0,-4 7 79 0 0,-1 2 0 0 0,0-2-1 0 0,0 1 1 0 0,-1-2 0 0 0,-12 12-1 0 0,6-4-4 0 0,-61 67 256 0 0,-71 75 80 0 0,3-28-53 0 0,26-24 18 0 0,-237 208 1009 0 0,280-255-1001 0 0,-126 110 996 0 0,192-160-1277 0 0,-1 0 0 0 0,0 0 0 0 0,1 1 0 0 0,-7 11 0 0 0,13-19-102 0 0,0 0-1 0 0,0 0 1 0 0,0 0-1 0 0,0 0 1 0 0,0 0 0 0 0,0 0-1 0 0,0 0 1 0 0,0 0-1 0 0,0 0 1 0 0,0 1-1 0 0,0-1 1 0 0,0 0-1 0 0,0 0 1 0 0,0 0-1 0 0,0 0 1 0 0,0 0 0 0 0,0 0-1 0 0,0 0 1 0 0,0 0-1 0 0,0 0 1 0 0,0 0-1 0 0,0 0 1 0 0,0 0-1 0 0,0 0 1 0 0,0 0 0 0 0,0 0-1 0 0,0 0 1 0 0,0 0-1 0 0,0 0 1 0 0,0 0-1 0 0,0 0 1 0 0,0 0-1 0 0,0 0 1 0 0,0 0 0 0 0,0 0-1 0 0,0 0 1 0 0,0 1-1 0 0,0-1 1 0 0,0 0-1 0 0,0 0 1 0 0,0 0-1 0 0,0 0 1 0 0,0 0 0 0 0,0 0-1 0 0,0 0 1 0 0,0 0-1 0 0,0 0 1 0 0,0 0-1 0 0,0 0 1 0 0,1 0-1 0 0,-1 0 1 0 0,0 0-1 0 0,0 0 1 0 0,0 0 0 0 0,0 0-1 0 0,0 0 1 0 0,0 0-1 0 0,0 0 1 0 0,0 0-1 0 0,0 0 1 0 0,2 1-5 0 0,1 0 0 0 0,-1-1 0 0 0,0 1 0 0 0,1-1 0 0 0,-1 1 0 0 0,1-1 0 0 0,-1 0 0 0 0,0 0 0 0 0,0 0 0 0 0,1 0 1 0 0,3-2-1 0 0,28-8-178 0 0,164-68-684 0 0,-138 51 276 0 0,65-41 0 0 0,52-43-587 0 0,-65 39 363 0 0,527-378-3000 0 0,-361 246 3381 0 0,34-18 1320 0 0,-291 207-480 0 0,-1 0 0 0 0,1 0 0 0 0,44-21 0 0 0,-61 35-278 0 0,-1-1 0 0 0,1 1 1 0 0,-1 0-1 0 0,1 0 1 0 0,4 0-1 0 0,-7 1-103 0 0,0-1 0 0 0,0 1 0 0 0,-1 0-1 0 0,0 0 1 0 0,1 0 0 0 0,0 0 0 0 0,0 0 0 0 0,-1 0-1 0 0,1 0 1 0 0,0 1 0 0 0,-1-1 0 0 0,1 0 0 0 0,-1 0 0 0 0,1 1-1 0 0,0-1 1 0 0,0 0 0 0 0,-1 0 0 0 0,0 0 0 0 0,1 1-1 0 0,0-1 1 0 0,-1 1 0 0 0,1 0 0 0 0,-1-1 0 0 0,0 0-1 0 0,1 0 1 0 0,-1 1 0 0 0,1 0 0 0 0,-1 0 0 0 0,1-1 0 0 0,-1 0-1 0 0,0 1 1 0 0,0 0 0 0 0,0 0 0 0 0,0-1 0 0 0,1 0-1 0 0,-1 2 1 0 0,0 1 29 0 0,-1 1-1 0 0,1-1 1 0 0,0 0 0 0 0,-1 0-1 0 0,0 0 1 0 0,0 0-1 0 0,0 0 1 0 0,0 0-1 0 0,0 0 1 0 0,-1 0 0 0 0,1-1-1 0 0,-5 5 1 0 0,3-2 5 0 0,-17 26 298 0 0,-1-1 0 0 0,-2-1 0 0 0,-37 38 0 0 0,-89 71 584 0 0,87-84-668 0 0,-50 52 197 0 0,-28 25 93 0 0,18-28-145 0 0,-113 104 376 0 0,154-125-533 0 0,-85 82 322 0 0,144-145-525 0 0,13-12-43 0 0,0 0 1 0 0,1 1-1 0 0,0-1 0 0 0,1 1 1 0 0,-1 1-1 0 0,-11 18 0 0 0,19-27-16 0 0,-1 2 0 0 0,0-1 0 0 0,0 0 0 0 0,1 1 0 0 0,0-2 0 0 0,0 2 0 0 0,-1-1 0 0 0,1 0 0 0 0,0 1 0 0 0,-1-1 0 0 0,1 1 1 0 0,0-1-1 0 0,0 0 0 0 0,0 0 0 0 0,1 1 0 0 0,-1 1 0 0 0,1-2-2 0 0,-1-1 1 0 0,0 2 0 0 0,1-1-1 0 0,-1-1 1 0 0,1 1 0 0 0,0 0-1 0 0,-1 0 1 0 0,1-1 0 0 0,0 1-1 0 0,-1 0 1 0 0,1 0 0 0 0,0-1 0 0 0,0 1-1 0 0,0-1 1 0 0,-1 1 0 0 0,3 0-1 0 0,1 1-9 0 0,0-1 1 0 0,0 0-1 0 0,0 0 0 0 0,1 0 0 0 0,-2-1 1 0 0,2 1-1 0 0,-1-1 0 0 0,8 0 0 0 0,0-1-39 0 0,0-1-1 0 0,-1 0 1 0 0,-1 0-1 0 0,14-6 1 0 0,44-20-336 0 0,-46 19 275 0 0,163-75-760 0 0,-133 57 337 0 0,72-49 1 0 0,-44 17 11 0 0,43-28-170 0 0,-31 29 385 0 0,48-32-36 0 0,84-72-130 0 0,103-62 429 0 0,32 5 43 0 0,-229 142 10 0 0,-57 33 138 0 0,-64 38-112 0 0,2 0 12 0 0,0-1 1 0 0,12-3 0 0 0,-20 8-30 0 0,-1 1 0 0 0,1 1 0 0 0,0-1 0 0 0,0 0 0 0 0,-1 0 0 0 0,1 1 0 0 0,0 0 0 0 0,0 0 0 0 0,-1 0 0 0 0,1 0 0 0 0,0 0 0 0 0,-1 0 0 0 0,1 0 0 0 0,6 3 1 0 0,-9-3-8 0 0,1 0-1 0 0,1 1 1 0 0,-2-1 0 0 0,1 1 0 0 0,1 0 0 0 0,-2-1 0 0 0,1 1 0 0 0,0 0 0 0 0,0 0 0 0 0,0-1 0 0 0,0 2 0 0 0,-1-1 0 0 0,1-1 0 0 0,-1 1 0 0 0,1 1 0 0 0,0-2 0 0 0,-1 2 0 0 0,1-1 0 0 0,-1 0 0 0 0,0 0 0 0 0,0 0 0 0 0,1 0 0 0 0,-1 1 0 0 0,0-2 0 0 0,0 2-1 0 0,0-1 1 0 0,0 0 0 0 0,0 0 0 0 0,0 0 0 0 0,0 0 0 0 0,-1 2 0 0 0,-1 7 58 0 0,-1 0-1 0 0,0-1 0 0 0,-1 1 1 0 0,0-1-1 0 0,-1 0 0 0 0,-9 14 1 0 0,-5 8 170 0 0,-2-2 1 0 0,-41 46-1 0 0,-58 43 211 0 0,29-29-205 0 0,-11 19 44 0 0,-123 121 436 0 0,194-200-633 0 0,-202 201 646 0 0,-31 27 161 0 0,256-249-880 0 0,-11 10 52 0 0,0 0-1 0 0,1 0 1 0 0,-24 34 0 0 0,40-50-70 0 0,0 1 1 0 0,1 0-1 0 0,-1 0 1 0 0,1 0-1 0 0,-1 1 0 0 0,1-1 1 0 0,-1 4-1 0 0,2-6 0 0 0,-1-1-1 0 0,1 1 1 0 0,0 0-1 0 0,0 0 1 0 0,0 0-1 0 0,0 0 1 0 0,0 0-1 0 0,0-1 1 0 0,0 1-1 0 0,1 0 1 0 0,-1 0-1 0 0,0-1 1 0 0,1 1-1 0 0,-1 0 1 0 0,0 0-1 0 0,1-1 1 0 0,-1 1-1 0 0,0 0 1 0 0,1 0-1 0 0,-1-1 1 0 0,1 1-1 0 0,0 0 1 0 0,-1-1-1 0 0,0 1 1 0 0,1-1-1 0 0,0 0 1 0 0,0 1-1 0 0,-1 0 1 0 0,1-1-1 0 0,0 1 1 0 0,0-1-1 0 0,-1 0 1 0 0,2 1-1 0 0,2 0 1 0 0,-1 0-1 0 0,0-1 1 0 0,1 1-1 0 0,-1-1 1 0 0,1 1-1 0 0,-1-1 1 0 0,1 0-1 0 0,5-2 1 0 0,2 1-4 0 0,17-5 1 0 0,-7-2-9 0 0,0 0 0 0 0,0-2 0 0 0,-2 1 0 0 0,27-18 0 0 0,18-11-35 0 0,65-26-118 0 0,129-72-146 0 0,207-175-580 0 0,-389 257 772 0 0,73-42-78 0 0,9-6 2 0 0,-56 24 146 0 0,-51 38 27 0 0,71-45 0 0 0,-97 72 20 0 0,-25 13 0 0 0,1 0 0 0 0,-1-1 0 0 0,0 1 0 0 0,0 0 0 0 0,1-1 0 0 0,0 1 0 0 0,-1 0 0 0 0,1-1 0 0 0,-1 1 0 0 0,0 0 0 0 0,1 0 0 0 0,0 0 0 0 0,-1 0 0 0 0,1 0 0 0 0,-1 0 0 0 0,0 0 0 0 0,1 0 0 0 0,0 0 0 0 0,-1 0 0 0 0,1 0 0 0 0,-1 0 0 0 0,0 0 0 0 0,1 0 0 0 0,0 0 0 0 0,-1 0 0 0 0,1 0 0 0 0,-1 1 0 0 0,1 1 2 0 0,-1 0-1 0 0,0-1 0 0 0,0 1 1 0 0,-1-1-1 0 0,1 2 0 0 0,0-2 1 0 0,0 1-1 0 0,0-1 0 0 0,-1 1 1 0 0,0 0-1 0 0,1-1 0 0 0,-1 1 1 0 0,1-1-1 0 0,-3 2 0 0 0,-15 29 54 0 0,18-31-53 0 0,-15 21 65 0 0,0 1-1 0 0,-2-2 1 0 0,-1-1-1 0 0,-39 36 0 0 0,-92 59 259 0 0,30-26-166 0 0,18 0-94 0 0,-24 19 28 0 0,-9-13 10 0 0,71-52 56 0 0,-84 73 0 0 0,141-110-125 0 0,-1 1 0 0 0,1-1 0 0 0,1 0 0 0 0,-1 1 0 0 0,-5 10 0 0 0,11-17-32 0 0,0 0 0 0 0,-1 0 0 0 0,1 0 0 0 0,0 0 0 0 0,0 1 0 0 0,0-1 0 0 0,0 0 0 0 0,0 0 0 0 0,0 1 0 0 0,0-1 0 0 0,0 0 0 0 0,0 1 0 0 0,0-1 0 0 0,1 0 0 0 0,-1 0 0 0 0,0 0 0 0 0,0 0 0 0 0,0 1 0 0 0,0-1 0 0 0,0 0 0 0 0,1 0 0 0 0,-1 1 0 0 0,0-1 0 0 0,0 0 0 0 0,0 0 0 0 0,1 1 0 0 0,-1-1 0 0 0,0 0 0 0 0,0 0 0 0 0,0 0 0 0 0,0 0 0 0 0,6 3 5 0 0,-1-1-2 0 0,0-1 0 0 0,0 0 1 0 0,-1-1-1 0 0,1 1 0 0 0,0-1 1 0 0,-1 0-1 0 0,2 0 0 0 0,-2-1 1 0 0,10-1-1 0 0,-12 2-5 0 0,43-8-77 0 0,0-1 0 0 0,79-29 0 0 0,86-47-277 0 0,-189 76 331 0 0,121-55-354 0 0,-97 41 145 0 0,44-30 0 0 0,-11 0-89 0 0,-27 16-21 0 0,87-45 0 0 0,-33 36 36 0 0,-101 44 308 0 0,14-1 43 0 0,-31 14 476 0 0,-12 8-172 0 0,-65 52 591 0 0,51-34-586 0 0,-40 35 142 0 0,58-54-401 0 0,0-3-1 0 0,-25 15 1 0 0,-73 33 186 0 0,-16 9-121 0 0,110-57-144 0 0,1 2 1 0 0,0 0 0 0 0,-24 23 0 0 0,44-36-2 0 0,-1 1 1 0 0,2-1 0 0 0,-1 2-1 0 0,0-1 1 0 0,-5 10 0 0 0,7-12-84 0 0,1 0 0 0 0,0 1 0 0 0,-1-1 0 0 0,1 0 0 0 0,1 0 1 0 0,-1 1-1 0 0,0 0 0 0 0,1-1 0 0 0,-1 1 0 0 0,1-1 1 0 0,1 6-1 0 0,4 10-823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87 2303 0 0,'-6'5'200'0'0,"5"-4"153"0"0,-1-1 0 0 0,1 2 0 0 0,-1-1 0 0 0,1-1-1 0 0,-1 1 1 0 0,0-1 0 0 0,1 1 0 0 0,-2 0-1 0 0,2-1 1 0 0,-1 0 0 0 0,0 0 0 0 0,0 0 0 0 0,0 0-1 0 0,0 0 1 0 0,-3 0 0 0 0,-2-1 2328 0 0,0-1 1 0 0,-12-3-1 0 0,5 1 5079 0 0,17 6-7770 0 0,0-1 0 0 0,0 1-1 0 0,0-1 1 0 0,0 1 0 0 0,0-1-1 0 0,0 0 1 0 0,0 1 0 0 0,0-2-1 0 0,1 1 1 0 0,-1-1 0 0 0,1 1-1 0 0,-1-1 1 0 0,5 0 0 0 0,7-1 32 0 0,26-4 0 0 0,-20 2 16 0 0,67-9 111 0 0,-87 12-135 0 0,0 0 1 0 0,-1 0-1 0 0,1 0 0 0 0,0-1 0 0 0,-1 1 0 0 0,1 0 1 0 0,-1 0-1 0 0,1 0 0 0 0,0-1 0 0 0,-1 1 0 0 0,1 0 1 0 0,-1 0-1 0 0,0 0 0 0 0,1-1 0 0 0,0 1 0 0 0,-1-1 1 0 0,1 1-1 0 0,-1-1 0 0 0,0 1 0 0 0,1 0 0 0 0,-1-1 1 0 0,1 1-1 0 0,-1-1 0 0 0,1 0 0 0 0,-1 1 0 0 0,0 0 1 0 0,0-1-1 0 0,0 0 0 0 0,1 0 0 0 0,-2 0 0 0 0,1 0 0 0 0,0 0 0 0 0,0 1 0 0 0,0 0 0 0 0,0-1 0 0 0,-1 0 0 0 0,1 0 0 0 0,-1 1 0 0 0,1 0 0 0 0,-1-1 0 0 0,1 0 0 0 0,0 1 0 0 0,-1-1 0 0 0,1 1 0 0 0,-1 0 0 0 0,0-1 0 0 0,1 1 0 0 0,0-1 0 0 0,-1 1 0 0 0,0-1 0 0 0,0 1 0 0 0,1 0 0 0 0,-1 0 0 0 0,1 0 0 0 0,-1 0 0 0 0,0-1-1 0 0,-1 1 1 0 0,-2-1-14 0 0,0 0-1 0 0,-1 1 0 0 0,1 0 0 0 0,-1 0 1 0 0,1 0-1 0 0,-1 0 0 0 0,1 0 0 0 0,-1 1 1 0 0,1 0-1 0 0,-1 0 0 0 0,2 0 0 0 0,-2 1 1 0 0,1-1-1 0 0,0 1 0 0 0,-1 0 0 0 0,2 0 1 0 0,-1 0-1 0 0,-5 5 0 0 0,-3 2-53 0 0,1 0-1 0 0,0 2 1 0 0,1-2-1 0 0,-13 18 1 0 0,12-13 32 0 0,0 0 0 0 0,2 1 0 0 0,0 0 1 0 0,-9 23-1 0 0,14-28 7 0 0,0 0-1 0 0,0 0 1 0 0,1 0 0 0 0,1 0-1 0 0,1 0 1 0 0,-1 1 0 0 0,1-1-1 0 0,0 17 1 0 0,2-22 5 0 0,-1-1-1 0 0,1 1 1 0 0,0-1 0 0 0,0 1-1 0 0,0-1 1 0 0,1 0 0 0 0,-1 1-1 0 0,1-1 1 0 0,1 0 0 0 0,3 6-1 0 0,-5-8-5 0 0,1 0 0 0 0,-1 0 0 0 0,1-1 0 0 0,-1 1 0 0 0,1-1 0 0 0,-1 1 0 0 0,1-2 0 0 0,-1 2 0 0 0,1-1 0 0 0,0 0 0 0 0,0 0 0 0 0,0 0 0 0 0,0-1 0 0 0,0 1 0 0 0,0 0 0 0 0,0 0 0 0 0,0-1 0 0 0,0 0 0 0 0,0 0 0 0 0,0 0 0 0 0,0 0 0 0 0,1 0 0 0 0,-1 0 0 0 0,3 0-1 0 0,2-2-116 0 0,0 0-1 0 0,0 0 0 0 0,0-1 0 0 0,0 0 0 0 0,-1 0 0 0 0,0 0 0 0 0,8-6 1 0 0,40-32-1912 0 0,-44 33 1635 0 0,11-9-2029 0 0,33-34-1 0 0,-48 44 2042 0 0,0-1 0 0 0,-1 1 1 0 0,0-1-1 0 0,0 0 0 0 0,0 0 1 0 0,-1 0-1 0 0,-1-1 0 0 0,6-15 1 0 0,-6 11 564 0 0,0 0 0 0 0,2-18 0 0 0,-5 24 868 0 0,1-1 1 0 0,-4-14 0 0 0,0 4 1042 0 0,0-8 5307 0 0,-7 145-7325 0 0,5-86-46 0 0,2 0 1 0 0,2 61-1 0 0,2-86-25 0 0,-1-1-1 0 0,2 0 0 0 0,-1 1 1 0 0,2-1-1 0 0,-1 0 1 0 0,0 0-1 0 0,1 0 1 0 0,5 7-1 0 0,-8-13-2 0 0,0-1 1 0 0,1 1-1 0 0,0-1 0 0 0,-1 0 0 0 0,1 1 1 0 0,-1-1-1 0 0,1 0 0 0 0,-1 0 0 0 0,1 0 1 0 0,0 0-1 0 0,-1 0 0 0 0,1 0 0 0 0,-1 0 1 0 0,1 0-1 0 0,0 0 0 0 0,-1 0 0 0 0,0 0 1 0 0,2 0-1 0 0,-1 0-33 0 0,3 0-37 0 0,1 0-1 0 0,-2 0 1 0 0,2-1-1 0 0,-1 0 1 0 0,-1 0 0 0 0,2 0-1 0 0,-1-1 1 0 0,-1 1-1 0 0,1-1 1 0 0,0 0-1 0 0,-1 0 1 0 0,1 0-1 0 0,-1-1 1 0 0,0 1 0 0 0,0 0-1 0 0,0-1 1 0 0,0 0-1 0 0,0 0 1 0 0,3-5-1 0 0,2-1-228 0 0,-1-2-1 0 0,0 1 0 0 0,-1-2 0 0 0,0 1 0 0 0,5-12 0 0 0,-6 9-36 0 0,-1-1 0 0 0,0 1 0 0 0,2-20-1 0 0,3-44 514 0 0,-7 46 307 0 0,1-8 545 0 0,-3 24 450 0 0,5-29-1 0 0,-5 44-400 0 0,4 13-860 0 0,1-1-216 0 0,-1 7 25 0 0,-1 0-1 0 0,-1 0 0 0 0,-1 1 1 0 0,0 22-1 0 0,-11 76-9 0 0,2-36 49 0 0,0 165 87 0 0,10-222-281 0 0,5 27 0 0 0,-6-44 114 0 0,-1-6-137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28 17015 0 0,'0'-5'87'0'0,"0"3"155"0"0,1 0-1 0 0,-1 0 0 0 0,0-1 1 0 0,1 1-1 0 0,-1 0 0 0 0,1 0 0 0 0,2-6 4818 0 0,-9 17-4647 0 0,-7 17-321 0 0,1-1 1 0 0,-16 48-1 0 0,15-37-68 0 0,-9 40-5404 0 0,17-58 3002 0 0,2-9-4853 0 0</inkml:trace>
  <inkml:trace contextRef="#ctx0" brushRef="#br0" timeOffset="1">56 26 12895 0 0,'0'0'998'0'0,"1"2"-657"0"0,1 3 126 0 0,1 0 0 0 0,-1 1-1 0 0,1-1 1 0 0,0-1 0 0 0,0 1 0 0 0,0 0 0 0 0,9 8 0 0 0,-5-6-387 0 0,2 1 0 0 0,0-1 1 0 0,11 8-1 0 0,25 11 62 0 0,-17-11-2903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0,'0'0'9034'0'0,"2"1"-8384"0"0,5 3-644 0 0,1-1-1 0 0,1-1 0 0 0,-2 1 1 0 0,1-2-1 0 0,1 1 0 0 0,0-1 1 0 0,11 1-1 0 0,63-4-80 0 0,-51-1-15 0 0,-11 0 1056 0 0,-21 2-273 0 0,-3-4 2966 0 0,0 12-3593 0 0,0 0-1 0 0,0-1 1 0 0,1 1-1 0 0,0 0 0 0 0,-1 10 1 0 0,-4 39 140 0 0,6-43-197 0 0,-4 89-9 0 0,4-82-16 0 0,1 0 1 0 0,1 0-1 0 0,1 0 0 0 0,4 20 0 0 0,-6-38-394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5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 12439 0 0,'-5'-5'8343'0'0,"5"7"-8266"0"0,0-1-46 0 0,-1 1 1 0 0,1 0-1 0 0,0-1 0 0 0,-1 1 0 0 0,1-1 1 0 0,0 1-1 0 0,0-1 0 0 0,0 1 0 0 0,1-1 0 0 0,-1 2 1 0 0,0-2-1 0 0,1 1 0 0 0,0 2 0 0 0,5 8-1113 0 0,2-1-3950 0 0,0-2-1495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74 6447 0 0,'-1'-2'499'0'0,"0"-5"-841"0"0,-3-12 2654 0 0,4 16-930 0 0,0 1 0 0 0,0 0 0 0 0,0-1-1 0 0,0 1 1 0 0,1 0 0 0 0,-1-1-1 0 0,1-2 1 0 0,0 3-1287 0 0,0 1 0 0 0,0-1-1 0 0,0 1 1 0 0,0 0 0 0 0,-1-1 0 0 0,2 1 0 0 0,-1 0 0 0 0,0 0-1 0 0,1 0 1 0 0,-2 0 0 0 0,2 0 0 0 0,-1 0 0 0 0,1 0 0 0 0,-1 0 0 0 0,1 1-1 0 0,-1-1 1 0 0,1 1 0 0 0,-1-1 0 0 0,1 0 0 0 0,-1 1 0 0 0,3 0-1 0 0,0-1 13 0 0,0 0 0 0 0,-1 1-1 0 0,1 0 1 0 0,1 0-1 0 0,-2 0 1 0 0,1 0-1 0 0,0 1 1 0 0,5 0-1 0 0,-7-1-106 0 0,0 1 0 0 0,-1-1 1 0 0,1 1-1 0 0,-1 0 0 0 0,1-1 0 0 0,-1 0 0 0 0,1 1 0 0 0,-1 0 0 0 0,3 1 0 0 0,0 0-12 0 0,10 7-33 0 0,-12-6 37 0 0,4 5 8 0 0,-5-5 13 0 0,0 1-1 0 0,-1-1 0 0 0,0 0 1 0 0,1 1-1 0 0,-1 0 0 0 0,0 0 1 0 0,0-1-1 0 0,0 0 1 0 0,-1 1-1 0 0,1 0 0 0 0,-1 0 1 0 0,0-1-1 0 0,-2 6 0 0 0,-1 3 52 0 0,-2 0-1 0 0,-9 15 0 0 0,9-17-76 0 0,-1 0-1 0 0,-1 0 1 0 0,1-1 0 0 0,-1 0 0 0 0,-1-1 0 0 0,0 0 0 0 0,-18 12-1 0 0,21-16-275 0 0,-1 0 0 0 0,-13 4-1 0 0,18-7-139 0 0,95 56-2715 0 0,-89-55 3057 0 0,0 0-1 0 0,-1 1 0 0 0,2-2 0 0 0,4 2 1 0 0,4-2-807 0 0,-7-1 510 0 0,3-2-3664 0 0,-6 0 2615 0 0,7-2-3570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11887 0 0,'0'0'1083'0'0,"2"-1"-816"0"0,25-7 1586 0 0,-21 6-1720 0 0,0 1-1 0 0,0-1 1 0 0,1 0-1 0 0,-1 0 1 0 0,-1-1-1 0 0,1 0 1 0 0,0 0-1 0 0,0 0 1 0 0,8-7-1 0 0,5-7-13 0 0,-15 14-266 0 0,0 0 1 0 0,0 0 0 0 0,-1 0 0 0 0,0 0 0 0 0,1-1 0 0 0,-1 0 0 0 0,-1 0-1 0 0,1 1 1 0 0,0-1 0 0 0,3-8 0 0 0,-4 8-29 0 0,-2 3 109 0 0,1 1 1 0 0,-1-1-1 0 0,0 0 0 0 0,0 0 0 0 0,0 1 0 0 0,1-1 0 0 0,-1 0 0 0 0,0 0 0 0 0,0 1 0 0 0,0-1 0 0 0,0 0 0 0 0,0 0 0 0 0,0 1 0 0 0,0-1 0 0 0,0 0 0 0 0,0 0 0 0 0,0 1 0 0 0,-1-2 0 0 0,1 1 0 0 0,0 1 0 0 0,0-1 0 0 0,0 0 0 0 0,-1 0 0 0 0,1 1 0 0 0,-1 0 0 0 0,1-1 0 0 0,-1 0 0 0 0,0 0 0 0 0,-3-5 639 0 0,1 1 1 0 0,-1-1-1 0 0,-2-9 0 0 0,5 14 258 0 0,-2-10 6751 0 0,4 34-7514 0 0,0 1 0 0 0,-3 25 0 0 0,-9 49-212 0 0,9-79 72 0 0,-2 4-1384 0 0,-1-1 0 0 0,-10 28-1 0 0,13-44 1012 0 0,0 0 43 0 0,-1 1 0 0 0,-1 0 0 0 0,1-1 0 0 0,-2 1 0 0 0,2-1 0 0 0,-2 0-1 0 0,1-1 1 0 0,-2 1 0 0 0,2-1 0 0 0,-8 5 0 0 0,6-6-1820 0 0,-3 0 10102 0 0,13-3-5132 0 0,0-1-2795 0 0,2 1 62 0 0,0 1 0 0 0,-1-1 0 0 0,1 2 0 0 0,0-1 1 0 0,-1 0-1 0 0,0 0 0 0 0,0 1 0 0 0,1 0 0 0 0,7 7 0 0 0,-4-2-5 0 0,-1-1 0 0 0,1 1 0 0 0,-1 1 0 0 0,7 9 0 0 0,-10-8-10 0 0,-4-8-25 0 0,0 1-1 0 0,-1-1 1 0 0,1 0 0 0 0,-1 0-1 0 0,1 1 1 0 0,-1-1-1 0 0,0 0 1 0 0,0 1 0 0 0,0-1-1 0 0,-1 1 1 0 0,1-1 0 0 0,-1 4-1 0 0,-1-2-118 0 0,1 0-1 0 0,-1 1 1 0 0,0-2-1 0 0,0 1 1 0 0,-1 0-1 0 0,-3 4 1 0 0,-3 3-905 0 0,-2 1 1 0 0,1-2-1 0 0,-14 10 1 0 0,16-14 137 0 0,-6 6-6147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36 17303 0 0,'-27'-16'1572'0'0,"21"12"-1294"0"0,5 2-127 0 0,-1 1 0 0 0,1-1 1 0 0,-1 1-1 0 0,1-1 0 0 0,-1 1 1 0 0,1 0-1 0 0,-4-2 1 0 0,0 0 3204 0 0,5 86-2900 0 0,-1 97 343 0 0,-10-33-799 0 0,11-141-42 0 0,0-2 0 0 0,0 1 0 0 0,0-1 0 0 0,1 1 0 0 0,0 0-1 0 0,-1-1 1 0 0,2 1 0 0 0,-1-1 0 0 0,0 1 0 0 0,1-1 0 0 0,3 7 0 0 0,-4-10-91 0 0,-1-1 1 0 0,0 0 0 0 0,1 1-1 0 0,-1-1 1 0 0,1 1-1 0 0,0 0 1 0 0,-1-1 0 0 0,0 0-1 0 0,1 0 1 0 0,0 1-1 0 0,0-1 1 0 0,-1 1-1 0 0,1-1 1 0 0,0 0 0 0 0,0 1-1 0 0,-1-1 1 0 0,0 0-1 0 0,1 0 1 0 0,0 0 0 0 0,0 0-1 0 0,-1 0 1 0 0,1 0-1 0 0,0 0 1 0 0,0 0 0 0 0,-1 0-1 0 0,2 0 1 0 0,1-1-265 0 0,-1 0 0 0 0,0 0 0 0 0,1 1 0 0 0,0-1 0 0 0,3-3 0 0 0,11-8-1433 0 0,-1-4-110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102 264 4607 0 0,'0'-12'365'0'0,"2"-66"-552"0"0,-5 26 16427 0 0,4 49-15468 0 0,-1 4 43 0 0,3 8 762 0 0,4 17 113 0 0,-3-2-1650 0 0,-1-1 0 0 0,-2 1 0 0 0,0 0 0 0 0,-1 0 0 0 0,-7 42 0 0 0,3-19 64 0 0,3-30-392 0 0,-6 32-1 0 0,6-48-10 0 0,1-1-72 0 0,0 1 340 0 0,-1 0 1 0 0,1-1 0 0 0,0 0-1 0 0,-1 0 1 0 0,1 1 0 0 0,0-1 0 0 0,0 1-1 0 0,-1-1 1 0 0,1 1 0 0 0,-1-1-1 0 0,1 0 1 0 0,-1 0 0 0 0,1 0 0 0 0,0 1-1 0 0,-1-1 1 0 0,1 0 0 0 0,-1 0-1 0 0,0 1 1 0 0,1-1 0 0 0,0 0 0 0 0,-1 0-1 0 0,1 0 1 0 0,-1 0 0 0 0,0 0-1 0 0,1 0 1 0 0,-1 0 0 0 0,-16 0-18 0 0,13-2 172 0 0,-1 1-1 0 0,-1-1 1 0 0,2 0 0 0 0,-1-1-1 0 0,0 1 1 0 0,1-1 0 0 0,-1 1 0 0 0,1-2-1 0 0,0 1 1 0 0,-1-1 0 0 0,2 0 0 0 0,-1 1-1 0 0,1-1 1 0 0,-7-8 0 0 0,10 10 550 0 0,2 2-834 0 0,10-6-618 0 0,26-9 1 0 0,-23 10-367 0 0,19-9 1 0 0,-6-1-1262 0 0,41-28 1 0 0,-58 35 1776 0 0,1-2 0 0 0,-1 0 1 0 0,-1 0-1 0 0,1-1 1 0 0,13-18-1 0 0,-12 11 21 0 0,-1-1 0 0 0,0 1 1 0 0,14-36-1 0 0,-20 41 1034 0 0,-2-1 1 0 0,5-19-1 0 0,-6 22 855 0 0,-1 0-1 0 0,0 0 1 0 0,-2-18 5143 0 0,-1 31-3475 0 0,-4 12-1547 0 0,-4 19-1978 0 0,-13 99 646 0 0,14-81-134 0 0,9-49 61 0 0,-12 86-15 0 0,12-75 18 0 0,-1 1 0 0 0,2-1 0 0 0,-1 1-1 0 0,4 18 1 0 0,0-18-1 0 0,0-5 0 0 0,-3-8-1 0 0,0-1 1 0 0,-1 1-1 0 0,1-1 0 0 0,-1 1 1 0 0,1-1-1 0 0,0 0 1 0 0,-1 0-1 0 0,1 0 0 0 0,-1 1 1 0 0,1-1-1 0 0,0 0 0 0 0,0 1 1 0 0,-1-1-1 0 0,1 0 0 0 0,0 0 1 0 0,0 0-1 0 0,-1 0 0 0 0,0 0 1 0 0,1 0-1 0 0,0 0 0 0 0,1-1 1 0 0,0 1-5 0 0,-1-1 0 0 0,1 1 0 0 0,-1-1 1 0 0,1 0-1 0 0,-1 0 0 0 0,1 0 0 0 0,-1 0 0 0 0,3-1 0 0 0,0-3-38 0 0,1 1-1 0 0,-1-1 0 0 0,5-7 0 0 0,-3 3-435 0 0,-6 6 76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 3223 0 0,'-33'29'-140'0'0,"2"4"3580"0"0,26-27-2532 0 0,0 1-1 0 0,0 0 0 0 0,2-1 1 0 0,-1 1-1 0 0,0 0 0 0 0,1 0 1 0 0,0 0-1 0 0,0 1 0 0 0,-1 10 1 0 0,3-16-841 0 0,1 0 0 0 0,-1 0 1 0 0,1 0-1 0 0,0 0 0 0 0,0 0 0 0 0,0 0 1 0 0,0 0-1 0 0,0 0 0 0 0,1-1 1 0 0,-1 2-1 0 0,1-1 0 0 0,-1-1 1 0 0,1 1-1 0 0,0 0 0 0 0,0 0 0 0 0,-1 0 1 0 0,1-1-1 0 0,1 1 0 0 0,-2-1 1 0 0,2 1-1 0 0,-1-1 0 0 0,0 1 1 0 0,1-1-1 0 0,-1 1 0 0 0,1-1 0 0 0,-1 0 1 0 0,1 1-1 0 0,-1-2 0 0 0,1 2 1 0 0,0-1-1 0 0,-1-1 0 0 0,1 1 1 0 0,0 0-1 0 0,0 0 0 0 0,0-1 0 0 0,-1 0 1 0 0,2 1-1 0 0,-1-1 0 0 0,-1 0 1 0 0,2 0-1 0 0,-2 0 0 0 0,1 0 1 0 0,4 0-1 0 0,3-2 240 0 0,0 0 0 0 0,1-1-1 0 0,-1 0 1 0 0,0 0 0 0 0,0 0 0 0 0,-1-2 0 0 0,1 1-1 0 0,10-8 1 0 0,-14 9-180 0 0,-2 0-1 0 0,2-1 0 0 0,-1 0 1 0 0,-1 0-1 0 0,0 1 1 0 0,1-1-1 0 0,-1-1 0 0 0,0 1 1 0 0,-1-1-1 0 0,1 1 1 0 0,0-1-1 0 0,-1 0 0 0 0,-1 1 1 0 0,3-8-1 0 0,-3 9-11 0 0,0 0-1 0 0,-1 0 1 0 0,0 1-1 0 0,0-1 1 0 0,0 1-1 0 0,0-1 1 0 0,0 0-1 0 0,0 1 1 0 0,0-1-1 0 0,0 0 0 0 0,-1 0 1 0 0,0 0-1 0 0,0 1 1 0 0,1-1-1 0 0,-2 1 1 0 0,1 0-1 0 0,0-1 1 0 0,-1 0-1 0 0,1 1 1 0 0,-1 0-1 0 0,1 0 1 0 0,-1-1-1 0 0,0 2 1 0 0,0-1-1 0 0,0 0 1 0 0,0 0-1 0 0,0 0 1 0 0,-5-2-1 0 0,-42-20-110 0 0,49 23-1133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3223 0 0,'1'-1'240'0'0,"17"-16"817"0"0,-17 14 101 0 0,1 1-1 0 0,0 0 0 0 0,0 0 0 0 0,-1 0 0 0 0,1 1 0 0 0,1-2 0 0 0,-1 2 0 0 0,0-1 0 0 0,0 1 0 0 0,1 0 0 0 0,-1 0 0 0 0,0-1 1 0 0,0 1-1 0 0,1 1 0 0 0,4-2 0 0 0,-5 2-1087 0 0,-2 0 0 0 0,2 1 0 0 0,-1-1 0 0 0,0 1 0 0 0,1-1 1 0 0,-2 1-1 0 0,2 0 0 0 0,-1-1 0 0 0,0 1 0 0 0,0 0 0 0 0,0 0 0 0 0,0 0 0 0 0,0-1 0 0 0,0 1 1 0 0,0 1-1 0 0,1 1 0 0 0,0 0-61 0 0,0 0 1 0 0,0 0 0 0 0,0 0-1 0 0,-1 1 1 0 0,1-1-1 0 0,-1 1 1 0 0,0 0 0 0 0,1-1-1 0 0,-2 1 1 0 0,0 0-1 0 0,1 0 1 0 0,0 5 0 0 0,-1 6 26 0 0,-4 26-1 0 0,4-40-34 0 0,-10 63-178 0 0,-29 94-1 0 0,39-156 127 0 0,-2 5-400 0 0,1-1-1 0 0,-2 1 1 0 0,3 0-1 0 0,-1 0 1 0 0,-1 10 0 0 0,5-6-1707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243 116 7831 0 0,'-8'-57'682'0'0,"7"44"3249"0"0,-2 1 10116 0 0,3 14-13599 0 0,0 9-410 0 0,-8 218 480 0 0,6-207-519 0 0,-2 16-31 0 0,-1 0-1 0 0,-19 72 0 0 0,22-105-53 0 0,1-3-48 0 0,0 0-1 0 0,0 0 0 0 0,1 0 0 0 0,0 1 1 0 0,-2 3-1 0 0,-8-5-440 0 0,6-1 554 0 0,0 0-1 0 0,1-1 1 0 0,-1 1-1 0 0,1-1 1 0 0,0 0-1 0 0,-1 0 1 0 0,1 0-1 0 0,0 0 1 0 0,0 0 0 0 0,-1-2-1 0 0,1 2 1 0 0,0-1-1 0 0,1 0 1 0 0,-5-3-1 0 0,-4-5-16 0 0,-21-22 1 0 0,23 21 15 0 0,-6-7 322 0 0,1 0 0 0 0,-21-36-1 0 0,34 53-20 0 0,3-1-208 0 0,1 0 0 0 0,0 0 0 0 0,0 0 0 0 0,0 0 0 0 0,0 1 0 0 0,0-1 0 0 0,0 1 0 0 0,0-1 1 0 0,7-1-1 0 0,2 0-76 0 0,18-1 0 0 0,-9 1 25 0 0,74-18-20 0 0,-77 15-401 0 0,0 0 1 0 0,0 0-1 0 0,-2-1 1 0 0,1-1-1 0 0,-1-1 0 0 0,1-1 1 0 0,-2-1-1 0 0,0 0 1 0 0,0 0-1 0 0,-2-1 0 0 0,1-2 1 0 0,16-19-1 0 0,-23 23-67 0 0,-1 0 1 0 0,-1 0-1 0 0,1 0 0 0 0,-2-1 0 0 0,7-18 1 0 0,-8 18 73 0 0,-2 9 409 0 0,0-1-1 0 0,0 0 0 0 0,-1 1 1 0 0,0-1-1 0 0,0 1 0 0 0,0-1 1 0 0,0 1-1 0 0,0-1 0 0 0,0 0 1 0 0,0 0-1 0 0,0 1 0 0 0,-2-3 1 0 0,1 3 500 0 0,1-1 0 0 0,-1 2 0 0 0,0-1 0 0 0,0 0 0 0 0,1 0 0 0 0,-2 0 0 0 0,1 1 0 0 0,0-1 0 0 0,-3-3 2159 0 0,-2 13-2076 0 0,4-5-504 0 0,-1 1-57 0 0,1 0 0 0 0,-1 0 1 0 0,2 1-1 0 0,-1-1 0 0 0,0 2 0 0 0,-1 4 0 0 0,-4 33 184 0 0,4-23-186 0 0,-3 27-14 0 0,3 1 1 0 0,1 59-1 0 0,3-70-1802 0 0,-3 18-5636 0 0,1-38-585 0 0</inkml:trace>
  <inkml:trace contextRef="#ctx0" brushRef="#br0" timeOffset="1">291 446 19351 0 0,'0'0'1751'0'0,"-1"0"-1350"0"0,-1 1-271 0 0,1 0 0 0 0,-1 0 1 0 0,1-1-1 0 0,-1 2 0 0 0,2-1 0 0 0,-2-1 0 0 0,1 2 0 0 0,0-1 0 0 0,-1 0 1 0 0,2 1-1 0 0,-2-1 0 0 0,1 0 0 0 0,1 0 0 0 0,-1 1 0 0 0,0-1 0 0 0,0 1 1 0 0,1-1-1 0 0,-1 1 0 0 0,1-1 0 0 0,-2 3 0 0 0,0 6 65 0 0,1-1 0 0 0,-2 12 0 0 0,2-19-130 0 0,0 8-65 0 0,-1 2 31 0 0,0 22 0 0 0,2-31-60 0 0,0 0 1 0 0,1 0-1 0 0,-1 0 0 0 0,1 0 1 0 0,0 0-1 0 0,-1 0 0 0 0,1-1 1 0 0,1 1-1 0 0,-2 0 1 0 0,2-1-1 0 0,-1 1 0 0 0,1-1 1 0 0,1 3-1 0 0,-2-4-120 0 0,-1-1 1 0 0,1 1-1 0 0,0 0 0 0 0,0 0 0 0 0,-1-1 1 0 0,1 1-1 0 0,0 0 0 0 0,0-1 0 0 0,0 1 1 0 0,0-1-1 0 0,0 0 0 0 0,0 0 1 0 0,0 1-1 0 0,0-1 0 0 0,0 0 0 0 0,0 1 1 0 0,0-1-1 0 0,0 0 0 0 0,0 0 0 0 0,0 0 1 0 0,0 0-1 0 0,0 0 0 0 0,0 0 0 0 0,0-1 1 0 0,0 1-1 0 0,0 0 0 0 0,0-1 0 0 0,0 1 1 0 0,0 0-1 0 0,0 0 0 0 0,0-1 0 0 0,2-1 1 0 0,1-1-504 0 0,1 0 0 0 0,-1-1 1 0 0,1 0-1 0 0,5-6 0 0 0,-8 8 237 0 0,14-13-1471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1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170 383 7367 0 0,'0'-7'16528'0'0,"0"8"-15843"0"0,-23 169 915 0 0,11-91-1405 0 0,12-79-195 0 0,0 4-31 0 0,0-1 0 0 0,0 1 0 0 0,-1 0 0 0 0,0 0 0 0 0,0-1 0 0 0,0 1 0 0 0,0-1 0 0 0,-3 7 0 0 0,3-9 1 0 0,0-1-1 0 0,0 1 0 0 0,1-1 1 0 0,-1 1-1 0 0,0 0 1 0 0,0-1-1 0 0,1 0 0 0 0,-2 0 1 0 0,1 1-1 0 0,1-1 0 0 0,-1 0 1 0 0,0 0-1 0 0,0 1 0 0 0,0-1 1 0 0,0 0-1 0 0,0 0 0 0 0,-1 0 1 0 0,-14-2-364 0 0,14 1 343 0 0,-1 0 0 0 0,1 0 1 0 0,0 0-1 0 0,-1-1 0 0 0,1 1 0 0 0,0-1 0 0 0,0 1 0 0 0,0-1 1 0 0,1 0-1 0 0,-5-4 0 0 0,-14-22-142 0 0,18 24 157 0 0,-5-6 264 0 0,2 0 0 0 0,0 1 0 0 0,-1-2 0 0 0,2 1-1 0 0,0-1 1 0 0,1 0 0 0 0,0 0 0 0 0,-3-22 0 0 0,6 31-195 0 0,0 1 1 0 0,0-2-1 0 0,1 1 0 0 0,-1 1 1 0 0,1-2-1 0 0,-1 1 0 0 0,0 1 1 0 0,1-2-1 0 0,1 2 1 0 0,-2-1-1 0 0,1 0 0 0 0,0 1 1 0 0,0-1-1 0 0,1 0 0 0 0,-1 0 1 0 0,0 1-1 0 0,1-1 1 0 0,-1 2-1 0 0,1-2 0 0 0,-1 1 1 0 0,4-2-1 0 0,2-2-61 0 0,1 0 1 0 0,0 1-1 0 0,11-5 0 0 0,-16 8 7 0 0,70-24-3157 0 0,-65 23 2308 0 0,24-10-7523 0 0</inkml:trace>
  <inkml:trace contextRef="#ctx0" brushRef="#br0" timeOffset="1">513 20 21743 0 0,'0'0'993'0'0,"0"-2"-21"0"0,-6-15 2926 0 0,10 25-3785 0 0,23 53-3804 0 0,-17-43 1742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17503 0 0,'0'0'1872'0'0,"-6"8"-1808"0"0,3-1-64 0 0,-1 2 1024 0 0,2-1 192 0 0,0 3 32 0 0,1-1 16 0 0,0 2-1048 0 0,-1-2-216 0 0,2 1 0 0 0,-2 4-72 0 0,2 0-1152 0 0,2-3-232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69 8663 0 0,'0'0'398'0'0,"-1"-2"-9"0"0,-31-44 1494 0 0,25 26 9618 0 0,7 22-11084 0 0,0 37-129 0 0,-2 147-225 0 0,-17 3-159 0 0,-23 33 213 0 0,27-111-115 0 0,9-58-20 0 0,6-52 114 0 0,0-3-6 0 0,-1-1 0 0 0,1 1-1 0 0,-1-1 1 0 0,1 1 0 0 0,-3-4 0 0 0,0-6 156 0 0,1 6-79 0 0,1 2-1 0 0,0-1 0 0 0,1-1 0 0 0,-1 1 0 0 0,1 0 0 0 0,0 0 0 0 0,0 0 0 0 0,0 0 0 0 0,1 0 1 0 0,0-1-1 0 0,2-6 0 0 0,-2 10-148 0 0,1 1 0 0 0,-1-1-1 0 0,1 1 1 0 0,-2-1 0 0 0,2 1 0 0 0,0-1 0 0 0,0 1 0 0 0,-1 0 0 0 0,1 0 0 0 0,0 0-1 0 0,-1 0 1 0 0,1 0 0 0 0,0 0 0 0 0,0 1 0 0 0,3-2 0 0 0,-1 1-23 0 0,15-5-693 0 0,1 1 0 0 0,41-5 0 0 0,-36 7-1318 0 0,34-9 0 0 0,1-2-1382 0 0,12-4-2370 0 0,-46 11 1272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5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21103 0 0,'0'0'2261'0'0,"2"0"-2181"0"0,2 1-79 0 0,0 0 0 0 0,0 0 0 0 0,-1 0 0 0 0,1 0 0 0 0,0 1-1 0 0,0-1 1 0 0,-1 1 0 0 0,0 0 0 0 0,1 0 0 0 0,-1 1 0 0 0,0-1-1 0 0,5 5 1 0 0,1 2-185 0 0,0-2-1 0 0,14 12 0 0 0,-4-9-6371 0 0,-7-6-478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123 155 1375 0 0,'-1'0'107'0'0,"-27"-3"221"0"0,9 1 4090 0 0,0 1 9537 0 0,20 1-13861 0 0,1 1 0 0 0,0-1 0 0 0,-1 1-1 0 0,1 0 1 0 0,-1-1 0 0 0,1 0 0 0 0,2 3-1 0 0,4 1-99 0 0,7 0 119 0 0,0 0 0 0 0,-1-1 0 0 0,1 0 0 0 0,1-2 0 0 0,-1 0 0 0 0,0 0-1 0 0,0-2 1 0 0,22-2 0 0 0,-32 2-16 0 0,-1 0-1 0 0,1-1 1 0 0,0 1-1 0 0,0-1 1 0 0,-2 1-1 0 0,2-2 1 0 0,-1 1-1 0 0,0 0 0 0 0,1-1 1 0 0,-2 1-1 0 0,1-1 1 0 0,0 0-1 0 0,0-1 1 0 0,-1 1-1 0 0,0-1 1 0 0,0 0-1 0 0,0 1 1 0 0,0-1-1 0 0,0 0 1 0 0,-1 0-1 0 0,0-1 1 0 0,0 1-1 0 0,0 0 1 0 0,1-7-1 0 0,-2 8-56 0 0,-1 0-1 0 0,0 0 0 0 0,0 0 1 0 0,0 0-1 0 0,0 1 1 0 0,0-1-1 0 0,-1 0 1 0 0,0 0-1 0 0,0 1 0 0 0,1-1 1 0 0,-1 1-1 0 0,-1-1 1 0 0,-1-3-1 0 0,2 2 62 0 0,-1 0 0 0 0,-1 1 0 0 0,0-1 0 0 0,1 1 0 0 0,-1 0 0 0 0,0 0 0 0 0,0 0 0 0 0,-4-3 0 0 0,4 4-81 0 0,1 0 0 0 0,-1 0 0 0 0,0 1 0 0 0,1-1 0 0 0,-1 1-1 0 0,0-1 1 0 0,0 2 0 0 0,0-2 0 0 0,0 1 0 0 0,0 1-1 0 0,0-1 1 0 0,0 1 0 0 0,0-1 0 0 0,-1 1 0 0 0,1 0 0 0 0,0 0-1 0 0,0 1 1 0 0,0-1 0 0 0,0 1 0 0 0,0-1 0 0 0,-1 1-1 0 0,1 0 1 0 0,0 0 0 0 0,1 0 0 0 0,-1 0 0 0 0,0 0-1 0 0,0 1 1 0 0,-4 3 0 0 0,-20 15-92 0 0,-40 36 0 0 0,53-42 26 0 0,-1 1 0 0 0,3 0-1 0 0,-24 34 1 0 0,32-42 34 0 0,0 1 1 0 0,0-1-1 0 0,1 1 1 0 0,0 0-1 0 0,0 0 1 0 0,1 0-1 0 0,1 0 1 0 0,-1 0 0 0 0,1 1-1 0 0,-1 9 1 0 0,2-14-13 0 0,1 1 1 0 0,-1-2-1 0 0,1 1 1 0 0,-1 1-1 0 0,1-2 1 0 0,0 2-1 0 0,0-1 1 0 0,0-1 0 0 0,1 1-1 0 0,0 0 1 0 0,-1 0-1 0 0,2-1 1 0 0,-1 1-1 0 0,0-1 1 0 0,0 1 0 0 0,1-1-1 0 0,0 0 1 0 0,0 0-1 0 0,0 0 1 0 0,0-1-1 0 0,0 1 1 0 0,6 3-1 0 0,-3-4-77 0 0,-1 1 0 0 0,1 0 0 0 0,0-1-1 0 0,-1-1 1 0 0,1 1 0 0 0,0-1-1 0 0,0 1 1 0 0,0-1 0 0 0,0-1 0 0 0,0 0-1 0 0,1 0 1 0 0,11-1 0 0 0,-7-1-131 0 0,1-1 0 0 0,0 1-1 0 0,-1-2 1 0 0,1 1 0 0 0,18-10 0 0 0,-6 1-240 0 0,-2 2-311 0 0,-1 0 0 0 0,-1-2-1 0 0,21-15 1 0 0,4-10-1484 0 0,-38 31 1788 0 0,-1 0 0 0 0,0-1-1 0 0,0 0 1 0 0,6-11 0 0 0,-11 16 535 0 0,0 0-1 0 0,0 0 1 0 0,0-1 0 0 0,0 1-1 0 0,0 0 1 0 0,-1 0 0 0 0,0-1-1 0 0,1 1 1 0 0,-1 0-1 0 0,0 0 1 0 0,0-1 0 0 0,0 1-1 0 0,0-1 1 0 0,-1-3-1 0 0,0-1 1961 0 0,-1 0-1 0 0,-1 0 1 0 0,-3-8-1 0 0,6 14-1780 0 0,0 0 1027 0 0,-3-1-675 0 0,3 2-566 0 0,0 0-1 0 0,0 0 1 0 0,0 0-1 0 0,0 0 1 0 0,0 0-1 0 0,0 0 1 0 0,0 0 0 0 0,0 0-1 0 0,0-1 1 0 0,-1 1-1 0 0,1 0 1 0 0,0 0-1 0 0,0 0 1 0 0,0 0-1 0 0,0 0 1 0 0,-1 0-1 0 0,1 0 1 0 0,0 0 0 0 0,0 0-1 0 0,0 0 1 0 0,-1 0-1 0 0,1 0 1 0 0,0 0-1 0 0,0 0 1 0 0,0 0-1 0 0,0 0 1 0 0,0 0-1 0 0,0 0 1 0 0,0 0 0 0 0,-1 0-1 0 0,1 0 1 0 0,0 0-1 0 0,0 0 1 0 0,0 0-1 0 0,0 0 1 0 0,-1 0-1 0 0,1 0 1 0 0,0 1-1 0 0,-5 4-2 0 0,0 1 0 0 0,2 0-1 0 0,-1 0 1 0 0,0 1 0 0 0,0-1-1 0 0,1 0 1 0 0,0 1-1 0 0,1 0 1 0 0,-3 11 0 0 0,3-8-4 0 0,-1 0 1 0 0,2 0 0 0 0,-1 0-1 0 0,2 0 1 0 0,0 0-1 0 0,1 15 1 0 0,1-13-15 0 0,4 1 0 0 0,-3-10 0 0 0,-1-1 0 0 0,6 2 0 0 0,-5-4 7 0 0,0 0 0 0 0,-1 0 0 0 0,1 0 0 0 0,0 0 0 0 0,0-1 0 0 0,0 1 0 0 0,0-1 0 0 0,0 0 0 0 0,0 0 0 0 0,0 1 0 0 0,0-2 0 0 0,-1 1 0 0 0,1 0 0 0 0,-1-1 0 0 0,1 1 0 0 0,-1-1 0 0 0,4-4 0 0 0,5-3 44 0 0,-1 0 1 0 0,12-18 0 0 0,-19 24-48 0 0,0 0 2 0 0,5-7 32 0 0,1-1-1 0 0,-2 0 0 0 0,9-15 0 0 0,-15 24 658 0 0,-2 5-625 0 0,0 2-67 0 0,0 1-1 0 0,1-1 0 0 0,0 1 1 0 0,0 0-1 0 0,1-1 1 0 0,-1 1-1 0 0,2 0 0 0 0,1 6 1 0 0,-3-9-23 0 0,1 0 1 0 0,1 0 0 0 0,-1 0-1 0 0,1 0 1 0 0,-1-1-1 0 0,1 0 1 0 0,0 1 0 0 0,0-1-1 0 0,0 1 1 0 0,0-1 0 0 0,0-1-1 0 0,1 2 1 0 0,-1-2-1 0 0,4 4 1 0 0,-3-4-81 0 0,0 0 0 0 0,0 0-1 0 0,0 1 1 0 0,0-1 0 0 0,0-1 0 0 0,0 1 0 0 0,0 0-1 0 0,0 0 1 0 0,0-1 0 0 0,0 0 0 0 0,1 0 0 0 0,-1 0-1 0 0,0 0 1 0 0,5-1 0 0 0,18-7-2707 0 0,-3-2-3491 0 0,-4-3-966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66 14711 0 0,'0'0'672'0'0,"0"-3"-9"0"0,-3-11-681 0 0,-2-10 1652 0 0,-2 2 6574 0 0,6 22-8173 0 0,1 0 1 0 0,0 0-1 0 0,-1 0 1 0 0,1 0-1 0 0,0-1 1 0 0,0 1 0 0 0,0 0-1 0 0,0 0 1 0 0,-1 0-1 0 0,1-1 1 0 0,-1 1-1 0 0,1 0 1 0 0,0 0-1 0 0,-1 0 1 0 0,1 0-1 0 0,0 0 1 0 0,0 0-1 0 0,-1 0 1 0 0,1 0 0 0 0,0 0-1 0 0,-1 0 1 0 0,1 0-1 0 0,-1 0 1 0 0,1 0-1 0 0,0 0 1 0 0,0 1-1 0 0,0-1 1 0 0,-1 0-1 0 0,0 0 1 0 0,-9 3 215 0 0,6-1-237 0 0,-1 0-1 0 0,2 1 1 0 0,-2 0-1 0 0,1 0 1 0 0,0 0 0 0 0,0 1-1 0 0,-5 5 1 0 0,2 0-17 0 0,0 0 0 0 0,-7 11 0 0 0,13-17 0 0 0,0-2 1 0 0,0 1-1 0 0,1 0 0 0 0,-1-1 1 0 0,0 2-1 0 0,1-2 0 0 0,-1 1 1 0 0,1 0-1 0 0,0 0 0 0 0,0 0 1 0 0,0 0-1 0 0,0-1 0 0 0,0 2 1 0 0,0-1-1 0 0,0-1 0 0 0,0 2 1 0 0,1-2-1 0 0,-1 1 0 0 0,1 0 1 0 0,0 0-1 0 0,-1 0 0 0 0,1-1 1 0 0,2 4-1 0 0,2 4 3 0 0,-2-7 0 0 0,0 0 0 0 0,11 4 0 0 0,0 0-1 0 0,-12-4 13 0 0,-2-1 5 0 0,0 1-142 0 0,0 0 50 0 0,0 1 0 0 0,0-1 0 0 0,-1 1 0 0 0,1-1 0 0 0,-2 1-1 0 0,2 0 1 0 0,-1-1 0 0 0,0 0 0 0 0,0 1 0 0 0,-2 2 0 0 0,-18 23-717 0 0,15-20 560 0 0,-4 1-203 0 0,2-3-1560 0 0,3 0-4202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87 927 5063 0 0,'1'4'146'0'0,"-1"-2"-117"0"0,1-1 1 0 0,0 0-1 0 0,-1 0 1 0 0,0 1-1 0 0,1-1 0 0 0,0 0 1 0 0,0 0-1 0 0,0 0 1 0 0,0 0-1 0 0,0 0 1 0 0,-1 0-1 0 0,3 1 0 0 0,3 4 66 0 0,-5-5 310 0 0,1-1 131 0 0,-2 0-247 0 0,2 0 0 0 0,-1 1 0 0 0,0-1 0 0 0,0 0 0 0 0,0 0-1 0 0,0 0 1 0 0,0 0 0 0 0,0 0 0 0 0,0 0 0 0 0,1-1 0 0 0,-2 1-1 0 0,2 0 1 0 0,-1 0 0 0 0,-1 0 0 0 0,2-1 0 0 0,-1 1-1 0 0,-1-1 1 0 0,1 0 0 0 0,1 1 0 0 0,-2 0 0 0 0,1-1 0 0 0,0 0-1 0 0,0 0 1 0 0,-1 1 0 0 0,1-1 0 0 0,1-1 0 0 0,1-2 294 0 0,-1-1 1 0 0,0 2-1 0 0,0-2 0 0 0,-1 1 1 0 0,2-5-1 0 0,4-9 1109 0 0,0 0-998 0 0,0-1 1 0 0,-1 0-1 0 0,6-35 1 0 0,2-61-161 0 0,-12 97-401 0 0,11-185 519 0 0,-9 94-54 0 0,22-116 0 0 0,-26 222-567 0 0,8-54 475 0 0,-7 51-298 0 0,-1 0 0 0 0,0 1 0 0 0,0-1 0 0 0,-1 1 0 0 0,0-1-1 0 0,0 1 1 0 0,-4-11 0 0 0,5 15 173 0 0,-7 8-146 0 0,1 0-227 0 0,1 2 0 0 0,0-2 0 0 0,0 1 1 0 0,2 1-1 0 0,-5 9 0 0 0,-11 46-142 0 0,10-26 92 0 0,1 2 1 0 0,3-1 0 0 0,-2 62-1 0 0,8-44 8 0 0,15 104-1 0 0,-10-125 39 0 0,1-1 0 0 0,19 54-1 0 0,-16-64-31 0 0,1 0 1 0 0,1-1-1 0 0,1 0 0 0 0,17 23 0 0 0,-29-45-237 0 0,6 7 625 0 0,-1-6-3454 0 0,-9-15 2246 0 0,1 8-116 0 0,1 0 1 0 0,-2 0-1 0 0,2 0 0 0 0,-1 0 0 0 0,-1 0 0 0 0,-2-3 0 0 0,-11-14-6210 0 0</inkml:trace>
  <inkml:trace contextRef="#ctx0" brushRef="#br0" timeOffset="1">1 586 15199 0 0,'0'0'5147'0'0,"2"-1"-3206"0"0,37-1 587 0 0,-14 2-2412 0 0,44 5 0 0 0,163 12-1625 0 0,-191-16 522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14 455 0 0,'-47'-14'23220'0'0,"50"20"-23204"0"0,-1 0 1 0 0,1-1-1 0 0,0 1 0 0 0,1 0 1 0 0,-1-1-1 0 0,1 0 0 0 0,0 0 1 0 0,0-1-1 0 0,1 1 0 0 0,-1-1 1 0 0,1 1-1 0 0,0-2 0 0 0,0 1 1 0 0,0-1-1 0 0,9 5 0 0 0,4 1-20 0 0,1 0 0 0 0,0-2-1 0 0,31 9 1 0 0,-39-13-17 0 0,1-1-1 0 0,0 0 1 0 0,-1 0 0 0 0,1-1-1 0 0,13 0 1 0 0,-18-2 8 0 0,-1 1 1 0 0,2-1-1 0 0,-1-1 0 0 0,-1 1 0 0 0,1-1 0 0 0,0 0 1 0 0,0 0-1 0 0,-1-1 0 0 0,12-7 0 0 0,-7 4-2 0 0,-1 0-1 0 0,2 0 1 0 0,15-5 0 0 0,-23 9 9 0 0,1 2 0 0 0,-1-2 0 0 0,1 1 0 0 0,-1 1 0 0 0,1 0 0 0 0,-1-1 0 0 0,1 1 0 0 0,-1 0 0 0 0,1 1 0 0 0,-1-1 0 0 0,1 1 0 0 0,7 2 0 0 0,46 19-31 0 0,30 9-55 0 0,-77-29 84 0 0,0 1 1 0 0,0-2 0 0 0,0 1-1 0 0,0-1 1 0 0,1-1 0 0 0,14-1-1 0 0,-20 0 14 0 0,1 0 0 0 0,-1 0 0 0 0,0 0 0 0 0,0-1 0 0 0,0 0-1 0 0,0 0 1 0 0,0-1 0 0 0,0 1 0 0 0,-1-1 0 0 0,0 0 0 0 0,9-8 0 0 0,4-2 28 0 0,-6 3 25 0 0,0 1 0 0 0,18-10 0 0 0,-26 17-51 0 0,0 0 1 0 0,0 0-1 0 0,0 1 1 0 0,1-1-1 0 0,-1 1 1 0 0,0 0-1 0 0,0 0 1 0 0,1 1-1 0 0,-1-1 1 0 0,1 1-1 0 0,-1 0 1 0 0,8 1-1 0 0,108 21-168 0 0,-88-19 134 0 0,-1-1-1 0 0,44-3 1 0 0,61-15 45 0 0,-122 14 0 0 0,1 1 1 0 0,0 0-1 0 0,-1 1 0 0 0,1 0 1 0 0,-1 1-1 0 0,0 1 0 0 0,1 1 0 0 0,-1-1 1 0 0,0 2-1 0 0,19 7 0 0 0,-2 0-32 0 0,-30-10-58 0 0,-12 3-3189 0 0,-5-1 1636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0 455 0 0,'-3'0'102'0'0,"0"1"0"0"0,-1-1 0 0 0,0 1 0 0 0,1-1 0 0 0,-1 1 0 0 0,1 1 0 0 0,0-2 0 0 0,0 2 0 0 0,-1-1 0 0 0,-4 4 0 0 0,-1 1 2323 0 0,0 1 1 0 0,-9 8-1 0 0,0 0 1781 0 0,-21 17 400 0 0,-18 20-2579 0 0,48-43-1887 0 0,2 0 0 0 0,-1 1 0 0 0,2 0 0 0 0,-1 0-1 0 0,1 0 1 0 0,0 1 0 0 0,1 0 0 0 0,-7 19 0 0 0,11-25-88 0 0,-1 0-1 0 0,2 0 1 0 0,-1 0 0 0 0,1 0-1 0 0,-1 1 1 0 0,1-1 0 0 0,1 0-1 0 0,-1 0 1 0 0,1 1-1 0 0,-1-1 1 0 0,2 0 0 0 0,-1 0-1 0 0,1 0 1 0 0,-1 0 0 0 0,2 0-1 0 0,-2-1 1 0 0,2 1-1 0 0,2 4 1 0 0,0-2-69 0 0,0 0 0 0 0,0 0-1 0 0,1-1 1 0 0,0 0 0 0 0,0-1 0 0 0,1 1 0 0 0,0-1 0 0 0,0 0-1 0 0,-1-1 1 0 0,12 6 0 0 0,-7-5-24 0 0,31 14-1406 0 0,-16-12-81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18199 0 0,'0'0'84'0'0,"0"-1"-1"0"0,0 1 1 0 0,0 0-1 0 0,0 0 1 0 0,0 0 0 0 0,0 0-1 0 0,0 0 1 0 0,0-1-1 0 0,0 1 1 0 0,0 0-1 0 0,0 0 1 0 0,0-1 0 0 0,0 1-1 0 0,0 0 1 0 0,0 0-1 0 0,0-1 1 0 0,0 1-1 0 0,0 0 1 0 0,1 0-1 0 0,-1 0 1 0 0,0 0 0 0 0,0 0-1 0 0,0 0 1 0 0,0 0-1 0 0,1-1 1 0 0,-1 1-1 0 0,0 0 1 0 0,0 0-1 0 0,0 0 1 0 0,0 0 0 0 0,0 0-1 0 0,0-1 1 0 0,1 1-1 0 0,-1 0 1 0 0,0 0-1 0 0,0 0 1 0 0,1 0 0 0 0,-1 0-1 0 0,0 0 1 0 0,1 0-1 0 0,7 7 862 0 0,11 20-1748 0 0,-14-20 1038 0 0,10 17-2064 0 0,-5-9-3979 0 0,-4-4-390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57 7367 0 0,'-8'0'10388'0'0,"10"-1"-10162"0"0,26-11 121 0 0,0 2 1 0 0,32-7-1 0 0,-50 14-251 0 0,17-8-1 0 0,-17 8-36 0 0,-1 4-71 0 0,-9-1-1 0 0,1 0 0 0 0,0 0 0 0 0,-1 0 1 0 0,0 0-1 0 0,1 0 0 0 0,-1 0 1 0 0,1 1-1 0 0,0-1 0 0 0,-1 0 1 0 0,0 0-1 0 0,0 0 0 0 0,1 0 1 0 0,0 1-1 0 0,-1-1 0 0 0,1 0 0 0 0,-1 1 1 0 0,0 0-1 0 0,2-1-28 0 0,-1 2-95 0 0,0-1-529 0 0,0 1 596 0 0,-1-1 1 0 0,0 0-1 0 0,1 1 1 0 0,-1-1-1 0 0,0 1 1 0 0,0-1-1 0 0,0 1 1 0 0,0-1-1 0 0,0 1 1 0 0,0-1-1 0 0,-1 1 1 0 0,1-2 0 0 0,-1 2-1 0 0,1-1 1 0 0,-1 1-1 0 0,1-1 1 0 0,0 0-1 0 0,-3 2 1 0 0,-3 6-24 0 0,-15 14-64 0 0,14-17 482 0 0,5-4-221 0 0,2-1 1 0 0,-2-1 0 0 0,1 2-1 0 0,1-1 1 0 0,-2 0 0 0 0,1 1-1 0 0,1-2 1 0 0,-1 2 0 0 0,-1 2-1 0 0,0-1-58 0 0,1 1-28 0 0,0 8-35 0 0,1-6-88 0 0,1-3 94 0 0,-3 21 40 0 0,1-22 926 0 0,1-4-1079 0 0,-2 0 1 0 0,1 0-1 0 0,-1 1 0 0 0,1-1 1 0 0,-1 0-1 0 0,1 1 1 0 0,-1-1-1 0 0,-2 0 1 0 0,-5-3 93 0 0,9 5-62 0 0,-5-2-3687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139 113 6447 0 0,'0'0'586'0'0,"-1"0"-486"0"0,-9 9 1435 0 0,4-5 353 0 0,0 1 0 0 0,0 0 1 0 0,-8 8-1 0 0,4-1-1653 0 0,-13 11 0 0 0,-10 9 17 0 0,24-22-221 0 0,-10 18 0 0 0,18-26-171 0 0,3-3-1466 0 0,1 0 1584 0 0,0 1-1 0 0,0-1 1 0 0,-1-1-1 0 0,0 2 1 0 0,0-2-1 0 0,1 1 1 0 0,3-3-1 0 0,-1 0 15 0 0,2 0 123 0 0,-1 1 0 0 0,1 0 0 0 0,0 0 0 0 0,0 0 0 0 0,1 1 1 0 0,9-2-1 0 0,-16 4-69 0 0,0 0 0 0 0,-1 0 0 0 0,0 0 1 0 0,1 0-1 0 0,-1 0 0 0 0,1 0 0 0 0,0 0 1 0 0,-1 0-1 0 0,0 0 0 0 0,1 0 0 0 0,0 0 0 0 0,-1 0 1 0 0,1 0-1 0 0,-1 0 0 0 0,1 0 0 0 0,-1 0 1 0 0,1 1-1 0 0,-1-1 0 0 0,1 0 0 0 0,-1 1 1 0 0,0-1-1 0 0,1 1 0 0 0,-1-1 0 0 0,1 0 1 0 0,-1 0-1 0 0,1 2 0 0 0,-1-1-16 0 0,0-1 1 0 0,1 1-1 0 0,-1 1 0 0 0,0-2 1 0 0,1 1-1 0 0,-1 1 0 0 0,0-2 1 0 0,0 1-1 0 0,0 1 1 0 0,0-2-1 0 0,0 1 0 0 0,0 0 1 0 0,-1 2-1 0 0,0 0 10 0 0,1 1 0 0 0,-2-1 0 0 0,1 0 1 0 0,0 1-1 0 0,-1-1 0 0 0,0 0 0 0 0,-2 4 0 0 0,-2 0 52 0 0,-1-1 1 0 0,-1 1-1 0 0,1-1 0 0 0,-14 9 1 0 0,19-14-12 0 0,2-1-8 0 0,0 0-69 0 0,0 0-1 0 0,0 0 1 0 0,0 0-1 0 0,0 0 1 0 0,0 0-1 0 0,0 0 1 0 0,0 0-1 0 0,0 0 1 0 0,0 1-1 0 0,0-1 1 0 0,0 0-1 0 0,0 0 1 0 0,0 0-1 0 0,0 0 1 0 0,0 0-1 0 0,0 0 1 0 0,0 0-1 0 0,0 0 1 0 0,0 0-1 0 0,0 0 1 0 0,0 0-1 0 0,0 0 1 0 0,0 0-1 0 0,0 0 1 0 0,0 0-1 0 0,0 0 1 0 0,-1 0-1 0 0,1 0 1 0 0,0 0-1 0 0,0 0 1 0 0,0 0-1 0 0,0 0 1 0 0,0 0-1 0 0,0 0 1 0 0,0 0 0 0 0,12 3 37 0 0,17-2-202 0 0,-23-2-284 0 0,-1 0-1 0 0,1 0 1 0 0,0 0 0 0 0,0-2-1 0 0,9-3 1 0 0,1-1-570 0 0</inkml:trace>
  <inkml:trace contextRef="#ctx0" brushRef="#br0" timeOffset="1">285 38 8751 0 0,'-5'-6'266'0'0,"-9"-11"770"0"0,5 2 9209 0 0,10 25-6539 0 0,3 33-3601 0 0,-1 2 0 0 0,-2-2-1 0 0,-9 84 1 0 0,-10 15-253 0 0,18-136-744 0 0,0 1 1 0 0,0 0-1 0 0,1 12 0 0 0,0-14-541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55 2303 0 0,'5'-20'-131'0'0,"2"-15"22409"0"0,-9 36-22191 0 0,1 0 0 0 0,-1-1 0 0 0,0 1 0 0 0,1 0 1 0 0,-1 0-1 0 0,1 0 0 0 0,-1 0 0 0 0,1 0 0 0 0,-1 0 0 0 0,1 1 0 0 0,-1-1 0 0 0,1 1 1 0 0,-2 1-1 0 0,-12 15-10 0 0,2 2 0 0 0,0 0 0 0 0,-15 30 0 0 0,-11 41-424 0 0,39-89 203 0 0,8-2-664 0 0,-4-1 811 0 0,1 1 4 0 0,-1-1 1 0 0,1 0 0 0 0,-1 1-1 0 0,0-1 1 0 0,1-1 0 0 0,-2 1-1 0 0,7-3 1 0 0,0 2-8 0 0,6 5-23 0 0,-14-3-98 0 0,-2 1-577 0 0,0-1 680 0 0,0 0-1 0 0,0 0 1 0 0,0 0 0 0 0,0 0-1 0 0,0 0 1 0 0,0 0 0 0 0,0 1-1 0 0,1-1 1 0 0,-1 0 0 0 0,0 0-1 0 0,0 0 1 0 0,0 0 0 0 0,0 0-1 0 0,0 1 1 0 0,0-1 0 0 0,0 0-1 0 0,0 0 1 0 0,0 0 0 0 0,0 0-1 0 0,0 0 1 0 0,0 0 0 0 0,1 0 0 0 0,-1 0-1 0 0,0 0 1 0 0,0 0 0 0 0,1 1-1 0 0,-1-1-47 0 0,0 0 0 0 0,1 0-1 0 0,-1 0 1 0 0,0 0 0 0 0,0 0-1 0 0,0 0 1 0 0,0 0 0 0 0,0 0-1 0 0,0 0 1 0 0,1 0 0 0 0,-1 0-1 0 0,0 0 1 0 0,0 0 0 0 0,1 1-1 0 0,-1-1 1 0 0,0 0 0 0 0,0 0-1 0 0,0 1 1 0 0,0-1 0 0 0,1 0-1 0 0,-1 0 1 0 0,0 1 0 0 0,0-1-1 0 0,0 0 1 0 0,0 0 0 0 0,0 0-1 0 0,0 0 1 0 0,0 0 0 0 0,0 1-1 0 0,0-1 1 0 0,0 0 0 0 0,0 1 0 0 0,0-1-1 0 0,0 5-127 0 0,-1 0 1 0 0,1 0-1 0 0,-2-1 0 0 0,2 2 0 0 0,-2-2 0 0 0,1 1 1 0 0,-1 0-1 0 0,1-1 0 0 0,-2 1 0 0 0,-3 5 0 0 0,-3 4 42 0 0,-18 22 0 0 0,12-18 112 0 0,8-11 30 0 0,0 0-1 0 0,0 0 1 0 0,-12 8-1 0 0,11-9 134 0 0,0 1 0 0 0,-13 14 3565 0 0,23-21-3480 0 0,10 1-238 0 0,-1 1-1 0 0,1-2 1 0 0,-1 0 0 0 0,1 0-1 0 0,-1-1 1 0 0,16-4-1 0 0,-14 3-1375 0 0,0-2-1 0 0,-1 1 0 0 0,13-6 0 0 0,-19 6 122 0 0,6-2-958 0 0,-5 0-2882 0 0,-1 0 1498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65 9615 0 0,'2'-3'263'0'0,"-2"-1"110"0"0,1-1 3539 0 0,-1-1 3355 0 0,2 6-7171 0 0,0 2-49 0 0,0-1 1 0 0,0-1-1 0 0,1 1 1 0 0,-1-1 0 0 0,1 1-1 0 0,-1-1 1 0 0,0 1-1 0 0,1-1 1 0 0,-1 0-1 0 0,1 0 1 0 0,-1-1-1 0 0,0 1 1 0 0,1-1 0 0 0,3 0-1 0 0,0-1 103 0 0,-1 1 0 0 0,-1-2 0 0 0,2 2 0 0 0,-2-1 0 0 0,1-1 0 0 0,4-3-1 0 0,-8 5 178 0 0,0 0-310 0 0,0 1 0 0 0,-1-1 0 0 0,0 1-1 0 0,1-1 1 0 0,0 0 0 0 0,0 0 0 0 0,-1 1 0 0 0,0-2-1 0 0,0 1 1 0 0,1 1 0 0 0,-1-1 0 0 0,1 0 0 0 0,-1 0 0 0 0,0 0-1 0 0,1 0 1 0 0,-1 0 0 0 0,0 1 0 0 0,0-2 0 0 0,0 1-1 0 0,0 1 1 0 0,0-1 0 0 0,0-1 0 0 0,-1 2-28 0 0,0-1 1 0 0,1 1-1 0 0,-1-1 1 0 0,1 1-1 0 0,0-1 0 0 0,0 1 1 0 0,-1 0-1 0 0,0 0 1 0 0,1 0-1 0 0,-1-1 1 0 0,1 1-1 0 0,-1 0 0 0 0,1-1 1 0 0,-1 1-1 0 0,0 0 1 0 0,-1 0-19 0 0,-2-1-69 0 0,0-1 0 0 0,0 1 0 0 0,0 1-1 0 0,-1-1 1 0 0,1 0 0 0 0,0 1 0 0 0,-1 0-1 0 0,1 0 1 0 0,0 1 0 0 0,0-1 0 0 0,-1 1-1 0 0,1 0 1 0 0,0 0 0 0 0,-1 0 0 0 0,2 1-1 0 0,-1-1 1 0 0,-1 1 0 0 0,2 0 0 0 0,-1 0-1 0 0,-4 3 1 0 0,2-1-176 0 0,0 1 0 0 0,-1 0 0 0 0,1 0 0 0 0,0 1 0 0 0,1 0 0 0 0,-1 0 0 0 0,1 0 0 0 0,1 0 0 0 0,-1 1 0 0 0,-3 7 0 0 0,7-13 217 0 0,0 1 0 0 0,1-2 0 0 0,0 2-1 0 0,0-1 1 0 0,-1 0 0 0 0,1 0 0 0 0,0 0-1 0 0,-1 0 1 0 0,1 1 0 0 0,0-2 0 0 0,0 2 0 0 0,0-1-1 0 0,0 0 1 0 0,0 1 0 0 0,1-2 0 0 0,-1 2 0 0 0,0-1-1 0 0,1 0 1 0 0,-1 0 0 0 0,0 0 0 0 0,1 2-1 0 0,1-2 35 0 0,-2 1-1 0 0,2 0 0 0 0,-1-1 0 0 0,1 1 0 0 0,-1-1 0 0 0,1 1 0 0 0,-1-1 0 0 0,1 0 0 0 0,0 1 0 0 0,0-2 0 0 0,2 3 0 0 0,1-1 71 0 0,-1 0-1 0 0,1 0 1 0 0,1 0-1 0 0,-2-1 1 0 0,1 0 0 0 0,1 0-1 0 0,-1 0 1 0 0,0-1 0 0 0,6 0-1 0 0,-2 0 295 0 0,0-2 0 0 0,1 0-1 0 0,-1 0 1 0 0,0-1-1 0 0,11-4 1 0 0,11-7-223 0 0,0-2-3524 0 0,-22 11 1312 0 0,10-5-4056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54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4607 0 0,'0'-6'408'0'0,"2"1"4856"0"0,2-1 1312 0 0,4 13-6576 0 0,-2 2-120 0 0,2-1-6592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48 7831 0 0,'-3'-4'6432'0'0,"2"73"1070"0"0,-11 94-6145 0 0,8-133-1291 0 0,1 46 1 0 0,4-62-1575 0 0,1 1-3416 0 0,0-3-2308 0 0</inkml:trace>
  <inkml:trace contextRef="#ctx0" brushRef="#br0" timeOffset="1">207 80 6911 0 0,'0'-7'56'0'0,"0"0"-1"0"0,1 1 0 0 0,0-1 0 0 0,0 0 0 0 0,3-8 0 0 0,-3 14 86 0 0,-1-1-1 0 0,1 1 0 0 0,-1-1 0 0 0,1 0 0 0 0,0 0 0 0 0,0 2 0 0 0,-1-2 0 0 0,1 1 1 0 0,0-1-1 0 0,0 1 0 0 0,0 0 0 0 0,1-1 0 0 0,-2 1 0 0 0,2 0 0 0 0,-1 0 0 0 0,1 0 1 0 0,-1 0-1 0 0,0 0 0 0 0,1 1 0 0 0,-1-1 0 0 0,1 0 0 0 0,-1 0 0 0 0,1 1 0 0 0,0 0 1 0 0,-1-1-1 0 0,1 1 0 0 0,-1-1 0 0 0,3 1 0 0 0,-2 0 634 0 0,-1 0 0 0 0,1 0 0 0 0,0 1 0 0 0,-1-1-1 0 0,1 1 1 0 0,-1-1 0 0 0,1 0 0 0 0,-1 1 0 0 0,3 1 0 0 0,13 10 3667 0 0,-13-7-3880 0 0,1 0 0 0 0,0 0 0 0 0,6 11 0 0 0,-3-2-467 0 0,0 2 1 0 0,-1-1 0 0 0,-1 1-1 0 0,0 0 1 0 0,-1 0 0 0 0,-1 1-1 0 0,-1-1 1 0 0,0 1 0 0 0,-1-1-1 0 0,-1 1 1 0 0,0 0 0 0 0,-1 0-1 0 0,-4 29 1 0 0,2-37-463 0 0,0 1 0 0 0,-1-1 0 0 0,0 0 0 0 0,-1 0 0 0 0,0 0 0 0 0,0 0 0 0 0,-1 0 0 0 0,-6 9 0 0 0,-2 0-8248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50 6911 0 0,'0'0'623'0'0,"-1"-1"-514"0"0,-14-12 475 0 0,-13-10 8159 0 0,25 22-8240 0 0,1-1 1 0 0,-1 1-1 0 0,1 0 0 0 0,-1-1 1 0 0,1 2-1 0 0,-1-1 1 0 0,0 0-1 0 0,0 0 0 0 0,-3 1 1 0 0,-27-2 956 0 0,19 2-734 0 0,7 0-678 0 0,1 0 0 0 0,0 1 0 0 0,-1 0 0 0 0,0 1 0 0 0,1-1 0 0 0,-1 1 0 0 0,1 0 0 0 0,-7 3 0 0 0,4 0-43 0 0,0 0 0 0 0,0 0 0 0 0,1 1 0 0 0,-14 10 0 0 0,15-10-15 0 0,1 0 1 0 0,0 1-1 0 0,0 0 0 0 0,1-1 0 0 0,0 2 1 0 0,0-1-1 0 0,1 1 0 0 0,-1-1 0 0 0,-4 17 1 0 0,8-21-3 0 0,0 0 0 0 0,-1 0 0 0 0,2 0 0 0 0,-1 1 0 0 0,1 0 1 0 0,-1-1-1 0 0,1 1 0 0 0,0-1 0 0 0,0 0 0 0 0,0 1 0 0 0,1-1 0 0 0,0 1 1 0 0,-1-1-1 0 0,1 1 0 0 0,0-1 0 0 0,0 0 0 0 0,0 0 0 0 0,1 0 1 0 0,-1 0-1 0 0,1 0 0 0 0,0 0 0 0 0,0 0 0 0 0,0 0 0 0 0,0 0 0 0 0,0 0 1 0 0,1-1-1 0 0,4 4 0 0 0,15 10 6 0 0,2-1-1 0 0,38 19 1 0 0,-32-19-15 0 0,28 20 1 0 0,-46-26 5 0 0,-12-9 15 0 0,0 0 0 0 0,1 1 0 0 0,-1-1 0 0 0,1 1 0 0 0,-1-1 0 0 0,1 1 0 0 0,-1-1 0 0 0,0 0 0 0 0,0 1 0 0 0,0-1 0 0 0,1 1 0 0 0,-1 0 0 0 0,0-1 0 0 0,1 0 0 0 0,-1 2 0 0 0,0-1 0 0 0,0 0 0 0 0,-1 1 0 0 0,1-2 0 0 0,-1 2 0 0 0,1-1 0 0 0,0 0 0 0 0,-1 0 0 0 0,0 0 0 0 0,1 0 0 0 0,-1 0 0 0 0,1 0 0 0 0,-1 0 0 0 0,-1 0 0 0 0,2 0 0 0 0,-1-1 0 0 0,-2 3-1 0 0,-17 12 13 0 0,8-9 32 0 0,0 0-1 0 0,-1 0 1 0 0,0-1 0 0 0,-19 4 0 0 0,-6 3 35 0 0,24-7-49 0 0,0 0-1 0 0,0-2 0 0 0,-1 0 1 0 0,0 0-1 0 0,-21 0 0 0 0,35-3-36 0 0,-1 0 0 0 0,1 0 0 0 0,-1 0 0 0 0,1 0-1 0 0,-1 0 1 0 0,1 0 0 0 0,-1-1 0 0 0,1 1 0 0 0,-1-1-1 0 0,2 0 1 0 0,-2 1 0 0 0,1 0 0 0 0,-1-1 0 0 0,1 0 0 0 0,-2-1-1 0 0,3 1-76 0 0,0 0-1 0 0,-1 1 0 0 0,0-1 0 0 0,1 0 1 0 0,-1 0-1 0 0,1 1 0 0 0,0-1 0 0 0,0 0 1 0 0,-1 0-1 0 0,1 0 0 0 0,0 0 0 0 0,-1 0 1 0 0,1 1-1 0 0,0-1 0 0 0,0-1 0 0 0,0 2 1 0 0,0-1-1 0 0,0 0 0 0 0,0 0 0 0 0,0 0 1 0 0,1 0-1 0 0,-1 0 0 0 0,0 1 0 0 0,1-2 1 0 0,-1 1-1 0 0,7-18-1306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63 5063 0 0,'0'0'390'0'0,"0"-1"-252"0"0,-3-2 412 0 0,-1 1 3346 0 0,-2 2-2415 0 0,4 0-354 0 0,-5-1 249 0 0,1 1 1 0 0,-1 0-1 0 0,0 1 1 0 0,1 0-1 0 0,0 0 1 0 0,-9 2-1 0 0,6-1-894 0 0,2 1 0 0 0,-1 0 0 0 0,0 1-1 0 0,-12 6 1 0 0,14-6-472 0 0,0 0 0 0 0,0 0 0 0 0,1 1 0 0 0,-1 0 0 0 0,1-1 0 0 0,0 2 0 0 0,0-1 0 0 0,1 1 0 0 0,0 0 0 0 0,0 0 0 0 0,0 0 0 0 0,1 0 0 0 0,-5 10-1 0 0,6-5 2 0 0,3-1-26 0 0,-1-9 9 0 0,0 0 0 0 0,1 0 0 0 0,-1-1 0 0 0,0 1-1 0 0,0-1 1 0 0,1 1 0 0 0,-1 0 0 0 0,1-1-1 0 0,0 1 1 0 0,-1 0 0 0 0,2 0 0 0 0,-1 0-3 0 0,1 0 1 0 0,-1 0 0 0 0,1-1 0 0 0,-1 1-1 0 0,2 0 1 0 0,-2 0 0 0 0,1-1-1 0 0,0 0 1 0 0,-1 1 0 0 0,2-1-1 0 0,-2 0 1 0 0,1 0 0 0 0,0 0 0 0 0,-1 0-1 0 0,2 0 1 0 0,-2 0 0 0 0,1-1-1 0 0,0 1 1 0 0,-1 0 0 0 0,2-1-1 0 0,1-1 1 0 0,4-1-12 0 0,1-1 1 0 0,-1-1-1 0 0,8-4 1 0 0,-11 6 14 0 0,8-6-59 0 0,0 0-1 0 0,-1-1 0 0 0,20-18 1 0 0,-26 21 37 0 0,0 1 0 0 0,-1-1 0 0 0,0 0 0 0 0,0 0 0 0 0,-1-1 0 0 0,1 0 0 0 0,-2 0 0 0 0,4-9 0 0 0,-5 13 63 0 0,-2 1-1 0 0,1 0 0 0 0,-1-1 1 0 0,1 0-1 0 0,-1 0 1 0 0,0 0-1 0 0,-1 0 0 0 0,0-4 1 0 0,1 6 534 0 0,0 2-537 0 0,0 0-1 0 0,0 0 0 0 0,0 0 1 0 0,0-1-1 0 0,0 1 0 0 0,0 0 0 0 0,0-1 1 0 0,-1 1-1 0 0,1 0 0 0 0,0-1 1 0 0,0 1-1 0 0,-1 0 0 0 0,1 0 1 0 0,0 0-1 0 0,-1 0 0 0 0,1 0 0 0 0,0-1 1 0 0,0 1-1 0 0,0 0 0 0 0,0 0 1 0 0,-1 0-1 0 0,0-1 0 0 0,0 3-21 0 0,-2-1-1 0 0,2 1 1 0 0,-1-1-1 0 0,0 1 1 0 0,1-1-1 0 0,-2 1 0 0 0,2 0 1 0 0,0 0-1 0 0,0 0 1 0 0,-1 0-1 0 0,-1 4 1 0 0,-11 28-111 0 0,11-25 102 0 0,-12 41-123 0 0,2 2 1 0 0,-8 61-1 0 0,17-85 123 0 0,-21 187-62 0 0,23-181 48 0 0,3-1 0 0 0,1 1 0 0 0,1 0 0 0 0,12 47 0 0 0,-12-63 2 0 0,0-7 9 0 0,0 0 1 0 0,0 0 0 0 0,0-1-1 0 0,9 18 1 0 0,-6-19-11 0 0,-6-9 9 0 0,0 1 0 0 0,1-1 0 0 0,0 0 0 0 0,-1 0 0 0 0,1 0 0 0 0,-1 1 0 0 0,0-1 0 0 0,0 0 0 0 0,1 0 0 0 0,0 0 0 0 0,-1 0-1 0 0,1 0 1 0 0,-1 0 0 0 0,0 0 0 0 0,1 0 0 0 0,-1 0 0 0 0,1 0 0 0 0,-1 0 0 0 0,1 0 0 0 0,-1-1 0 0 0,0 1 0 0 0,1 0 0 0 0,-1 0-1 0 0,1-1 1 0 0,0 1 1 0 0,0-1 7 0 0,1 1 0 0 0,-1-1 0 0 0,1 0 0 0 0,-1 0 0 0 0,1 0 0 0 0,-1 0 0 0 0,1 0 0 0 0,-1 0 0 0 0,0-1 1 0 0,0 1-1 0 0,0-1 0 0 0,1 2 0 0 0,-2-2 0 0 0,1 1 0 0 0,1-1 0 0 0,-1-2 0 0 0,2-2 48 0 0,0-2 0 0 0,3-8 0 0 0,-6 14-47 0 0,4-11 45 0 0,-1-1 0 0 0,-1 0 0 0 0,0 0 0 0 0,-1 0 0 0 0,-1 0 0 0 0,-1-15 0 0 0,-12-83 36 0 0,-30-93-34 0 0,28 139-48 0 0,-3 5-126 0 0,10 34 64 0 0,6 17 40 0 0,2 2-1 0 0,1 7 5 0 0,0 0 0 0 0,0 0 0 0 0,0 0 1 0 0,0 0-1 0 0,0 0 0 0 0,0 1 0 0 0,1-1 1 0 0,-1 0-1 0 0,0 1 0 0 0,0-1 0 0 0,0 1 1 0 0,2-1-1 0 0,20-5-285 0 0,-10 3-175 0 0,93-21-3239 0 0,-66 16 1772 0 0,0 0 200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63 1839 0 0,'-2'-1'83'0'0,"-19"-17"175"0"0,4 3-1796 0 0,6 4 4177 0 0,-8-6 15642 0 0,19 17-18214 0 0,0 0 0 0 0,-1 0 0 0 0,1 0 0 0 0,0 0 0 0 0,0-1 0 0 0,0 1 0 0 0,0 0 0 0 0,-1 0 0 0 0,1 0 0 0 0,-1 0 0 0 0,1 0 0 0 0,0 0 0 0 0,-1 0 0 0 0,1 0 0 0 0,0 0 0 0 0,0 0 1 0 0,0 0-1 0 0,-1 0 0 0 0,1 1 0 0 0,-1-1 0 0 0,1 0 0 0 0,0 0 0 0 0,-1 0 0 0 0,1 0 0 0 0,0 1 0 0 0,0-1 0 0 0,0 0 0 0 0,0 0 0 0 0,-1 0 0 0 0,1 0 0 0 0,0 0 0 0 0,-1 1 0 0 0,1-1 0 0 0,0 0 0 0 0,-1 1 0 0 0,-5 9 325 0 0,-2 12-286 0 0,1 1-1 0 0,1-1 1 0 0,1 1-1 0 0,-2 29 1 0 0,7-49-98 0 0,-3 9 37 0 0,1 4 28 0 0,1-1 0 0 0,-1 23 0 0 0,2-34-60 0 0,0 0-1 0 0,1-1 1 0 0,-1 1-1 0 0,1 0 1 0 0,-1 0-1 0 0,2 0 1 0 0,-1-1-1 0 0,0 1 1 0 0,1 0-1 0 0,0-1 1 0 0,-1 0-1 0 0,2 1 1 0 0,-1-1-1 0 0,0 0 1 0 0,3 4-1 0 0,-3-6-7 0 0,-1 0-1 0 0,1 1 1 0 0,-1-2 0 0 0,1 2 0 0 0,-1-1-1 0 0,2-1 1 0 0,-2 1 0 0 0,1 0-1 0 0,0 0 1 0 0,0-1 0 0 0,0 1-1 0 0,0-1 1 0 0,-1 1 0 0 0,2-1-1 0 0,-1 0 1 0 0,-1 0 0 0 0,2 0 0 0 0,-1 0-1 0 0,-1 0 1 0 0,2 0 0 0 0,-2-1-1 0 0,1 0 1 0 0,1 1 0 0 0,-2 0-1 0 0,1-1 1 0 0,0 0 0 0 0,-1 0-1 0 0,5-2 1 0 0,-3 1 4 0 0,1 0 1 0 0,1-1-1 0 0,-2 1 0 0 0,0-1 1 0 0,1-1-1 0 0,-1 1 0 0 0,0 0 1 0 0,0-1-1 0 0,0 0 0 0 0,0 1 1 0 0,3-8-1 0 0,-1-1 78 0 0,0 0 0 0 0,-1 0-1 0 0,-1-1 1 0 0,4-20 0 0 0,-4 8 209 0 0,0-35-1 0 0,-3 58 24 0 0,1-4 1116 0 0,-3 14-1416 0 0,0 0 1 0 0,1 0 0 0 0,0 1 0 0 0,0 9-1 0 0,0 4-16 0 0,0-11 4 0 0,1 1-1 0 0,0 0 0 0 0,1 0 1 0 0,3 21-1 0 0,-2-28-65 0 0,-1 1 0 0 0,1-1 0 0 0,0 0-1 0 0,0 1 1 0 0,3 5 0 0 0,-3-9-64 0 0,-1 0 0 0 0,2 1 0 0 0,-2-1 0 0 0,1 0 1 0 0,0 0-1 0 0,0 1 0 0 0,0-2 0 0 0,1 1 0 0 0,-1 0 0 0 0,0-1 1 0 0,3 2-1 0 0,-2-1-96 0 0,0-1 0 0 0,0-1 0 0 0,0 1 0 0 0,0 0-1 0 0,0-1 1 0 0,0 1 0 0 0,0-1 0 0 0,0 0 0 0 0,0 0 0 0 0,0 0 0 0 0,0-1 0 0 0,-1 1 0 0 0,1-1 0 0 0,0 0 0 0 0,0 1 0 0 0,4-3 0 0 0,3-2-832 0 0,-1 1 0 0 0,1-1 1 0 0,11-8-1 0 0,46-38-6636 0 0,-61 45 7090 0 0,0 0 1 0 0,0 0-1 0 0,0 0 1 0 0,-1-1-1 0 0,0-1 0 0 0,0 1 1 0 0,6-12-1 0 0,-10 15 905 0 0,1 1-1 0 0,-1-1 0 0 0,-1 0 1 0 0,2 0-1 0 0,-2 0 0 0 0,1-5 1 0 0,-1 5 723 0 0,0 1 1 0 0,0-1 0 0 0,0 1 0 0 0,0-1-1 0 0,-1 0 1 0 0,0 0 0 0 0,0 1-1 0 0,0 0 1 0 0,0-1 0 0 0,0 1-1 0 0,-3-4 1 0 0,4 6-893 0 0,0 1-1 0 0,-1 0 0 0 0,1 0 1 0 0,-1 0-1 0 0,1-1 1 0 0,0 1-1 0 0,0-1 0 0 0,0 1 1 0 0,-1 0-1 0 0,0-1 1 0 0,1 1-1 0 0,-1 0 0 0 0,1 0 1 0 0,0 0-1 0 0,0 0 1 0 0,-1 0-1 0 0,0 0 1 0 0,1 0-1 0 0,-1 0 0 0 0,1 0 1 0 0,0 0-1 0 0,-1 0 1 0 0,1 0-1 0 0,-1 0 0 0 0,1 0 1 0 0,-1 0-1 0 0,1 0 1 0 0,0 0-1 0 0,-1 0 0 0 0,0 0 1 0 0,-12 7 829 0 0,7 1-837 0 0,-1-2 0 0 0,1 2 0 0 0,0 0 1 0 0,1 0-1 0 0,-9 17 0 0 0,-17 46-61 0 0,28-62-13 0 0,1-2-1 0 0,0 1 1 0 0,-2 16 0 0 0,3-22-52 0 0,1-1 1 0 0,0 2-1 0 0,0-1 1 0 0,0-1-1 0 0,0 2 1 0 0,0-2 0 0 0,0 1-1 0 0,1 0 1 0 0,-1 0-1 0 0,1 0 1 0 0,0 0-1 0 0,-1-1 1 0 0,0 2 0 0 0,2-2-1 0 0,-1 1 1 0 0,-1 0-1 0 0,1-1 1 0 0,1 1-1 0 0,-2-1 1 0 0,2 1 0 0 0,-1-1-1 0 0,3 3 1 0 0,-3-4-3 0 0,0 1 0 0 0,0-1 0 0 0,0 1 0 0 0,0-1 0 0 0,0 0 0 0 0,0 0 0 0 0,0 0 0 0 0,0 0 0 0 0,0 0 0 0 0,0 0 0 0 0,0 0 0 0 0,1 0 0 0 0,-2 0 0 0 0,1 0 0 0 0,1 0 0 0 0,-2 0 0 0 0,1 0 0 0 0,1-1 0 0 0,20-9-11 0 0,-16 7 12 0 0,12-6-85 0 0,-1 0 1 0 0,1-1-1 0 0,-2-1 1 0 0,20-17-1 0 0,-31 24 73 0 0,0-1-1 0 0,0 1 1 0 0,0-1-1 0 0,-1-1 1 0 0,1 1-1 0 0,-2-1 1 0 0,1 0-1 0 0,-1 0 1 0 0,1 0-1 0 0,-1 0 1 0 0,-1-1-1 0 0,0 1 1 0 0,1 0-1 0 0,-2-1 1 0 0,3-13-1 0 0,-4 19 27 0 0,1 0 0 0 0,-1 1 0 0 0,0-1 0 0 0,0 1 0 0 0,0-1 0 0 0,0 0-1 0 0,0 0 1 0 0,0 1 0 0 0,0-1 0 0 0,-1 0 0 0 0,1 0 0 0 0,0 1 0 0 0,0 0-1 0 0,-1-1 1 0 0,1 0 0 0 0,0 0 0 0 0,-1 1 0 0 0,1 0 0 0 0,0-1-1 0 0,-1-1 1 0 0,0 2 13 0 0,1 0 0 0 0,-1 0-1 0 0,1 0 1 0 0,0 0 0 0 0,0 0-1 0 0,-1 0 1 0 0,1 0 0 0 0,-1 0-1 0 0,1 0 1 0 0,-1 0 0 0 0,1 0 0 0 0,0 0-1 0 0,0 0 1 0 0,-1 0 0 0 0,1 0-1 0 0,-1 0 1 0 0,1 0 0 0 0,-1 1-1 0 0,1-1 1 0 0,0 0 0 0 0,0 0-1 0 0,-1 1 1 0 0,0 0 0 0 0,-2 1 143 0 0,0 0 0 0 0,1 0-1 0 0,-1 1 1 0 0,1 0 0 0 0,-4 3 0 0 0,2 1-178 0 0,0-1 1 0 0,0 1-1 0 0,1 0 1 0 0,0 0-1 0 0,0 0 0 0 0,0 0 1 0 0,0 9-1 0 0,2-13 2 0 0,0 0-1 0 0,0 0 1 0 0,1 0 0 0 0,0 1-1 0 0,0-1 1 0 0,0 0 0 0 0,0 0-1 0 0,0 1 1 0 0,1-1 0 0 0,0 0-1 0 0,0 0 1 0 0,-1 0 0 0 0,1 0-1 0 0,1 0 1 0 0,-2 0-1 0 0,2 0 1 0 0,-1 0 0 0 0,1-1-1 0 0,3 5 1 0 0,-4-5-25 0 0,0-1-1 0 0,1 1 1 0 0,0-1-1 0 0,0 0 1 0 0,-1 1-1 0 0,1-1 1 0 0,0 0-1 0 0,-1 0 1 0 0,2 0-1 0 0,-2 0 1 0 0,1 0-1 0 0,0-1 1 0 0,0 1 0 0 0,0 0-1 0 0,1-1 1 0 0,-2 1-1 0 0,1-1 1 0 0,1 0-1 0 0,-1 0 1 0 0,0 0-1 0 0,0 0 1 0 0,0 0-1 0 0,0 0 1 0 0,0-1-1 0 0,1 1 1 0 0,-2-1-1 0 0,1 0 1 0 0,4-1 0 0 0,-3 0-84 0 0,2 0 1 0 0,-1-1 0 0 0,0 0 0 0 0,0 0 0 0 0,0 0 0 0 0,-1 0 0 0 0,1 0 0 0 0,-1-1 0 0 0,0 1 0 0 0,0-2 0 0 0,4-4 0 0 0,3-7-265 0 0,-2-1 0 0 0,11-26-1 0 0,-19 42 728 0 0,12 9-59 0 0,-9-5-251 0 0,4 2-93 0 0,1-1 0 0 0,-1 0 0 0 0,1 0 0 0 0,1-1 0 0 0,-1 1 0 0 0,0-2 0 0 0,0 0 1 0 0,1 0-1 0 0,0 0 0 0 0,0-1 0 0 0,0-1 0 0 0,0 1 0 0 0,-1-1 0 0 0,1-1 0 0 0,0 1 0 0 0,0-1 0 0 0,-1-1 0 0 0,1 0 0 0 0,-1 0 0 0 0,1 0 0 0 0,-1-1 0 0 0,0-1 0 0 0,13-7 0 0 0,-19 10 86 0 0,1-1-1 0 0,-1 0 0 0 0,0 0 0 0 0,0 0 1 0 0,1-1-1 0 0,-1 1 0 0 0,-1-1 0 0 0,1 1 0 0 0,-1-1 1 0 0,1 1-1 0 0,-1-1 0 0 0,1 0 0 0 0,-1 0 1 0 0,-1 0-1 0 0,2 0 0 0 0,-1 0 0 0 0,-1 0 1 0 0,0 0-1 0 0,1-6 0 0 0,-1 3 142 0 0,0 1 0 0 0,0 0 0 0 0,-1 0 0 0 0,1-1 0 0 0,-1 0 0 0 0,0 1 0 0 0,0 0 0 0 0,-1 0 0 0 0,1-1-1 0 0,-5-6 1 0 0,6 12-143 0 0,0-1 0 0 0,-1-1 0 0 0,0 2 0 0 0,1-1 0 0 0,-1 0 0 0 0,1 0 0 0 0,0 1 0 0 0,-1 0-1 0 0,0-1 1 0 0,0 0 0 0 0,1 0 0 0 0,-1 1 0 0 0,0 0 0 0 0,0-1 0 0 0,1 0 0 0 0,-1 1 0 0 0,0-1-1 0 0,0 1 1 0 0,1 0 0 0 0,-2 0 0 0 0,1 0 0 0 0,1-1 0 0 0,-3 1 0 0 0,2 0-19 0 0,-1 0 0 0 0,2 1 0 0 0,-2-1 0 0 0,1 0 0 0 0,0 0-1 0 0,-1 1 1 0 0,1-1 0 0 0,0 1 0 0 0,0 0 0 0 0,0-1 0 0 0,-1 1 0 0 0,2 0 0 0 0,-1 0 0 0 0,-1 1 0 0 0,-3 2-31 0 0,1 0-1 0 0,1 1 1 0 0,-1-1 0 0 0,1 1-1 0 0,-6 10 1 0 0,5-6-4 0 0,0 0 1 0 0,1-1-1 0 0,0 1 1 0 0,0 1-1 0 0,1-1 0 0 0,1 0 1 0 0,-1 0-1 0 0,1 0 1 0 0,1 15-1 0 0,0-20 18 0 0,0 1 0 0 0,1-2 0 0 0,0 2 0 0 0,0-1 0 0 0,0 0 0 0 0,1 1 1 0 0,-1-2-1 0 0,1 2 0 0 0,-1-1 0 0 0,1-1 0 0 0,1 1 0 0 0,-1 0 0 0 0,0 0 0 0 0,1-1 0 0 0,-1 0 0 0 0,1 0 0 0 0,0 0 0 0 0,1 0 0 0 0,-1 0 1 0 0,1 0-1 0 0,-1-1 0 0 0,7 4 0 0 0,-2-2-50 0 0,0-1 0 0 0,0 0-1 0 0,1 0 1 0 0,-1-1 0 0 0,0-1 0 0 0,0 1 0 0 0,1-1 0 0 0,15 0 0 0 0,-1-2-1992 0 0,45-6 0 0 0,-29 0-6662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73 17479 0 0,'-1'-2'122'0'0,"1"1"-2"0"0,-1 0 0 0 0,0 1 0 0 0,1-1-1 0 0,0 0 1 0 0,0 0 0 0 0,-1 1 0 0 0,1-1 0 0 0,0 0 0 0 0,-1 0 0 0 0,1 1-1 0 0,0-3 1 0 0,3-19 322 0 0,-3 21-253 0 0,0 0 0 0 0,1 0 1 0 0,-1-1-1 0 0,0 2 0 0 0,1-1 1 0 0,-1-1-1 0 0,0 2 0 0 0,1-1 1 0 0,-1-1-1 0 0,1 2 0 0 0,0-1 1 0 0,-1 0-1 0 0,1 0 0 0 0,0 0 1 0 0,0 0-1 0 0,-1 0 0 0 0,3 0 1 0 0,-2 0-31 0 0,1 0 0 0 0,-1 1 0 0 0,1 0-1 0 0,-1 0 1 0 0,1-1 0 0 0,-1 1 0 0 0,1-1 0 0 0,-1 1 0 0 0,1 0 0 0 0,-1 0 0 0 0,1 0 0 0 0,3 1 0 0 0,4 0-151 0 0,1 2-1 0 0,11 3 1 0 0,-10-3-15 0 0,17 4 0 0 0,-7-5-38 0 0,0 1 0 0 0,0-3 0 0 0,0 0 0 0 0,1-1 0 0 0,-1-1 0 0 0,0-1 0 0 0,27-7 0 0 0,-47 10 42 0 0,93-20-910 0 0,-81 17 823 0 0,0 2 1 0 0,-1 0-1 0 0,1 1 1 0 0,-1 0 0 0 0,22 4-1 0 0,-28-3 84 0 0,0 1 0 0 0,-1 0 0 0 0,1 0 0 0 0,0 1 0 0 0,0-1 0 0 0,5 4 0 0 0,29 23-53 0 0,-32-22 49 0 0,0-1 1 0 0,0 0-1 0 0,1-1 1 0 0,0 0-1 0 0,0 0 1 0 0,18 7-1 0 0,-19-11 15 0 0,-1 1 1 0 0,0-1-1 0 0,1-1 0 0 0,-1 0 1 0 0,1 0-1 0 0,-1 0 0 0 0,10-2 1 0 0,54-13 60 0 0,-57 11-58 0 0,6-1 10 0 0,1 1-1 0 0,0 0 0 0 0,0 2 1 0 0,0 0-1 0 0,0 1 0 0 0,0 1 1 0 0,31 5-1 0 0,73 11-53 0 0,-100-16 24 0 0,1 1 0 0 0,47-6 0 0 0,209-24 12 0 0,-269 29-57 0 0,-1 1 0 0 0,0 1 0 0 0,0-1 0 0 0,14 4 0 0 0,45 18-537 0 0,-35-10 297 0 0,-26-11-1049 0 0,18 4 0 0 0,-7-4-5690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 16583 0 0,'0'0'3450'0'0,"-7"-2"2024"0"0,4 0-5117 0 0,-1 2 0 0 0,0 0 1 0 0,0-1-1 0 0,1 1 0 0 0,-1-1 0 0 0,-4 2 0 0 0,-25 2-2116 0 0,19-1 766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1017 2759 0 0,'0'0'207'0'0,"-16"1"1403"0"0,1 1 0 0 0,0 0 0 0 0,0 2-1 0 0,-28 9 1 0 0,-3 1-874 0 0,-17 5 454 0 0,37-10-221 0 0,-47 9 0 0 0,27-13-409 0 0,-1-2 0 0 0,-1-1 0 0 0,2-3 0 0 0,-85-13 0 0 0,98 9-230 0 0,0-1-1 0 0,1-1 1 0 0,1-3-1 0 0,-1 0 1 0 0,1-2-1 0 0,-44-23 1 0 0,60 25-180 0 0,-1 0 1 0 0,2 0 0 0 0,-1-1-1 0 0,1-1 1 0 0,-18-21-1 0 0,22 22-89 0 0,1-1 0 0 0,1 0 0 0 0,0 0-1 0 0,0-1 1 0 0,1 0 0 0 0,1-1-1 0 0,-7-20 1 0 0,10 26-44 0 0,1-1 0 0 0,0 0 0 0 0,1 0 0 0 0,0 0 0 0 0,0 1 0 0 0,1-1 0 0 0,0 0 1 0 0,1 1-1 0 0,0-1 0 0 0,-1 0 0 0 0,3 1 0 0 0,-2-1 0 0 0,6-12 0 0 0,0 5-22 0 0,1-1 0 0 0,0 1-1 0 0,2-1 1 0 0,0 2 0 0 0,16-20 0 0 0,40-54-150 0 0,37-43 6 0 0,-88 115 127 0 0,2 0-1 0 0,0 1 1 0 0,1 1 0 0 0,29-18-1 0 0,-15 14-2 0 0,0 2 0 0 0,39-16 1 0 0,4 3-40 0 0,151-38 0 0 0,4 23 10 0 0,-162 35 28 0 0,99-1-1 0 0,-100 12 22 0 0,78 10-1 0 0,-108-6 4 0 0,1 3-1 0 0,-1 0 0 0 0,61 24 1 0 0,-62-17-10 0 0,-3 2 1 0 0,1 1 0 0 0,-2 1-1 0 0,39 30 1 0 0,-46-30 11 0 0,-2 2 1 0 0,-1 0 0 0 0,0 1-1 0 0,-2 2 1 0 0,32 44-1 0 0,-38-47 21 0 0,-2 1-1 0 0,0 0 1 0 0,-2 1-1 0 0,0 0 1 0 0,-1 0 0 0 0,9 42-1 0 0,-14-41 79 0 0,0-1 0 0 0,-2 1 0 0 0,0 0 0 0 0,-1 0 0 0 0,-6 46-1 0 0,3-55-35 0 0,-1 0 0 0 0,-1 0 0 0 0,0 0 0 0 0,-2-1-1 0 0,1 0 1 0 0,-2 0 0 0 0,1 0 0 0 0,-2-1 0 0 0,1 0-1 0 0,-15 17 1 0 0,-10 5 230 0 0,0-2-1 0 0,-52 39 0 0 0,47-41-1048 0 0,13-11-4627 0 0,0-2-1895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225 654 2759 0 0,'0'-2'5038'0'0,"0"1"-4299"0"0,-1-2 0 0 0,1 1 0 0 0,-1 1 0 0 0,0-2 0 0 0,1 2 0 0 0,-1-1 0 0 0,-1 0 0 0 0,0-2 0 0 0,-14-14 901 0 0,7 11-1563 0 0,0 0 0 0 0,-11-6 0 0 0,2 1 296 0 0,1-2 0 0 0,0 0 0 0 0,2-1-1 0 0,-23-25 1 0 0,32 34-347 0 0,0-1 0 0 0,1 0 0 0 0,0-1 0 0 0,0 1 0 0 0,1-1 0 0 0,-1 1 0 0 0,1-1-1 0 0,1-1 1 0 0,0 1 0 0 0,0 0 0 0 0,1-1 0 0 0,0 1 0 0 0,0-1 0 0 0,2 0 0 0 0,-1 0 0 0 0,0 0 0 0 0,1 0-1 0 0,0 0 1 0 0,1 0 0 0 0,3-15 0 0 0,4 0-65 0 0,0 1 0 0 0,2 0-1 0 0,0 0 1 0 0,2 2 0 0 0,15-23-1 0 0,-19 32 16 0 0,0 1-1 0 0,0 0 1 0 0,2-1-1 0 0,0 3 1 0 0,0-2-1 0 0,1 2 1 0 0,23-16-1 0 0,-24 18 13 0 0,1 1-1 0 0,0 1 1 0 0,0-1 0 0 0,0 2-1 0 0,1-1 1 0 0,0 2-1 0 0,0 0 1 0 0,0 0 0 0 0,18 0-1 0 0,-12 1 11 0 0,-1 2 1 0 0,0 0-1 0 0,1 2 0 0 0,-1-1 0 0 0,1 2 0 0 0,-1 0 1 0 0,17 6-1 0 0,-25-6-2 0 0,-1 1 0 0 0,1 0 0 0 0,-1-1-1 0 0,1 2 1 0 0,-1 0 0 0 0,0 0 0 0 0,-1 1 0 0 0,1 0 0 0 0,-1 0 0 0 0,0 0 0 0 0,-1 1 0 0 0,1 1-1 0 0,-1-2 1 0 0,7 15 0 0 0,-4-5 6 0 0,0 1 1 0 0,-2 0-1 0 0,0 0 0 0 0,-1 0 0 0 0,-1 1 1 0 0,0 0-1 0 0,-2 0 0 0 0,3 24 0 0 0,-5-12 95 0 0,-1 0 0 0 0,-1 1 0 0 0,-1-1-1 0 0,-8 38 1 0 0,-6 7 254 0 0,-39 113 1 0 0,13-79-5652 0 0,20-55-711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4343 0 0,'0'2'199'0'0,"-2"10"10828"0"0,3-12-10749 0 0,9 10-15 0 0,-3-5-168 0 0,17 5-77 0 0,-16-7-18 0 0,19 8 1 0 0,-5-2 105 0 0,-17-6-70 0 0,-1-2 0 0 0,1 1 1 0 0,0-1-1 0 0,-1 1 0 0 0,1-2 0 0 0,0 1 1 0 0,5 1-1 0 0,37-2 355 0 0,-19 0-224 0 0,15-2 237 0 0,68-10 1 0 0,-14 1-25 0 0,16-3 18 0 0,46-1-148 0 0,81 13-170 0 0,-145 7-80 0 0,127 25 0 0 0,7 0 0 0 0,-146-24 0 0 0,108-5 0 0 0,-189-2 0 0 0,53-2 32 0 0,94-18 0 0 0,-102 10 67 0 0,1 2 1 0 0,1 2-1 0 0,-1 2 0 0 0,53 2 0 0 0,-83 4-72 0 0,112 7 362 0 0,-53-3 97 0 0,-21-4 22 0 0,16 1 322 0 0,-25-1-302 0 0,-9-1 999 0 0,-37 0-1523 0 0,-1-1 1 0 0,0 1-1 0 0,0 0 1 0 0,1 0-1 0 0,-1 0 0 0 0,1 0 1 0 0,-1 0-1 0 0,1 0 1 0 0,-1-1-1 0 0,0 1 1 0 0,0 0-1 0 0,1-1 0 0 0,-1 1 1 0 0,0-1-1 0 0,1 1 1 0 0,-1 0-1 0 0,0 0 1 0 0,1-1-1 0 0,-1 1 0 0 0,0-1 1 0 0,0 1-1 0 0,0-1 1 0 0,0 1-1 0 0,0 0 1 0 0,0 0-1 0 0,0-1 0 0 0,0 0 1 0 0,0 1-1 0 0,0-1 1 0 0,0 1-1 0 0,0 0 1 0 0,0 0-1 0 0,0-2 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22343 0 0,'0'0'2424'0'0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8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121 143 17503 0 0,'-16'-18'1752'0'0,"15"20"-1830"0"0,-4 6-2 0 0,1 0 0 0 0,0 1 0 0 0,0 0 0 0 0,-3 15 0 0 0,-8 40 2 0 0,15-37 2 0 0,0-16-4 0 0,5-3 0 0 0,-4-7 77 0 0,0-1 0 0 0,1 2 1 0 0,-1-1-1 0 0,0-1 0 0 0,0 0 0 0 0,1 1 0 0 0,-1 0 0 0 0,0-1 0 0 0,1 1 0 0 0,-1-1 0 0 0,1 0 1 0 0,-2 0-1 0 0,2 0 0 0 0,-1 0 0 0 0,1 0 0 0 0,-1 0 0 0 0,1 0 0 0 0,-1 0 0 0 0,1 0 0 0 0,-1 0 1 0 0,0 0-1 0 0,1 0 0 0 0,-1-1 0 0 0,1 0 0 0 0,-2 0 0 0 0,4 0 0 0 0,3-3-2 0 0,-1 0-1 0 0,1 0 0 0 0,8-9 1 0 0,-12 11-3 0 0,3-3-65 0 0,0-1 0 0 0,0 0-1 0 0,-2-1 1 0 0,1 0 0 0 0,0 0-1 0 0,-1 1 1 0 0,6-12 0 0 0,19-57-618 0 0,8-54-132 0 0,-36 124 1287 0 0,-3 6 215 0 0,-1 9-158 0 0,-6 30-396 0 0,-6 78-1 0 0,13-96-122 0 0,-3 80 152 0 0,4 1-1 0 0,15 121 1 0 0,-12-199-149 0 0,6 98 101 0 0,-7-98-72 0 0,-2 0 0 0 0,-7 46 1 0 0,7-68-10 0 0,0 0 1 0 0,1 0 0 0 0,-1 0 0 0 0,0 0 0 0 0,0 0 0 0 0,-1 0 0 0 0,-2 5-1 0 0,3-7-7 0 0,0 0 0 0 0,1-1-1 0 0,-1 1 1 0 0,1 0-1 0 0,-1 0 1 0 0,0-1-1 0 0,0 0 1 0 0,1 1 0 0 0,-1 0-1 0 0,0-1 1 0 0,0 1-1 0 0,0-1 1 0 0,0 0 0 0 0,0 0-1 0 0,1 0 1 0 0,-2 1-1 0 0,1-1 1 0 0,1 0 0 0 0,-1 0-1 0 0,-1 0 1 0 0,2 0-1 0 0,-1 0 1 0 0,0 0-1 0 0,0 0 1 0 0,0 0 0 0 0,0 0-1 0 0,0-1 1 0 0,0 1-1 0 0,0 0 1 0 0,-1-1 0 0 0,-8-4 163 0 0,2 1 0 0 0,-1-1 0 0 0,0 0 0 0 0,1-1 0 0 0,0 0 1 0 0,0 0-1 0 0,-12-13 0 0 0,-42-56 587 0 0,50 60-608 0 0,6 7-104 0 0,1 0 0 0 0,0 0 0 0 0,0 0 1 0 0,1-1-1 0 0,-1 1 0 0 0,2-1 0 0 0,-5-16 0 0 0,6 20-33 0 0,2 0-1 0 0,-1-1 1 0 0,0 0-1 0 0,1 1 0 0 0,0-1 1 0 0,0 1-1 0 0,1 0 1 0 0,0-1-1 0 0,-1 0 0 0 0,2 1 1 0 0,-1 0-1 0 0,1 0 0 0 0,-1-1 1 0 0,6-7-1 0 0,-3 5-170 0 0,0 2-1 0 0,2-1 0 0 0,-1 0 1 0 0,0 0-1 0 0,1 1 0 0 0,0 0 1 0 0,0 0-1 0 0,1 1 1 0 0,0 0-1 0 0,-1 0 0 0 0,2 1 1 0 0,-1-1-1 0 0,1 2 0 0 0,14-7 1 0 0,10-1-1871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3:5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32 14279 0 0,'-6'-12'1272'0'0,"1"1"-1016"0"0,2 2 3488 0 0,14 18-1664 0 0,-1 2 16 0 0,1 3-3440 0 0,0 2-680 0 0,2 10-144 0 0,-7-1-24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73 16847 0 0,'-5'-12'709'0'0,"2"6"-430"0"0,1 0 0 0 0,1-1-1 0 0,-3-6 1 0 0,3-2 2493 0 0,2 7-1640 0 0,7 5-477 0 0,2 1-414 0 0,-8 2-339 0 0,0 1 1 0 0,1-1-1 0 0,-2 1 0 0 0,1-1 0 0 0,1 1 1 0 0,-2 0-1 0 0,1 0 0 0 0,0-1 0 0 0,0 2 0 0 0,3 1 1 0 0,9 10-5378 0 0,-1 2-1799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17503 0 0,'0'0'1936'0'0,"-7"6"-1936"0"0,1 4 768 0 0,2 0 152 0 0,2 3 24 0 0,1-2 8 0 0,2 6-1640 0 0,3 3 176 0 0,0 2-8272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62 4607 0 0,'-1'0'3354'0'0,"-16"-2"11332"0"0,20 1-14014 0 0,38-12-450 0 0,1 2 0 0 0,0 2 0 0 0,66-5 0 0 0,-68 9-213 0 0,-15 2 5 0 0,0 1 0 0 0,-1 0-1 0 0,33 4 1 0 0,-54-2-15 0 0,2 0-1 0 0,-1 2 1 0 0,0-1 0 0 0,1 0-1 0 0,-2 1 1 0 0,1-1 0 0 0,1 1-1 0 0,4 3 1 0 0,-9-4-3 0 0,1-1 1 0 0,0 0-1 0 0,0 1 0 0 0,-1-1 1 0 0,0 1-1 0 0,1 0 0 0 0,-1-1 0 0 0,1 0 1 0 0,-1 1-1 0 0,1 0 0 0 0,-1 0 1 0 0,0-1-1 0 0,0 1 0 0 0,0 0 1 0 0,1 0-1 0 0,-1-1 0 0 0,0 0 0 0 0,0 1 1 0 0,0 0-1 0 0,0 0 0 0 0,0-1 1 0 0,0 1-1 0 0,0 0 0 0 0,0 0 0 0 0,0-1 1 0 0,0 1-1 0 0,0 0 0 0 0,0 0 1 0 0,-1-1-1 0 0,1 1 0 0 0,0 0 1 0 0,0 0-1 0 0,0-1 0 0 0,-1 0 0 0 0,0 2 1 0 0,-2 2-25 0 0,1 1 0 0 0,-1-1 0 0 0,0-1 0 0 0,-5 5 0 0 0,6-6 25 0 0,-17 18 28 0 0,0-2 1 0 0,-37 27-1 0 0,-48 24 131 0 0,-20 14-13 0 0,102-66-99 0 0,-45 36 177 0 0,60-46-190 0 0,-1 1 0 0 0,1-1 0 0 0,1 1-1 0 0,0 0 1 0 0,0 0 0 0 0,-6 11 0 0 0,10-14-31 0 0,0 0 0 0 0,0 1 0 0 0,0-1 0 0 0,1 0 0 0 0,0 0 0 0 0,-1 1 0 0 0,2 0 0 0 0,0 0 0 0 0,-1-1 0 0 0,1 1 0 0 0,1-1 0 0 0,-1 1 0 0 0,0-1 0 0 0,1 1 0 0 0,1 0 0 0 0,-1-1 0 0 0,1 0 0 0 0,0 0 0 0 0,-1 1 0 0 0,2-1 0 0 0,0 0 0 0 0,0 0 0 0 0,0-1 0 0 0,0 1 0 0 0,0-1 0 0 0,0 1 0 0 0,1-1 0 0 0,0 0 0 0 0,7 6 0 0 0,-6-7 1 0 0,1 0 0 0 0,-1-1 0 0 0,0 0 0 0 0,0 0 0 0 0,1 0 0 0 0,0-1 0 0 0,0 1 0 0 0,-1-1 0 0 0,1 0 0 0 0,0-1 0 0 0,6 1 0 0 0,10-1-47 0 0,34-6 0 0 0,-28 2-545 0 0,47-15-1 0 0,-9-5-3615 0 0,-43 13-2971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7 153 16927 0 0,'0'0'778'0'0,"-1"-2"-20"0"0,-4-2-411 0 0,4 4 1042 0 0,3 0-969 0 0,79 12-399 0 0,8 2-134 0 0,-50-11-2115 0 0,0-1 0 0 0,68-6 0 0 0,-76-1-3736 0 0</inkml:trace>
  <inkml:trace contextRef="#ctx0" brushRef="#br0" timeOffset="1">495 27 10591 0 0,'-30'-18'1300'0'0,"19"10"9741"0"0,32 9-11310 0 0,1 1 0 0 0,42 10-1 0 0,3 2-3921 0 0,-44-12 2513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2 455 0 0,'-7'0'1934'0'0,"-32"-1"18748"0"0,160 3-23041 0 0,-96-3 1981 0 0,32 0-613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 4143 0 0,'-4'-1'67'0'0,"4"1"-52"0"0,-1-1 1 0 0,-1 1 0 0 0,2 0-1 0 0,-1 0 1 0 0,0-1-1 0 0,0 1 1 0 0,0-1-1 0 0,0 0 1 0 0,0 1-1 0 0,1 0 1 0 0,-1-1-1 0 0,0 0 1 0 0,1 0-1 0 0,-1 1 1 0 0,1-1-1 0 0,-1 0 1 0 0,0 0-1 0 0,1 1 1 0 0,-1-2-1 0 0,1 1 1 0 0,-1-1-1 0 0,0 0 835 0 0,0-1 0 0 0,0 1 0 0 0,-1-1 0 0 0,2 0 0 0 0,-2-3 0 0 0,1-1 4111 0 0,0 0 1 0 0,0-11-1 0 0,7 26-4149 0 0,-4-5-773 0 0,4 6-36 0 0,-1 0 1 0 0,-1 0-1 0 0,0 2 1 0 0,0-1-1 0 0,3 17 0 0 0,5 10-55 0 0,3 11 477 0 0,12 32 95 0 0,-24-75-839 0 0,-2-1 0 0 0,1-1 0 0 0,1 1 0 0 0,-1 0 0 0 0,1-1-1 0 0,-1 1 1 0 0,1-1 0 0 0,0 0 0 0 0,0 0 0 0 0,1 0 0 0 0,-1 0 0 0 0,1 0 0 0 0,-1-1 0 0 0,1 0 0 0 0,7 3 0 0 0,-5-2-40 0 0,0-2 0 0 0,0 1 0 0 0,0-1 1 0 0,0 0-1 0 0,0 0 0 0 0,0-1 0 0 0,1 0 0 0 0,-1 0 1 0 0,0 0-1 0 0,10-3 0 0 0,0 1-197 0 0,-1 0 1 0 0,0-2-1 0 0,1 0 0 0 0,-1-2 0 0 0,-1 1 0 0 0,1-1 0 0 0,25-15 1 0 0,-37 19 388 0 0,-1 0 272 0 0,1 1-1 0 0,0-1 1 0 0,-1 1 0 0 0,-1-1 0 0 0,2 0 0 0 0,2-3 0 0 0,-4 4 235 0 0,-1 0 1 0 0,0 0-1 0 0,1-1 1 0 0,0 1-1 0 0,-1-1 1 0 0,1 2 0 0 0,-1-2-1 0 0,0 1 1 0 0,0-1-1 0 0,0 1 1 0 0,0 0-1 0 0,0-1 1 0 0,0 1-1 0 0,0-1 1 0 0,0-1 0 0 0,-1 0-49 0 0,0 0 1 0 0,0 0-1 0 0,1 0 1 0 0,-2 0-1 0 0,1 0 1 0 0,0 0 0 0 0,-1 1-1 0 0,1-1 1 0 0,-1 0-1 0 0,0 1 1 0 0,1 0 0 0 0,-5-4-1 0 0,3 3-156 0 0,-1-1 1 0 0,0 0-1 0 0,0 1 0 0 0,-1 0 0 0 0,1 0 1 0 0,-8-3-1 0 0,7 4-83 0 0,0 0 0 0 0,0 1 0 0 0,0-1 0 0 0,0 1 0 0 0,-1 0 0 0 0,1 0 0 0 0,-6 1 0 0 0,-4 0 15 0 0,-18 2 1 0 0,26-1-82 0 0,1-1 0 0 0,-1 1 0 0 0,1 1 0 0 0,-1-1 1 0 0,1 1-1 0 0,-1 0 0 0 0,1 0 0 0 0,0 0 0 0 0,0 1 0 0 0,1 0 0 0 0,-1 1 0 0 0,-7 6 0 0 0,10-9 5 0 0,1 2 0 0 0,0-1 0 0 0,0 0 0 0 0,0 0 0 0 0,1 1 1 0 0,-2 0-1 0 0,2-1 0 0 0,-1 0 0 0 0,2 1 0 0 0,-2 0 0 0 0,1-1 0 0 0,0 1 0 0 0,0 0 0 0 0,0 0 0 0 0,1 0 0 0 0,-1 5 0 0 0,-1 5-43 0 0,2 2 1 0 0,0 15-1 0 0,0-21 45 0 0,3 66-67 0 0,0 44 96 0 0,6 49 568 0 0,-2-29-31 0 0,-6-106-414 0 0,0 56 162 0 0,-2-71-120 0 0,-1 1-1 0 0,-7 30 0 0 0,8-40-1435 0 0,2-19 216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 20735 0 0,'0'0'1877'0'0,"-1"-1"-1543"0"0,-5-4 1407 0 0,14 0-832 0 0,-2 3-817 0 0,-2 0 0 0 0,1 1 0 0 0,0 0-1 0 0,-1-1 1 0 0,2 2 0 0 0,-1-1-1 0 0,8 0 1 0 0,36 3-255 0 0,-26 1-224 0 0,-8-1-1045 0 0,0-1 0 0 0,19-1-1 0 0,-8-2-6467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47 20071 0 0,'-14'-11'761'0'0,"8"7"-427"0"0,0 0-1 0 0,1-1 1 0 0,-1 1 0 0 0,1-1-1 0 0,-7-9 2465 0 0,13 25-2666 0 0,0 0 1 0 0,0-1-1 0 0,1 0 1 0 0,1 1-1 0 0,6 17 0 0 0,24 48 415 0 0,-22-54-657 0 0,1 0 0 0 0,22 30 0 0 0,-28-43 16 0 0,2 0 1 0 0,-1-1-1 0 0,2 0 0 0 0,-1 1 0 0 0,0-2 1 0 0,1 0-1 0 0,17 10 0 0 0,-18-13-363 0 0,-1 0-1 0 0,2-1 0 0 0,-1-1 1 0 0,0 0-1 0 0,0 0 0 0 0,1 0 1 0 0,0-1-1 0 0,-1 0 1 0 0,1 0-1 0 0,-1-1 0 0 0,12-2 1 0 0,-4 1-165 0 0,0-2 1 0 0,0 0-1 0 0,-1-1 0 0 0,0 0 1 0 0,18-8-1 0 0,-25 6 739 0 0,-7 5 35 0 0,-1-1 1 0 0,0 2-1 0 0,0-1 0 0 0,0 0 0 0 0,1 0 0 0 0,-1 0 0 0 0,0 0 1 0 0,0 0-1 0 0,0 0 0 0 0,0-1 0 0 0,0 2 0 0 0,0-1 0 0 0,0-1 1 0 0,-1 2-1 0 0,1-1 0 0 0,0 0 0 0 0,0 0 0 0 0,0 0 0 0 0,-1 0 1 0 0,0 0-1 0 0,1 0 0 0 0,-1 0 0 0 0,1 0 0 0 0,-1 1 0 0 0,1-1 1 0 0,-1 0-1 0 0,-1-1 0 0 0,-3-3 505 0 0,1 1-1 0 0,-10-9 1 0 0,4 6 56 0 0,4 1-278 0 0,-1 1-1 0 0,-11-6 0 0 0,17 10-386 0 0,-2 0 0 0 0,1 0 1 0 0,0 0-1 0 0,0 0 0 0 0,-1 1 1 0 0,1-1-1 0 0,0 1 0 0 0,0-1 0 0 0,-1 1 1 0 0,1 0-1 0 0,0-1 0 0 0,0 2 0 0 0,-4-1 1 0 0,2 1-37 0 0,1-1 0 0 0,-1 1 0 0 0,1-1 0 0 0,0 2 0 0 0,-1-1 0 0 0,1 0 0 0 0,0 0 0 0 0,0 0 0 0 0,0 1 0 0 0,0 0 1 0 0,1 0-1 0 0,-1 0 0 0 0,0 0 0 0 0,1 0 0 0 0,0 1 0 0 0,-1-1 0 0 0,1 0 0 0 0,-3 4 0 0 0,0 4-31 0 0,-1-1 0 0 0,2 1-1 0 0,-1 0 1 0 0,2 0 0 0 0,0 0 0 0 0,-4 15-1 0 0,1-1 3 0 0,1-4 27 0 0,2 0 1 0 0,-2 21-1 0 0,2-15 84 0 0,-1 106 343 0 0,4-97-343 0 0,5 74 37 0 0,0-19-70 0 0,-3-55-50 0 0,-2 23-1 0 0,0-49-30 0 0,0-2-1 0 0,-2 1 1 0 0,1 0-1 0 0,-1-1 1 0 0,-3 11 0 0 0,5-17-498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63 211 2759 0 0,'-12'0'248'0'0,"2"-1"1612"0"0,-18 0 11854 0 0,16-2-7228 0 0,13 2-6003 0 0,8-13-304 0 0,1 2 1 0 0,-1 0 0 0 0,20-17 0 0 0,6-8 22 0 0,0 1-202 0 0,-26 28 0 0 0,1-2 0 0 0,-1 1 0 0 0,15-23 0 0 0,-22 28 15 0 0,-1 2 378 0 0,4 13-314 0 0,1-3-62 0 0,3 20-186 0 0,9 38-1 0 0,6 21-2775 0 0,-15-63-5635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71 3679 0 0,'-1'-1'167'0'0,"-18"-22"-581"0"0,14 15 2114 0 0,0 1-1 0 0,-9-9 1 0 0,12 14-956 0 0,1 1 0 0 0,-1-1 0 0 0,1 1 0 0 0,-2 0 0 0 0,1 0 0 0 0,1-1 0 0 0,-2 1 0 0 0,1 1 0 0 0,1-2 0 0 0,-2 1 0 0 0,1 1 0 0 0,0 0 0 0 0,-5-2 0 0 0,6 2-594 0 0,-1 0 0 0 0,0 0 0 0 0,0 1 0 0 0,1-1 0 0 0,-1 0 0 0 0,0 1 0 0 0,1-1 0 0 0,-1 1 0 0 0,0-1 0 0 0,0 1 0 0 0,1 0 0 0 0,-1 0 0 0 0,1 0 0 0 0,-1 0 0 0 0,1 0 0 0 0,0 0 0 0 0,0 0 0 0 0,-2 2 0 0 0,-3 3-40 0 0,1 0-1 0 0,-7 12 0 0 0,8-12 92 0 0,-17 27-104 0 0,2 0-1 0 0,1 1 1 0 0,-14 40 0 0 0,14-26-13 0 0,-21 93-1 0 0,33-109 28 0 0,1 0 0 0 0,-1 53-1 0 0,6-67-68 0 0,1 1-1 0 0,0-1 1 0 0,2 0-1 0 0,0 0 1 0 0,2 0 0 0 0,7 23-1 0 0,-4-22-206 0 0,0 0 0 0 0,2-1 0 0 0,0 0 0 0 0,1-1 0 0 0,1 0 0 0 0,0-1 0 0 0,2 0 0 0 0,22 21 0 0 0,13 4-742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42 5063 0 0,'-6'-4'16712'0'0,"3"8"-16630"0"0,1-1-1 0 0,0 1 0 0 0,0 1 1 0 0,0-2-1 0 0,0 2 1 0 0,1-1-1 0 0,0 1 0 0 0,0-1 1 0 0,0 1-1 0 0,0-1 1 0 0,1 1-1 0 0,-1-1 0 0 0,1 1 1 0 0,0-1-1 0 0,1 1 1 0 0,1 5-1 0 0,1-1-81 0 0,2-3 0 0 0,-4-6 4 0 0,-1 0 0 0 0,1 0 0 0 0,0 0 0 0 0,0 0 0 0 0,-1 0 0 0 0,1 0 0 0 0,0 0 0 0 0,0 0 0 0 0,-1 0 0 0 0,1 0 0 0 0,0 0 0 0 0,0 0 0 0 0,-1-1-1 0 0,1 1 1 0 0,0 0 0 0 0,0-1 0 0 0,-1 1 0 0 0,1-1 0 0 0,0 1 0 0 0,-1 0 0 0 0,1-1 0 0 0,-1 1 0 0 0,1-1 0 0 0,-1 0 0 0 0,1 1 0 0 0,0 0 0 0 0,-1-3 0 0 0,2 3 10 0 0,-1-2 1 0 0,0 1-1 0 0,0-1 1 0 0,0 1 0 0 0,-1-1-1 0 0,1 0 1 0 0,0 0-1 0 0,0 1 1 0 0,-1-1-1 0 0,0 0 1 0 0,1-2-1 0 0,-1 0 67 0 0,0-1-1 0 0,-1-1 0 0 0,1 2 0 0 0,-1-1 1 0 0,0-1-1 0 0,0 2 0 0 0,0-1 0 0 0,-1 0 1 0 0,0 1-1 0 0,-2-6 0 0 0,1 6-25 0 0,2 1 0 0 0,-1 0-1 0 0,-1-1 1 0 0,1 1 0 0 0,-1 0 0 0 0,1 1-1 0 0,-1-1 1 0 0,0 0 0 0 0,0 1 0 0 0,0 0-1 0 0,0-1 1 0 0,0 1 0 0 0,-5-2 0 0 0,8 4-70 0 0,-1 0-39 0 0,1 0 0 0 0,-1 0 0 0 0,0-1 0 0 0,1 1 0 0 0,0 0 0 0 0,-1 0 0 0 0,1-1 1 0 0,-1 1-1 0 0,0 0 0 0 0,1 0 0 0 0,0 0 0 0 0,-1 0 0 0 0,0 0 0 0 0,1 0 0 0 0,-1 0 0 0 0,1 0 1 0 0,0 0-1 0 0,-1 0 0 0 0,0 0 0 0 0,1 1 0 0 0,-1-1 0 0 0,1 0 0 0 0,-8 4-1554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2759 0 0,'0'0'126'0'0,"2"-1"607"0"0,10-16 9646 0 0,-10 14-8759 0 0,0 1 1 0 0,0-1-1 0 0,1 0 1 0 0,2-3-1 0 0,-4 5-1440 0 0,1 0-1 0 0,-1 0 1 0 0,1 0-1 0 0,-1 0 1 0 0,1 1 0 0 0,-1-1-1 0 0,2 0 1 0 0,-2 0-1 0 0,1 1 1 0 0,-1 0 0 0 0,1-1-1 0 0,2 1 1 0 0,1-1-63 0 0,0 1 1 0 0,0 1-1 0 0,0-1 1 0 0,-1 1-1 0 0,1-1 0 0 0,0 2 1 0 0,0-1-1 0 0,0 0 1 0 0,-1 1-1 0 0,1 0 1 0 0,-1 0-1 0 0,7 5 0 0 0,-1-1 72 0 0,-2 0-1 0 0,1 1 1 0 0,0-1 0 0 0,12 15-1 0 0,-11-8-188 0 0,1 1 0 0 0,-2 0 0 0 0,0 0 0 0 0,0 1 0 0 0,-2 0 0 0 0,10 28 0 0 0,-6-12 0 0 0,-1 2 0 0 0,5 46 0 0 0,-11-54-162 0 0,-2 0 0 0 0,0 1 0 0 0,-1-1 0 0 0,-5 35 0 0 0,1-41 25 0 0,0 0 0 0 0,-2-1 1 0 0,0 0-1 0 0,0 0 0 0 0,-2 0 0 0 0,-13 25 0 0 0,15-34-58 0 0,0-2-1 0 0,0 1 1 0 0,-1 0-1 0 0,0-1 1 0 0,0 0-1 0 0,-1 0 1 0 0,-12 9 0 0 0,10-10-1358 0 0,2-1 0 0 0,-1 0 1 0 0,-1 0-1 0 0,-12 4 1 0 0,1-2-5274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66 17623 0 0,'-2'-6'395'0'0,"0"0"0"0"0,0 0-1 0 0,2 0 1 0 0,-3-10 0 0 0,1-2-286 0 0,2 17 771 0 0,1-1 773 0 0,3-3 1826 0 0,0 8-3442 0 0,0-1 1 0 0,0 1 0 0 0,0 0-1 0 0,0 1 1 0 0,-1-1 0 0 0,1 1-1 0 0,-1 0 1 0 0,0-1 0 0 0,5 9-1 0 0,2 6 44 0 0,9 19-1 0 0,-19-36-80 0 0,5 10 0 0 0,-2 0 0 0 0,-1 2 0 0 0,-4-9 0 0 0,0-3 0 0 0,1 0-2 0 0,1 0 1 0 0,0 0-1 0 0,-1-1 0 0 0,0 1 1 0 0,0 0-1 0 0,0 0 0 0 0,0-1 1 0 0,0 1-1 0 0,1-1 0 0 0,-1 1 0 0 0,0 0 1 0 0,0-1-1 0 0,0 0 0 0 0,0 0 1 0 0,0 1-1 0 0,0-1 0 0 0,0 0 1 0 0,0 0-1 0 0,0 1 0 0 0,-1-1 0 0 0,0 0 1 0 0,-25-2-52 0 0,20 1 47 0 0,5 1 6 0 0,-8-1 33 0 0,1 0-1 0 0,0-1 1 0 0,-18-5 0 0 0,21 4 63 0 0,4 3 689 0 0,4 0-717 0 0,17-2-40 0 0,1 1 0 0 0,34 3 0 0 0,42 11-246 0 0,-3-1-177 0 0,-47-8-807 0 0,1-2-387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2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2303 0 0,'-5'-2'10399'0'0,"13"-1"-9435"0"0,15-1-1783 0 0,39 1 447 0 0,93 9 0 0 0,-55 1-648 0 0,328 16-3368 0 0,163-47 4410 0 0,-124-6 1060 0 0,-405 28-1216 0 0,71 7-1 0 0,-88-1-2532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 2303 0 0,'-7'2'256'0'0,"0"0"0"0"0,1 0 0 0 0,-13 0-1 0 0,11-1 1441 0 0,1-2-1 0 0,-1 1 0 0 0,-8-2 0 0 0,-16-7 7733 0 0,48 6-9300 0 0,0 0 0 0 0,0 2 0 0 0,1 0 0 0 0,26 2 0 0 0,-11 0-40 0 0,409 29 112 0 0,-234-12-210 0 0,76-11-41 0 0,-190-8 48 0 0,166 4 3 0 0,40-7 159 0 0,-139-1 85 0 0,365-7 303 0 0,-52 2-481 0 0,-463 9-64 0 0,358 6 50 0 0,-312 0 609 0 0,-68-6-2633 0 0,-6 1-5355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22 115 1375 0 0,'-1'-1'107'0'0,"0"1"-70"0"0,-1-1-89 0 0,-5-6 531 0 0,-1-10 16142 0 0,6 12-15954 0 0,5 5-687 0 0,0 1 1 0 0,0 0 0 0 0,1-1-1 0 0,-1 1 1 0 0,6 3-1 0 0,6 1 33 0 0,-6-3 127 0 0,1 1 1 0 0,-1-2-1 0 0,1 1 1 0 0,17-2 0 0 0,58 2 753 0 0,-16-6-542 0 0,169-12 353 0 0,4 1-644 0 0,-91 8-43 0 0,191 1-18 0 0,-139 6 0 0 0,202 4 11 0 0,-74-3 100 0 0,-232-2-94 0 0,68-5 18 0 0,-1 0-17 0 0,-106 5-13 0 0,171-4 57 0 0,-114-8 137 0 0,-45 2 327 0 0,-55 10-349 0 0,24-4 945 0 0,-37 5-904 0 0,0-2 0 0 0,1 1 0 0 0,-1 0 0 0 0,-1-1-1 0 0,2 1 1 0 0,5-5 0 0 0,-8 5 397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25 106 8231 0 0,'2'-4'81'0'0,"0"-2"-1"0"0,0 2 0 0 0,-1-1 0 0 0,1-1 0 0 0,-1 2 1 0 0,-1-1-1 0 0,1-1 0 0 0,-1 1 0 0 0,1 0 0 0 0,-2-9 1 0 0,-5-15 10540 0 0,5 25-8972 0 0,-1 0-1198 0 0,0 0 2493 0 0,2 5-2324 0 0,-3 6-369 0 0,1 0 0 0 0,-2 13-1 0 0,-2 34-298 0 0,4-23 88 0 0,1-28-40 0 0,-3 32 0 0 0,2 0 0 0 0,1 39 0 0 0,2-69-1 0 0,0-1 0 0 0,-1 1 0 0 0,2 0 0 0 0,-1-1-1 0 0,0 1 1 0 0,1-1 0 0 0,0 1 0 0 0,0-1 0 0 0,3 6 0 0 0,-4-8-4 0 0,1-1 0 0 0,-2 1 0 0 0,1-2-1 0 0,1 2 1 0 0,-1-1 0 0 0,0 1 0 0 0,0-1 0 0 0,1 0 0 0 0,-1 0 0 0 0,1 0 0 0 0,-1 0 0 0 0,1 0 0 0 0,-1 0 0 0 0,1-1 0 0 0,-1 1 0 0 0,1 0 0 0 0,0-1-1 0 0,0 1 1 0 0,-1-1 0 0 0,1 0 0 0 0,0 0 0 0 0,-1 0 0 0 0,2 0 0 0 0,-2 0 0 0 0,1 0 0 0 0,0 0 0 0 0,2 0 0 0 0,6-3-47 0 0,0-1 0 0 0,0 0 0 0 0,-1 0-1 0 0,0-1 1 0 0,0 0 0 0 0,-1 0 0 0 0,1-1 0 0 0,-1 0 0 0 0,0-1 0 0 0,-1 0 0 0 0,1 0 0 0 0,-2-1 0 0 0,1 1 0 0 0,-1-2 0 0 0,8-12-1 0 0,-13 47 0 0 0,-1-21 60 0 0,1 1-1 0 0,0-1 0 0 0,-1 1 1 0 0,2 0-1 0 0,-1-1 1 0 0,1 0-1 0 0,0 0 0 0 0,0 1 1 0 0,5 6-1 0 0,-5-9-2 0 0,0 0-1 0 0,0 0 1 0 0,0 0-1 0 0,1-1 1 0 0,-1 0-1 0 0,0 0 1 0 0,0 1 0 0 0,1-1-1 0 0,0 0 1 0 0,0 0-1 0 0,0-1 1 0 0,0 1-1 0 0,0-1 1 0 0,0 1-1 0 0,0-1 1 0 0,0 0 0 0 0,6 1-1 0 0,-6-2 9 0 0,1 0 0 0 0,0 0 0 0 0,-1 0 0 0 0,1-1-1 0 0,-1 1 1 0 0,1 0 0 0 0,0-2 0 0 0,0 1 0 0 0,-1 0 0 0 0,0 0 0 0 0,1 0 0 0 0,-1-2-1 0 0,1 2 1 0 0,-1-1 0 0 0,5-4 0 0 0,3-2 47 0 0,-2 0-1 0 0,1-1 1 0 0,9-11-1 0 0,-12 11-30 0 0,-1 0 1 0 0,1 0-1 0 0,-1 0 0 0 0,-1-1 0 0 0,1 0 1 0 0,-2 0-1 0 0,1-1 0 0 0,-2 1 0 0 0,0-1 0 0 0,0 0 1 0 0,0 0-1 0 0,-2 0 0 0 0,1 0 0 0 0,-2 0 1 0 0,1-1-1 0 0,-2-14 0 0 0,0 22-117 0 0,0-1-1 0 0,0 1 1 0 0,0 0 0 0 0,0 0-1 0 0,0 0 1 0 0,-2 0-1 0 0,2 0 1 0 0,-1 0 0 0 0,-1 1-1 0 0,1-1 1 0 0,0 1-1 0 0,-1-1 1 0 0,0 1 0 0 0,0 0-1 0 0,0 0 1 0 0,0 0-1 0 0,0 0 1 0 0,-1 1 0 0 0,-5-4-1 0 0,3 1-5882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 17967 0 0,'-2'-11'466'0'0,"0"4"4386"0"0,2 16-2382 0 0,-4 30-2035 0 0,-2-1 0 0 0,-19 70 0 0 0,0 0-325 0 0,-14 250 98 0 0,39-348-189 0 0,0-6-16 0 0,-1-1 0 0 0,1 1-1 0 0,0 0 1 0 0,1 0 0 0 0,-1 0 0 0 0,0 0-1 0 0,3 4 1 0 0,-3-8-4 0 0,0 0 1 0 0,0 1-1 0 0,0-1 0 0 0,0 0 0 0 0,0 0 0 0 0,0 0 1 0 0,0 0-1 0 0,0 0 0 0 0,0 0 0 0 0,0 0 1 0 0,0 0-1 0 0,0 0 0 0 0,0 0 0 0 0,0 1 0 0 0,0-1 1 0 0,0 0-1 0 0,0 0 0 0 0,0 0 0 0 0,0 0 1 0 0,0 0-1 0 0,0 0 0 0 0,0 0 0 0 0,0 0 0 0 0,0 0 1 0 0,0 0-1 0 0,0 0 0 0 0,0 0 0 0 0,0 0 1 0 0,0 0-1 0 0,0 0 0 0 0,0 0 0 0 0,0 0 1 0 0,0 0-1 0 0,0 0 0 0 0,0 0 0 0 0,0 0 0 0 0,0 0 1 0 0,1 0-1 0 0,-1 0 0 0 0,0 0 0 0 0,0 0 1 0 0,0 0-1 0 0,0 0 0 0 0,0 0 0 0 0,0 0 0 0 0,0 0 1 0 0,0 0-1 0 0,0 0 0 0 0,0 0 0 0 0,0 0 1 0 0,1 0-1 0 0,-1 0 0 0 0,0 0 0 0 0,0 0 0 0 0,0 0 1 0 0,0 0-1 0 0,0 0 0 0 0,0 0 0 0 0,0 0 1 0 0,0 0-1 0 0,0 0 0 0 0,5-2-8 0 0,0 0-1 0 0,0-1 1 0 0,-1 1-1 0 0,1-1 1 0 0,-1 0 0 0 0,1 0-1 0 0,-1 0 1 0 0,0-1-1 0 0,6-7 1 0 0,1-1-8 0 0,-1-1 0 0 0,9-15 0 0 0,-12 15 13 0 0,0 1 0 0 0,6-20 1 0 0,6-11 3 0 0,-15 36 12 0 0,-3 5 125 0 0,3 13-59 0 0,0 2-63 0 0,0 0-1 0 0,-1 0 1 0 0,2 22 0 0 0,-4-21-20 0 0,1-2 0 0 0,0 1 0 0 0,6 17-1 0 0,-7-28-92 0 0,0-2-1 0 0,0 2 1 0 0,0-1-1 0 0,0 1 1 0 0,0-1-1 0 0,0 0 0 0 0,1 1 1 0 0,1 1-1 0 0,-1-1-266 0 0,-1-1-272 0 0,8-2-811 0 0,-8 0 1396 0 0,1 1 0 0 0,-2-1 0 0 0,2 1 0 0 0,-1-1 0 0 0,-1 0 0 0 0,1 0 0 0 0,1 1 0 0 0,-2-1 0 0 0,1 0 0 0 0,0 0 0 0 0,0 1 0 0 0,-1-1 0 0 0,1-1 0 0 0,-1 2 0 0 0,1-1 0 0 0,0-1 0 0 0,-1 2 0 0 0,1-3 0 0 0,1-4 11 0 0,0 0 0 0 0,0 0 0 0 0,-1 1 0 0 0,0-1 0 0 0,0 0 0 0 0,-1 0 0 0 0,0-11 0 0 0,0 9 605 0 0,8 6 20 0 0,37-1-288 0 0,-42 3-296 0 0,2 0 10 0 0,0 1-1 0 0,0-2 1 0 0,1 1-1 0 0,-2-2 1 0 0,1 2-1 0 0,0-1 1 0 0,-1-1-1 0 0,10-5 0 0 0,8-6 110 0 0,-17 12-90 0 0,-1-1 0 0 0,1 0 1 0 0,-1 0-1 0 0,0 0 1 0 0,1 0-1 0 0,-2-1 0 0 0,7-7 1 0 0,-5 5 1 0 0,0-2 1 0 0,-1 1 0 0 0,0-1-1 0 0,0 0 1 0 0,-1 0 0 0 0,0-1-1 0 0,0 1 1 0 0,1-11 0 0 0,-4 16-9 0 0,1 0 0 0 0,-1-1 1 0 0,0 1-1 0 0,0 0 1 0 0,0-1-1 0 0,0 1 1 0 0,-1-1-1 0 0,1 1 0 0 0,0 0 1 0 0,-1 0-1 0 0,-1 0 1 0 0,2 0-1 0 0,-2 0 1 0 0,1 0-1 0 0,-1 0 1 0 0,1 0-1 0 0,-1 0 0 0 0,0 0 1 0 0,0 1-1 0 0,0-1 1 0 0,0 1-1 0 0,0 0 1 0 0,-1-1-1 0 0,-5-3 0 0 0,7 6-6 0 0,0-1 0 0 0,-1 0 0 0 0,2 0 0 0 0,-2 1 0 0 0,1-1-1 0 0,0 0 1 0 0,-1 1 0 0 0,1-1 0 0 0,-1 1 0 0 0,1 0-1 0 0,-1 0 1 0 0,1 0 0 0 0,0 0 0 0 0,0 0 0 0 0,-1 0-1 0 0,1 0 1 0 0,-1 0 0 0 0,1 0 0 0 0,-1 0 0 0 0,1 0 0 0 0,0 1-1 0 0,-1-1 1 0 0,1 1 0 0 0,-1 0 0 0 0,2-1 0 0 0,-2 0-1 0 0,1 1 1 0 0,0 0 0 0 0,-1 0 0 0 0,2 0 0 0 0,-2 0-1 0 0,1 0 1 0 0,0 0 0 0 0,-1 1 0 0 0,-3 4 22 0 0,1 0 0 0 0,-1 0 0 0 0,1 1 0 0 0,-6 13 0 0 0,3-5-62 0 0,0 0-1 0 0,1 1 0 0 0,1 0 0 0 0,-5 25 0 0 0,8-28 4 0 0,1 0 0 0 0,0-1 0 0 0,0 1 0 0 0,2 0 0 0 0,-1 0 0 0 0,4 20-1 0 0,-3-30-8 0 0,0-1-1 0 0,0 0 0 0 0,-1 0 1 0 0,1 0-1 0 0,0 0 0 0 0,0 0 1 0 0,-1 0-1 0 0,2 0 1 0 0,-1 0-1 0 0,0-1 0 0 0,1 1 1 0 0,-1 0-1 0 0,1-1 0 0 0,-1 1 1 0 0,4 2-1 0 0,-4-3-52 0 0,1 0 1 0 0,-1 0 0 0 0,1-1-1 0 0,0 0 1 0 0,-1 1-1 0 0,1 0 1 0 0,-1-1-1 0 0,1 1 1 0 0,-1-1-1 0 0,2 0 1 0 0,-2 0-1 0 0,1 0 1 0 0,-1 0-1 0 0,1 0 1 0 0,0 0 0 0 0,-1-1-1 0 0,1 1 1 0 0,-1-1-1 0 0,2 1 1 0 0,-2-1-1 0 0,4-1 1 0 0,2-2-386 0 0,0-1 1 0 0,0 0-1 0 0,-1 0 1 0 0,1-1-1 0 0,-1 0 0 0 0,0-1 1 0 0,8-9-1 0 0,-6 6 39 0 0,2-2 35 0 0,0 0 0 0 0,0-1 0 0 0,-2 0 0 0 0,11-21 1 0 0,-18 33 1208 0 0,2-14 5925 0 0,-20 157-5711 0 0,16-133-1019 0 0,1-1-34 0 0,0-7-87 0 0,2-1-837 0 0,0 0 870 0 0,0-1 58 0 0,-2 1 0 0 0,2-1-1 0 0,-1 1 1 0 0,-1-1 0 0 0,2 1-1 0 0,-1 0 1 0 0,-1-1 0 0 0,2 0-1 0 0,-1 0 1 0 0,-1 1 0 0 0,1-1-1 0 0,1-1 1 0 0,1-1 9 0 0,0 0 0 0 0,0 0 0 0 0,0 0 0 0 0,0 0 0 0 0,-1-1 0 0 0,0 1 0 0 0,3-6 0 0 0,1 1 10 0 0,-4 7 0 0 0,-1 0 0 0 0,2 0 0 0 0,-2 0 0 0 0,1-1 0 0 0,1 2 0 0 0,-1-1 0 0 0,0 0 0 0 0,0 0 0 0 0,1 1 0 0 0,-1 0 0 0 0,0 0 0 0 0,0-1 0 0 0,5 1 0 0 0,2 1 0 0 0,1-1 0 0 0,9 3 0 0 0,-2 0 0 0 0,-9-2 1 0 0,0 0 0 0 0,1 0-1 0 0,0-1 1 0 0,-1 0 0 0 0,0-1 0 0 0,0 0 0 0 0,1 0-1 0 0,-1-1 1 0 0,0 0 0 0 0,0 0 0 0 0,0-1 0 0 0,0 0-1 0 0,0 0 1 0 0,-1-1 0 0 0,1-1 0 0 0,8-5-1 0 0,-6 2 63 0 0,-1 0-1 0 0,0 0 0 0 0,-1 0 0 0 0,0-1 0 0 0,0-1 0 0 0,13-19 0 0 0,-18 22-13 0 0,0-1 0 0 0,0 2 0 0 0,-1-2 0 0 0,0 1 0 0 0,1 0 0 0 0,-3-1 0 0 0,3-10 0 0 0,-3 16-20 0 0,0-1 0 0 0,0 1 0 0 0,0 0 0 0 0,0-1 0 0 0,-1 0 0 0 0,0 1 0 0 0,-1-5 0 0 0,1 6-10 0 0,0 0-1 0 0,0 0 1 0 0,0 1 0 0 0,0-1-1 0 0,0 1 1 0 0,-1-1 0 0 0,2 0-1 0 0,-2 1 1 0 0,1 0 0 0 0,0 0-1 0 0,0 0 1 0 0,0-1 0 0 0,0 1-1 0 0,-1 0 1 0 0,-1 0 0 0 0,1 0 8 0 0,-1 1 1 0 0,1-1-1 0 0,0 0 0 0 0,-1 1 1 0 0,0-1-1 0 0,1 2 1 0 0,0-2-1 0 0,0 1 0 0 0,-1 1 1 0 0,1-2-1 0 0,0 2 1 0 0,0-1-1 0 0,-1 1 0 0 0,2-1 1 0 0,-1 1-1 0 0,0-1 1 0 0,0 2-1 0 0,0-2 1 0 0,1 1-1 0 0,-1 1 0 0 0,-1 2 1 0 0,-3 5 27 0 0,0 1 0 0 0,0-1-1 0 0,-4 14 1 0 0,5-13 14 0 0,1 0 0 0 0,0 0-1 0 0,1 1 1 0 0,0 0-1 0 0,-1 23 1 0 0,3-32-53 0 0,1 0 0 0 0,0 0-1 0 0,0 1 1 0 0,1-1 0 0 0,-1 0 0 0 0,0 0 0 0 0,1 0 0 0 0,0 0-1 0 0,0 0 1 0 0,0 0 0 0 0,1 0 0 0 0,-2 0 0 0 0,2 0 0 0 0,0 0-1 0 0,0-1 1 0 0,-1 1 0 0 0,1-1 0 0 0,1 0 0 0 0,-1 1-1 0 0,0-1 1 0 0,0 0 0 0 0,1 0 0 0 0,-1 1 0 0 0,1-2 0 0 0,-1 1-1 0 0,1-1 1 0 0,5 3 0 0 0,-3-2-19 0 0,1 0 0 0 0,-1-1 0 0 0,1 1 0 0 0,-1-2 0 0 0,1 1 0 0 0,6 1 0 0 0,36-4-1129 0 0,-46 2 1037 0 0,32-3-1281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84 9671 0 0,'-5'-4'196'0'0,"-10"-5"244"0"0,3-1 1 0 0,-20-15 0 0 0,17 5 5735 0 0,7 6 3623 0 0,7 13-9007 0 0,2 3-733 0 0,-1-1-1 0 0,1 1 0 0 0,-1-1 0 0 0,0 1 0 0 0,1-1 0 0 0,0 1 0 0 0,0-1 0 0 0,1 3 1 0 0,2 3 4 0 0,9 26-37 0 0,9 38 0 0 0,-15-46-74 0 0,1 2 1 0 0,1-2 0 0 0,13 27 0 0 0,-17-45-86 0 0,-1 1-1 0 0,2-1 1 0 0,-1-1 0 0 0,0 1 0 0 0,1-1 0 0 0,0 0-1 0 0,0 0 1 0 0,1-1 0 0 0,0 1 0 0 0,-1-1 0 0 0,2-1-1 0 0,-1 0 1 0 0,1 1 0 0 0,-1-2 0 0 0,2 0 0 0 0,-1 0-1 0 0,-1 0 1 0 0,2-1 0 0 0,13 2 0 0 0,-10-3-164 0 0,-1 0 0 0 0,1 0 0 0 0,0-1 0 0 0,0-1 1 0 0,-1-1-1 0 0,1 1 0 0 0,-1-1 0 0 0,0-1 0 0 0,1 0 0 0 0,-1-1 0 0 0,-1-1 1 0 0,1 1-1 0 0,19-12 0 0 0,-26 13 176 0 0,1-1 0 0 0,-1 1 1 0 0,1 0-1 0 0,-1-1 0 0 0,0 0 0 0 0,0 0 1 0 0,0 0-1 0 0,3-6 0 0 0,-5 7 232 0 0,-1 0-1 0 0,1 0 1 0 0,-1 0 0 0 0,1 0-1 0 0,-2 0 1 0 0,1-1-1 0 0,0 1 1 0 0,0 0-1 0 0,-1 0 1 0 0,0 0 0 0 0,1-1-1 0 0,-1 1 1 0 0,-1 0-1 0 0,1-1 1 0 0,0-3-1 0 0,-1 5 58 0 0,0-1-1 0 0,0 1 0 0 0,1 0 1 0 0,-1-1-1 0 0,-1 0 0 0 0,2 1 1 0 0,-2 0-1 0 0,1 0 0 0 0,-1 0 1 0 0,1 0-1 0 0,-1 0 0 0 0,1 0 1 0 0,-2 0-1 0 0,2 0 0 0 0,-1 1 1 0 0,-1-1-1 0 0,2 1 0 0 0,-1-1 1 0 0,-1 1-1 0 0,1-1 0 0 0,-1 2 1 0 0,1-2-1 0 0,-5 1 0 0 0,0-2-129 0 0,1 2 0 0 0,0-1 0 0 0,-1 1-1 0 0,-1 0 1 0 0,2 0 0 0 0,-1 1 0 0 0,0 0-1 0 0,0 1 1 0 0,-13 1 0 0 0,7 1 28 0 0,0 1 0 0 0,0 1 1 0 0,-25 10-1 0 0,35-13-69 0 0,0 0-1 0 0,0 0 1 0 0,0 1-1 0 0,0-1 1 0 0,0 1 0 0 0,1-1-1 0 0,-1 1 1 0 0,0 0-1 0 0,1 0 1 0 0,0 0 0 0 0,0 0-1 0 0,0 1 1 0 0,1-1-1 0 0,-1 1 1 0 0,1-1-1 0 0,-2 4 1 0 0,-2 9-20 0 0,1 0 0 0 0,-2 22 0 0 0,5-30 22 0 0,-4 25 1 0 0,2 51 0 0 0,7 35 0 0 0,-2-63 0 0 0,-1-37 1 0 0,3 169-3 0 0,-6-145 6 0 0,-1 1 0 0 0,-12 56 0 0 0,14-95 6 0 0,-1 2 0 0 0,0-1 0 0 0,-5 13 0 0 0,7-17-76 0 0,-1-3-879 0 0,-4-4 45 0 0,0-4-40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6 381 3223 0 0,'0'0'143'0'0,"0"-1"-3"0"0,-2-13-1537 0 0,0-7 4378 0 0,1 18-1489 0 0,1-2 1 0 0,0 1 0 0 0,0 0-1 0 0,0 0 1 0 0,1 0 0 0 0,0 0 0 0 0,-1-1-1 0 0,1 2 1 0 0,3-9 0 0 0,9-21 560 0 0,25-52-189 0 0,-31 72-1791 0 0,-1 1-1 0 0,2 0 1 0 0,0 1 0 0 0,15-17 0 0 0,8-8 96 0 0,-19 21 88 0 0,0 2 1 0 0,21-19-1 0 0,-31 29 42 0 0,-2 3-264 0 0,0 0-1 0 0,0 0 0 0 0,0-1 1 0 0,0 1-1 0 0,1 0 0 0 0,-1 0 0 0 0,0 0 1 0 0,0 0-1 0 0,0 0 0 0 0,0 0 1 0 0,0 0-1 0 0,0-1 0 0 0,1 1 0 0 0,-1 0 1 0 0,0 0-1 0 0,0 0 0 0 0,0 0 1 0 0,0 0-1 0 0,1-1 0 0 0,-1 1 0 0 0,0 0 1 0 0,0 0-1 0 0,0 0 0 0 0,0 0 1 0 0,0 0-1 0 0,0 0 0 0 0,0 0 0 0 0,1 0 1 0 0,-1 0-1 0 0,0 0 0 0 0,0 0 1 0 0,1 0-1 0 0,-1 0 0 0 0,0 0 0 0 0,0 0 1 0 0,0 0-1 0 0,1 0 0 0 0,-1 0 1 0 0,0 0-1 0 0,0 0 0 0 0,0 0 1 0 0,0 0-1 0 0,0 0 0 0 0,10 18-25 0 0,-1-1-1 0 0,-1 2 1 0 0,11 34-1 0 0,-11-29-10 0 0,37 93-237 0 0,-33-91-24 0 0,1 0-1 0 0,22 31 1 0 0,-2-7-3552 0 0,-21-32-4373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38 8287 0 0,'0'0'639'0'0,"-1"-1"64"0"0,-1-18 13376 0 0,10 9-11887 0 0,-5 9-2122 0 0,0-1-1 0 0,0 2 0 0 0,0-1 1 0 0,0-1-1 0 0,0 2 0 0 0,0 0 1 0 0,0-1-1 0 0,0 1 0 0 0,1-1 1 0 0,-1 1-1 0 0,0 1 0 0 0,4 0 1 0 0,4 0-140 0 0,1 2 0 0 0,11 3 1 0 0,1 1-606 0 0,-14-3-584 0 0,1-1 1 0 0,-1 2 0 0 0,0-1-1 0 0,19 13 1 0 0,-20-10-649 0 0</inkml:trace>
  <inkml:trace contextRef="#ctx0" brushRef="#br0" timeOffset="1">18 247 5527 0 0,'0'0'584'0'0,"-17"-10"19192"0"0,26 8-19320 0 0,5 1-744 0 0,7 3-160 0 0,4 3-24 0 0,9 1-6296 0 0,7-1-1264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5527 0 0,'0'-2'8322'0'0,"1"0"-7944"0"0,-1 1 1 0 0,1-2 0 0 0,-1 1-1 0 0,0 1 1 0 0,1-2-1 0 0,0 2 1 0 0,0-1 0 0 0,0 0-1 0 0,0 0 1 0 0,2-2 0 0 0,-2 2-288 0 0,2 0 0 0 0,-2 0 0 0 0,1 1 0 0 0,0-1 0 0 0,0 1 0 0 0,0-1 0 0 0,1 1 0 0 0,-1 0 0 0 0,0-1 0 0 0,0 2 0 0 0,1-2 0 0 0,0 1 0 0 0,3 0 1 0 0,20-4 262 0 0,-1 2 0 0 0,2 1 1 0 0,45 2-1 0 0,-18 0-373 0 0,27 3 157 0 0,10 0-2201 0 0,-71-2-3993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12583 0 0,'0'0'9246'0'0,"-2"0"-7799"0"0,-1 0-1228 0 0,1 1 0 0 0,0-1 0 0 0,-1 1 0 0 0,1-1-1 0 0,-1 1 1 0 0,1 0 0 0 0,0 0 0 0 0,0 0 0 0 0,-1 0-1 0 0,1 0 1 0 0,0 1 0 0 0,0-1 0 0 0,0 1-1 0 0,1-1 1 0 0,-4 3 0 0 0,-3 4-58 0 0,1 1 0 0 0,-8 10 1 0 0,11-12-77 0 0,-15 21 42 0 0,-23 47 0 0 0,-1 1-32 0 0,-51 58-192 0 0,-1 1-87 0 0,84-118-126 0 0,-32 55-3320 0 0,42-71 2065 0 0,-5-7-1883 0 0,1-8 1538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5063 0 0,'-2'-23'17841'0'0,"8"27"-14439"0"0,8 12-5043 0 0,-14-16 2210 0 0,33 45-183 0 0,12 15-143 0 0,-3-18 130 0 0,89 70 1 0 0,-108-92-377 0 0,104 70-1794 0 0,-117-84-106 0 0,-2-2-3859 0 0</inkml:trace>
  <inkml:trace contextRef="#ctx0" brushRef="#br0" timeOffset="1">486 303 13823 0 0,'0'0'10853'0'0,"0"2"-10323"0"0,-2 1-467 0 0,0 0 0 0 0,0 0 0 0 0,0 1 0 0 0,1-1 0 0 0,-1 1 0 0 0,1 0 1 0 0,0-1-1 0 0,0 1 0 0 0,0 0 0 0 0,1 0 0 0 0,-1 7 0 0 0,1-10-908 0 0,1 1-271 0 0,5 5-1395 0 0,1-1-5397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55 9671 0 0,'-3'-15'445'0'0,"1"9"-224"0"0,1 0 0 0 0,0 1 0 0 0,-1-1 0 0 0,-10-11 15387 0 0,6 27-13125 0 0,-1 6-5127 0 0,5-7 3953 0 0,-11 48-1305 0 0,2 2 0 0 0,-4 105-1 0 0,13-147-3 0 0,2 0 0 0 0,1-1 0 0 0,0 1 0 0 0,1-1 0 0 0,0 1 0 0 0,1-1 0 0 0,2 0 0 0 0,9 27 0 0 0,-10-32 0 0 0,5 9 0 0 0,16 26 0 0 0,-22-41 0 0 0,1 1 0 0 0,0-1 0 0 0,-1-1 0 0 0,1 1 0 0 0,1-1 0 0 0,-1 1 0 0 0,1-1 0 0 0,0-1 0 0 0,9 7 0 0 0,-12-8 1 0 0,1-2 0 0 0,-1 1-1 0 0,0 0 1 0 0,0 0 0 0 0,1-1-1 0 0,-1 1 1 0 0,0 0 0 0 0,0-1 0 0 0,1 1-1 0 0,-1-1 1 0 0,0 0 0 0 0,1 0 0 0 0,-1 0-1 0 0,1-1 1 0 0,-1 1 0 0 0,3-2 0 0 0,-2 2 1 0 0,1-2 1 0 0,-1 1 0 0 0,0-1 0 0 0,1 1-1 0 0,-1-2 1 0 0,0 2 0 0 0,0-1 0 0 0,-1-1-1 0 0,5-3 1 0 0,-1-2 2 0 0,0 1 0 0 0,0 0 0 0 0,0-1 0 0 0,-2 0 0 0 0,1 0 0 0 0,-1 0 0 0 0,4-13 0 0 0,-4 9 42 0 0,-1-1 0 0 0,0 1 0 0 0,-1 0 0 0 0,0-1 0 0 0,-1-22 0 0 0,-8-63 410 0 0,6 89-412 0 0,-5-35 320 0 0,-1 0 1 0 0,-28-84-1 0 0,33 121-304 0 0,-1 0 0 0 0,1 1 0 0 0,-2 0 0 0 0,1 0 0 0 0,-1 0 0 0 0,0 1 0 0 0,0-1 0 0 0,-1 1 0 0 0,-7-8 0 0 0,9 10-53 0 0,-1 0 0 0 0,0 1 0 0 0,0-1 0 0 0,1 0-1 0 0,-1 1 1 0 0,-1 0 0 0 0,2 0 0 0 0,-2 0 0 0 0,1 1 0 0 0,-1-1 0 0 0,1 1-1 0 0,-1 0 1 0 0,1 0 0 0 0,-11 0 0 0 0,12 1-160 0 0,0 1 1 0 0,0 0-1 0 0,-1 0 0 0 0,1-1 0 0 0,0 1 0 0 0,0 1 1 0 0,-1-1-1 0 0,1 1 0 0 0,0-1 0 0 0,-5 4 1 0 0,-1 1-727 0 0,1 1 0 0 0,-10 8 0 0 0,14-10 251 0 0,-1 1 0 0 0,2-1 0 0 0,-2 0 0 0 0,1 1 0 0 0,1 0 0 0 0,0 0 0 0 0,0 0 0 0 0,0 0 0 0 0,1 1 0 0 0,0 0 0 0 0,0-1 0 0 0,0 0 0 0 0,1 1 0 0 0,0 0-1 0 0,0 0 1 0 0,1-1 0 0 0,0 2 0 0 0,0-1 0 0 0,1-1 0 0 0,0 1 0 0 0,-1 0 0 0 0,5 9 0 0 0,-4-13 658 0 0,0 0 0 0 0,1-1 0 0 0,-1 0 0 0 0,1 0 0 0 0,0 1 0 0 0,-1-1 0 0 0,2 0 0 0 0,-2 0 1 0 0,1 0-1 0 0,1-1 0 0 0,-1 2 0 0 0,0-2 0 0 0,0 1 0 0 0,1-1 0 0 0,0 0 0 0 0,3 2 0 0 0,5 1 1541 0 0,1 0 0 0 0,16 4 0 0 0,-28-8-1563 0 0,10 2 891 0 0,1-1-1 0 0,-1 0 1 0 0,1-1 0 0 0,13-1-1 0 0,-12 1-182 0 0,0 0 0 0 0,22 2 0 0 0,-24 0-611 0 0,55 8 573 0 0,-23-8-3081 0 0,-25-4-5542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0:5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21655 0 0,'0'0'6504'0'0,"8"10"-6160"0"0,-2 0-8 0 0,3 5-1168 0 0,3 4 320 0 0,-3-5-10544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0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1010 1839 0 0,'0'0'83'0'0,"-2"1"-6"0"0,-4 3 1034 0 0,0 1-1 0 0,-1-1 0 0 0,1 0 0 0 0,0 0 0 0 0,-1-1 0 0 0,-9 3 0 0 0,5-3-403 0 0,-1 0 1 0 0,1 0-1 0 0,-18 1 0 0 0,5-2-153 0 0,-1-2 0 0 0,1 0 0 0 0,-31-6 0 0 0,43 3-243 0 0,0 0 0 0 0,0 0-1 0 0,1-1 1 0 0,-1-1 0 0 0,1 0-1 0 0,0 0 1 0 0,0-1 0 0 0,1-1-1 0 0,-18-12 1 0 0,24 14-136 0 0,-1 1 0 0 0,1-1 0 0 0,-1 1 0 0 0,1-2 0 0 0,0 1 0 0 0,1 0 1 0 0,-1 0-1 0 0,-3-8 0 0 0,-1-5-505 0 0,-8-25 1 0 0,6 9 397 0 0,1 0 0 0 0,1-1 0 0 0,2 0 0 0 0,2 0 0 0 0,0-57-1 0 0,6 48-326 0 0,1 1 0 0 0,2-1 0 0 0,2 1 0 0 0,14-47 0 0 0,-14 63-36 0 0,2 0 0 0 0,24-48 0 0 0,-26 63 236 0 0,0 0 1 0 0,1 0-1 0 0,0 0 1 0 0,0 1-1 0 0,2 0 1 0 0,-1 0-1 0 0,20-14 1 0 0,-12 11 52 0 0,1 2 0 0 0,1 0 0 0 0,-1 0 0 0 0,2 2 0 0 0,0 1 1 0 0,0 0-1 0 0,1 1 0 0 0,0 2 0 0 0,0 0 0 0 0,1 1 0 0 0,36-4 0 0 0,-50 9-1 0 0,0 0 0 0 0,0 1 0 0 0,-1 0-1 0 0,1 0 1 0 0,-1 1 0 0 0,2-1 0 0 0,-3 1-1 0 0,2 1 1 0 0,-1 0 0 0 0,1 0 0 0 0,-1 0-1 0 0,-1 1 1 0 0,1 0 0 0 0,11 9 0 0 0,4 6-24 0 0,-1 1 1 0 0,31 37 0 0 0,-40-42 37 0 0,20 21 21 0 0,-2 3 0 0 0,-2 0-1 0 0,23 43 1 0 0,-50-80-25 0 0,25 47 114 0 0,23 56 0 0 0,-43-89-88 0 0,0 0 1 0 0,-1 1 0 0 0,-2-1 0 0 0,1 2-1 0 0,-2-1 1 0 0,0-1 0 0 0,-1 35 0 0 0,-2-39 157 0 0,-1 1 0 0 0,0 0 0 0 0,-1 0 0 0 0,0-1 0 0 0,-8 18 0 0 0,-14 21-1094 0 0,6-16-3107 0 0,9-17-1613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0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711 936 3679 0 0,'-1'2'167'0'0,"-8"6"154"0"0,0-1-1 0 0,0 0 1 0 0,-1-1 0 0 0,0 0-1 0 0,-14 7 1 0 0,13-9 919 0 0,0 1 0 0 0,-1-1 0 0 0,0-1 0 0 0,-21 3 0 0 0,9-2 485 0 0,10-2-810 0 0,0-1 0 0 0,-27-1 1 0 0,17 0-582 0 0,4 0-164 0 0,0-1 0 0 0,0-1 0 0 0,0-1 0 0 0,-25-7-1 0 0,34 7-36 0 0,0 0-1 0 0,-1-2 0 0 0,2 1 1 0 0,-1-2-1 0 0,1 0 0 0 0,-1 0 1 0 0,2 0-1 0 0,-16-14 0 0 0,8 4 85 0 0,-1-2 0 0 0,2-1-1 0 0,-23-34 1 0 0,16 17-6 0 0,-22-51-1 0 0,36 69-206 0 0,0-2-1 0 0,3 1 0 0 0,-1-1 1 0 0,2 0-1 0 0,0 0 0 0 0,1-1 1 0 0,2 1-1 0 0,0-1 0 0 0,1-34 1 0 0,3 29-147 0 0,1 0 0 0 0,1 0 0 0 0,1-1 0 0 0,2 2 0 0 0,1-1 0 0 0,12-28 1 0 0,-12 35 104 0 0,1 0 0 0 0,1 1 0 0 0,0 1 1 0 0,16-19-1 0 0,-17 25 39 0 0,0 1 1 0 0,1 0-1 0 0,-1 0 1 0 0,2 1-1 0 0,-1 1 0 0 0,2 0 1 0 0,12-7-1 0 0,1 2-1 0 0,0 1 0 0 0,0 2 0 0 0,0 0 0 0 0,1 2 0 0 0,1 0 0 0 0,42-5 0 0 0,-60 12 8 0 0,0 1 1 0 0,1-1-1 0 0,-1 2 0 0 0,0 0 0 0 0,0-1 1 0 0,0 2-1 0 0,0 0 0 0 0,0 0 0 0 0,0 1 1 0 0,0 0-1 0 0,-1 0 0 0 0,14 8 0 0 0,-11-4 9 0 0,0-1 0 0 0,-1 2-1 0 0,0 0 1 0 0,0 1-1 0 0,-1 0 1 0 0,0 0-1 0 0,-1 1 1 0 0,11 15-1 0 0,-7-7 3 0 0,-2 1-1 0 0,1 0 1 0 0,-2 0 0 0 0,-1 2-1 0 0,0-1 1 0 0,-2 0-1 0 0,0 1 1 0 0,4 33-1 0 0,-6-14-365 0 0,-1 0 0 0 0,-2 0 0 0 0,-7 69 0 0 0,-1-57-392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0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404 677 8783 0 0,'-35'-6'535'0'0,"-54"-16"0"0"0,73 18-33 0 0,2-2 0 0 0,-1 0-1 0 0,1-2 1 0 0,0 1 0 0 0,-25-19-1 0 0,24 13-216 0 0,0-1 0 0 0,0 0 1 0 0,2-1-1 0 0,0 0 0 0 0,1-2 0 0 0,1 1 0 0 0,0-1 0 0 0,1-1 0 0 0,1 1 0 0 0,-10-28 0 0 0,13 29-157 0 0,2-2 0 0 0,-1 1 0 0 0,1-1 0 0 0,2 1-1 0 0,0-1 1 0 0,1-32 0 0 0,4 1-2563 0 0,11-61 1 0 0,-1 33-2736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0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82 9327 0 0,'-1'0'430'0'0,"-10"2"294"0"0,3-2 2578 0 0,14 0-1915 0 0,101-11-587 0 0,108 10-2 0 0,-137 3-661 0 0,655-17 369 0 0,-249-7-343 0 0,-203 9 177 0 0,291-9 1908 0 0,-506 21-1957 0 0,228 4 630 0 0,-12 23-538 0 0,-261-24-303 0 0,-20-2 306 0 0,-3 0-282 0 0,-60-6-1694 0 0,31 4 628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164 167 6447 0 0,'-12'-2'138'0'0,"2"0"0"0"0,-1-1-1 0 0,2 0 1 0 0,-14-6-1 0 0,2 1 503 0 0,16 6 370 0 0,0 0 0 0 0,-1 1 0 0 0,1-2 0 0 0,1 0 0 0 0,-8-4 0 0 0,6 2 40 0 0,2 2-362 0 0,0 0 0 0 0,0 0 0 0 0,1 0 0 0 0,-1 0 0 0 0,0-1 0 0 0,1 0 0 0 0,-4-6 0 0 0,6 8 145 0 0,0-8-57 0 0,1 9-733 0 0,0 0 1 0 0,1 0-1 0 0,-1 1 0 0 0,0-2 1 0 0,1 1-1 0 0,-1 1 0 0 0,0-1 1 0 0,0 0-1 0 0,0 0 0 0 0,1 1 1 0 0,0-1-1 0 0,-1 0 1 0 0,1 0-1 0 0,-1 1 0 0 0,1-1 1 0 0,0 0-1 0 0,-1 0 0 0 0,1 1 1 0 0,-1 0-1 0 0,1-1 0 0 0,0 1 1 0 0,0-1-1 0 0,-1 0 1 0 0,1 1-1 0 0,1 0 0 0 0,3-2 24 0 0,-1 1 0 0 0,0 0 0 0 0,1 0-1 0 0,4 0 1 0 0,-5 1-106 0 0,31-3 73 0 0,34 3 0 0 0,-48 1-27 0 0,42 1-7 0 0,21 2 0 0 0,42-9 76 0 0,29-1 91 0 0,701-9-161 0 0,-449 4 166 0 0,-284 8-42 0 0,211-2 130 0 0,184 4-143 0 0,2-4 1882 0 0,-523 7-1905 0 0,-12 6-1803 0 0,-9 2-7139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0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 22319 0 0,'-1'-1'2019'0'0,"-3"-4"-1662"0"0,-1 2-258 0 0,4 2-30 0 0,0 1 0 0 0,0-1-1 0 0,1 0 1 0 0,-1 1 0 0 0,0 0 0 0 0,0 0 0 0 0,0-1 0 0 0,0 1 0 0 0,0 0 0 0 0,0-1 0 0 0,0 1-1 0 0,0 0 1 0 0,0 0 0 0 0,0 0 0 0 0,0 0 0 0 0,0 0 0 0 0,0 0 0 0 0,0 1 0 0 0,0-1 0 0 0,0 0 0 0 0,0 1-1 0 0,-1-1 1 0 0,-2 2 214 0 0,0 0 0 0 0,0 0 0 0 0,-6 4 0 0 0,5-2-59 0 0,-9 6-134 0 0,9-3-75 0 0,4-4-367 0 0,-1 1 0 0 0,1 0-1 0 0,0 0 1 0 0,0-1 0 0 0,1 1 0 0 0,-1 0 0 0 0,1 0-1 0 0,-1 0 1 0 0,1 0 0 0 0,1 0 0 0 0,0 5-1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 12207 0 0,'-18'-2'716'0'0,"13"1"-620"0"0,0 0 0 0 0,0 0-1 0 0,1 1 1 0 0,-1 0 0 0 0,1 0-1 0 0,-1 0 1 0 0,-6 2 0 0 0,10-2 96 0 0,0 0 1 0 0,-1 1 0 0 0,2 0-1 0 0,-2 0 1 0 0,1-1 0 0 0,1 1-1 0 0,-2 0 1 0 0,1 0 0 0 0,1 0 0 0 0,-1 0-1 0 0,0 0 1 0 0,0 0 0 0 0,1 1-1 0 0,-1-2 1 0 0,0 2 0 0 0,0-1-1 0 0,1 2 1 0 0,-8 20 1073 0 0,1 16-541 0 0,-2 52 0 0 0,4 40-15 0 0,5-129-703 0 0,-1 33 121 0 0,0-14-131 0 0,0 0-1 0 0,2 0 1 0 0,3 27 0 0 0,-3-45-261 0 0,0 0 0 0 0,0 0 1 0 0,-1 0-1 0 0,1 0 1 0 0,1 0-1 0 0,-1-1 0 0 0,1 1 1 0 0,-1-1-1 0 0,3 4 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0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 14743 0 0,'-14'-5'648'0'0,"7"5"144"0"0,-2 2-632 0 0,3 3-160 0 0,0 2 0 0 0,0-1 0 0 0,-3-1 1200 0 0,2 1 208 0 0,-1 4 48 0 0,4-1 8 0 0,-1 0-1088 0 0,3 1-376 0 0,11 4-832 0 0,5-2-216 0 0,4-2-40 0 0</inkml:trace>
  <inkml:trace contextRef="#ctx0" brushRef="#br0" timeOffset="1">397 66 16583 0 0,'0'0'3928'0'0,"8"12"-2752"0"0,-2-3 8 0 0,-2 0-904 0 0,2 1-184 0 0,2-2-32 0 0,-2 1 0 0 0,2-1-64 0 0,1 1 0 0 0,1-1 0 0 0,3-1-6208 0 0,2 0-1280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0.04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14 979 4143 0 0,'-14'-12'16250'0'0,"22"8"-15876"0"0,1 2-367 0 0,1-1-1 0 0,0 2 0 0 0,0-1 0 0 0,14 0 1 0 0,-15 1-15 0 0,10 0-22 0 0,26 3 0 0 0,-3 0 18 0 0,11-3-50 0 0,67-8 0 0 0,-19 0 47 0 0,-15 1 18 0 0,-60 4-3 0 0,28-6 0 0 0,-39 8-5 0 0,-10 1 12 0 0,0 0 0 0 0,1 0 0 0 0,6-2 0 0 0,-10 3 96 0 0,0-1 0 0 0,-1 0 0 0 0,2 0 0 0 0,-2 1 0 0 0,1-2 0 0 0,0 1 0 0 0,-1 0 0 0 0,1 0 0 0 0,-1 0 0 0 0,1-1 0 0 0,-1 1 0 0 0,0 0 0 0 0,1-1-1 0 0,-2 1 1 0 0,2-1 0 0 0,-1 0 0 0 0,1-2 0 0 0,1-2-63 0 0,-1 0-1 0 0,0 1 0 0 0,0-2 0 0 0,1-6 0 0 0,-1-1 54 0 0,0-1 0 0 0,-1 1 0 0 0,0 0 1 0 0,-2 0-1 0 0,-3-29 0 0 0,-20-69 618 0 0,15 79-346 0 0,1 0 0 0 0,-4-44 0 0 0,10-9-217 0 0,3 0 0 0 0,14-107-1 0 0,-14 187-147 0 0,0 1 0 0 0,-1 0 0 0 0,0 0 0 0 0,0-1 0 0 0,0 0 0 0 0,-1 1 0 0 0,0 0 0 0 0,0 0 0 0 0,-1-1 0 0 0,1 2 0 0 0,-1-1 0 0 0,0-1 0 0 0,-4-6 0 0 0,-1 5 0 0 0,5 5 0 0 0,-9-5 0 0 0,7 5 0 0 0,2 0 0 0 0,1 1 0 0 0,0 1 0 0 0,0-1 0 0 0,0 0 0 0 0,0 0 0 0 0,0 1 0 0 0,0 0 0 0 0,0 0 0 0 0,0-1 0 0 0,-1 1 0 0 0,2-1 0 0 0,-2 1 0 0 0,-1 0 0 0 0,-4-1-48 0 0,1 0-1 0 0,0 0 0 0 0,-1 1 1 0 0,0 0-1 0 0,0 0 1 0 0,1 1-1 0 0,-1 0 1 0 0,-8 2-1 0 0,4-1-32 0 0,1-1-1 0 0,-12 1 1 0 0,-89 5-503 0 0,80-4 516 0 0,-31 5-69 0 0,33-4 108 0 0,0-1 1 0 0,0 0-1 0 0,0-3 0 0 0,-48-4 1 0 0,76 4 57 0 0,-1 1-72 0 0,1 1 37 0 0,-1 1-1 0 0,0-1 0 0 0,1 1 0 0 0,-1-1 0 0 0,1 1 1 0 0,-1 0-1 0 0,1 0 0 0 0,0 0 0 0 0,0 0 0 0 0,0 5 1 0 0,-5 35-66 0 0,5-36 69 0 0,-34 449 3 0 0,35-387 3 0 0,3-1-1 0 0,3 1 1 0 0,18 76 0 0 0,-21-121 76 0 0,-3-13-37 0 0,3-2-1 0 0,-2 2 1 0 0,6 13-1 0 0,-6-22-231 0 0,-1 0 0 0 0,1 0 0 0 0,0 0 0 0 0,0 0 0 0 0,0 0 0 0 0,2 3-1 0 0,4 2-1342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0.4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 21191 0 0,'0'0'6664'0'0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4.4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111 73 10079 0 0,'0'0'463'0'0,"0"-1"-14"0"0,0-2-358 0 0,-4-17 128 0 0,3 19 141 0 0,0-1 0 0 0,0 0 1 0 0,1 0-1 0 0,-2 1 1 0 0,1-1-1 0 0,0 1 1 0 0,0 0-1 0 0,0 0 0 0 0,0-1 1 0 0,-1 1-1 0 0,1 0 1 0 0,-1-1-1 0 0,1 2 0 0 0,-1-1 1 0 0,-1-1-1 0 0,-2-1 1188 0 0,4 3-1198 0 0,-5 0-148 0 0,5 0-66 0 0,-1 1-9 0 0,0 4-140 0 0,0-2 1 0 0,-1 1-1 0 0,1 1 1 0 0,0-1-1 0 0,1 1 1 0 0,-1-1-1 0 0,-1 5 0 0 0,-4 36-317 0 0,3-18 253 0 0,-16 113-17 0 0,6 2-1 0 0,5 169 1 0 0,11-253 40 0 0,1-1-1 0 0,4 1 1 0 0,1-1 0 0 0,21 67-1 0 0,-25-112 19 0 0,0 0 0 0 0,1 0 1 0 0,0 0-1 0 0,1-1 0 0 0,0 0 0 0 0,1 0 0 0 0,-1 0 0 0 0,17 17 0 0 0,-19-24 31 0 0,0 1 0 0 0,1-2 0 0 0,-1 1 0 0 0,1 0 0 0 0,0 0 0 0 0,0-1 1 0 0,0 0-1 0 0,1 0 0 0 0,-1-1 0 0 0,0 0 0 0 0,1 0 0 0 0,-1 0 0 0 0,1-1 0 0 0,0 1 0 0 0,0-1 0 0 0,0 0 0 0 0,0-1 0 0 0,0 1 0 0 0,0-1 0 0 0,11-2 1 0 0,-6 0 80 0 0,0-1 1 0 0,0 0-1 0 0,0-1 1 0 0,0 1-1 0 0,-1-2 1 0 0,18-10-1 0 0,-15 7 187 0 0,-1-1 1 0 0,0 0-1 0 0,0-1 0 0 0,16-18 1 0 0,-11 9 92 0 0,-2-1 1 0 0,0-1-1 0 0,-2 0 1 0 0,22-46-1 0 0,-15 21-60 0 0,20-75 0 0 0,-24 67-164 0 0,-3-1 0 0 0,-3-1 0 0 0,8-96 0 0 0,-18 125-38 0 0,-1 0-1 0 0,-1 1 0 0 0,-1-1 1 0 0,-12-45-1 0 0,10 55 90 0 0,-1-1-1 0 0,0 1 0 0 0,-1 1 1 0 0,-1 0-1 0 0,-1-1 0 0 0,0 2 0 0 0,-1 0 1 0 0,-12-14-1 0 0,5 10 437 0 0,-28-25-1 0 0,35 35-437 0 0,-1 1 0 0 0,0 0 0 0 0,-1 1 1 0 0,-17-9-1 0 0,-77-29-16 0 0,95 40-242 0 0,0 1 1 0 0,-14-3-1 0 0,20 5 30 0 0,-1 1 0 0 0,1 0 0 0 0,-1 1 0 0 0,1-1-1 0 0,0 1 1 0 0,-12 1 0 0 0,14 0-98 0 0,-1 0-1 0 0,1 0 1 0 0,0 0 0 0 0,0 1-1 0 0,0-1 1 0 0,0 1 0 0 0,-6 3-1 0 0,-18 18-1577 0 0,23-20 1536 0 0,-4 3-738 0 0,1 3 1 0 0,-12 13 0 0 0,2 1-918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4.8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14 11975 0 0,'0'0'1399'0'0,"2"0"-564"0"0,5 0 255 0 0,1-1 1 0 0,11-4-1 0 0,8 0-608 0 0,-1 3-353 0 0,-2 1 0 0 0,47 4 1 0 0,48 14 13 0 0,15 1-731 0 0,-96-16-58 0 0,-3-1-38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5.22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20 50 19031 0 0,'0'0'871'0'0,"-2"-1"-15"0"0,-11-8-153 0 0,12 4 147 0 0,1 2-658 0 0,0 3-155 0 0,0-1 0 0 0,1 0 1 0 0,-1 1-1 0 0,0-1 0 0 0,0 1 0 0 0,0 0 0 0 0,0-1 0 0 0,1 1 0 0 0,-1-1 1 0 0,1 0-1 0 0,-1 1 0 0 0,1 0 0 0 0,-1 0 0 0 0,0-1 0 0 0,1 1 0 0 0,-1 0 0 0 0,1-1 1 0 0,0 0-1 0 0,0 1 73 0 0,3-3-58 0 0,-1 0 1 0 0,1 1-1 0 0,-1 0 0 0 0,1 0 1 0 0,0 0-1 0 0,0 1 0 0 0,-1-1 0 0 0,2 1 1 0 0,-1 0-1 0 0,0-1 0 0 0,0 2 0 0 0,0-1 1 0 0,0 1-1 0 0,1-1 0 0 0,-1 1 1 0 0,7 1-1 0 0,4 1-120 0 0,0 1 0 0 0,0 0-1 0 0,18 8 1 0 0,0-2 104 0 0,-32-9-34 0 0,52 15-1115 0 0,-19-2-2646 0 0,-20-7-3319 0 0</inkml:trace>
  <inkml:trace contextRef="#ctx0" brushRef="#br0" timeOffset="1">16 272 3679 0 0,'-16'0'20784'0'0,"18"-1"-20188"0"0,5-1-493 0 0,1-1-1 0 0,-1 0 1 0 0,1 2 0 0 0,0-1-1 0 0,-1 1 1 0 0,15 0 0 0 0,51 4-314 0 0,-33-1 148 0 0,58 1-1670 0 0,-48-3-127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5.5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252 6 1375 0 0,'-1'0'107'0'0,"-7"-2"-790"0"0,-14 0 2910 0 0,16 1 9 0 0,-1 1-1 0 0,1 0 0 0 0,-7 1 0 0 0,10 0-1417 0 0,0-1 0 0 0,0 0-1 0 0,0 2 1 0 0,0-1 0 0 0,0-1 0 0 0,0 2-1 0 0,0-1 1 0 0,-3 3 0 0 0,3-2-902 0 0,0-1 1 0 0,1 1 0 0 0,1 0-1 0 0,-2 0 1 0 0,1 0 0 0 0,-2 3-1 0 0,-4 8 352 0 0,1-1 0 0 0,-1 1 0 0 0,-8 20 0 0 0,-10 43 31 0 0,-26 123-84 0 0,43-155 4 0 0,3 0 0 0 0,-2 72 0 0 0,8-92-83 0 0,2 0 1 0 0,0 0-1 0 0,8 36 0 0 0,-7-47-109 0 0,1-1 1 0 0,1 1-1 0 0,-1-1 0 0 0,2-1 0 0 0,-1 1 0 0 0,2-1 0 0 0,0 0 0 0 0,10 14 0 0 0,-11-19-90 0 0,0 1-1 0 0,0 0 0 0 0,1 0 1 0 0,0-1-1 0 0,0-1 0 0 0,0 1 1 0 0,1-1-1 0 0,0 0 1 0 0,0-1-1 0 0,-1 0 0 0 0,2 0 1 0 0,0-1-1 0 0,11 3 1 0 0,24 2-4987 0 0,6-4-1754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5.95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579 14 15519 0 0,'0'-1'82'0'0,"-1"0"0"0"0,1 0 1 0 0,-1 0-1 0 0,0 0 0 0 0,1 0 0 0 0,0 1 0 0 0,-1-1 0 0 0,0 0 0 0 0,0 0 0 0 0,1 1 0 0 0,-1 0 0 0 0,0-1 1 0 0,0 0-1 0 0,0 1 0 0 0,0-1 0 0 0,0 1 0 0 0,1 0 0 0 0,-2 0 0 0 0,1-1 0 0 0,1 1 0 0 0,-3-1 0 0 0,1 1 132 0 0,0 0-1 0 0,0 0 1 0 0,-1 0-1 0 0,1 1 1 0 0,0-1-1 0 0,0 1 1 0 0,-1-1-1 0 0,2 0 0 0 0,-4 3 1 0 0,-2 0 227 0 0,0 0 0 0 0,0 0 0 0 0,1 2 0 0 0,0-1 0 0 0,-6 5 0 0 0,-1 3-143 0 0,1 0-1 0 0,1 1 1 0 0,-17 23 0 0 0,-25 47 16 0 0,34-50-251 0 0,-44 86-5 0 0,23-41-39 0 0,15-32-24 0 0,-52 89-71 0 0,54-99 1 0 0,6-10-387 0 0,-1 0 1 0 0,-1 0 0 0 0,-28 28 0 0 0,34-44-930 0 0,0-2-353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6.3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33 9671 0 0,'0'0'440'0'0,"0"-1"-5"0"0,7-28 2441 0 0,-7 29-2640 0 0,1 0 0 0 0,-1-1 1 0 0,0 1-1 0 0,1 0 0 0 0,-1-1 0 0 0,1 1 0 0 0,0 0 0 0 0,-1 0 0 0 0,0 0 1 0 0,1 0-1 0 0,-1 0 0 0 0,1 0 0 0 0,0 0 0 0 0,-1 0 0 0 0,0 0 0 0 0,1 0 1 0 0,-1 0-1 0 0,1 0 0 0 0,0 0 0 0 0,-1 0 0 0 0,1 1 0 0 0,16 3 1845 0 0,-11 0-2051 0 0,0 1 1 0 0,0-1-1 0 0,0 1 1 0 0,0 0-1 0 0,0 0 1 0 0,6 10-1 0 0,3 1 116 0 0,37 38 275 0 0,48 48 286 0 0,72 93 323 0 0,-148-164-899 0 0,3-1 0 0 0,45 41 0 0 0,-65-66-522 0 0,1 1 0 0 0,-1-1 0 0 0,1 0 0 0 0,-1-1-1 0 0,1 0 1 0 0,9 4 0 0 0,3-3-7168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6.70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17 70 19551 0 0,'-5'-4'397'0'0,"4"3"-213"0"0,-1-1 0 0 0,2 2 0 0 0,-2-2 0 0 0,1 1 0 0 0,1 0 0 0 0,-1-1-1 0 0,0 1 1 0 0,0 0 0 0 0,-1-4 1375 0 0,4 4-753 0 0,27-5-277 0 0,0 2 0 0 0,42-3-1 0 0,13-1-464 0 0,-31-1-35 0 0,-31 3-11 0 0,-1 3-1 0 0,1 0 1 0 0,0 1 0 0 0,39 2-1 0 0,-52 1-39 0 0,3 0-448 0 0,21 1-1 0 0,-31-2 170 0 0,0 0-1 0 0,0 0 0 0 0,0 0 1 0 0,0 0-1 0 0,0 1 0 0 0,0-1 1 0 0,3 2-1 0 0</inkml:trace>
  <inkml:trace contextRef="#ctx0" brushRef="#br0" timeOffset="1">309 25 17279 0 0,'0'-1'794'0'0,"-8"-12"4508"0"0,7 15-4741 0 0,-2 6-392 0 0,0 1 0 0 0,1 0-1 0 0,0 0 1 0 0,0 0 0 0 0,0 19-1 0 0,4 50-152 0 0,-1-61 7 0 0,8 91 308 0 0,1 8-3683 0 0,-9-88 1593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4143 0 0,'0'0'14040'0'0,"1"2"-12558"0"0,2 1-1325 0 0,0 0 1 0 0,0 0 0 0 0,0 1 0 0 0,-1-1 0 0 0,0 1-1 0 0,0 0 1 0 0,1-1 0 0 0,-2 2 0 0 0,1-1 0 0 0,-1 0 0 0 0,0 0-1 0 0,0 0 1 0 0,1 8 0 0 0,0 6 252 0 0,0 36 1 0 0,-2-38-191 0 0,-2 13 28 0 0,-1-2-1 0 0,-11 52 1 0 0,13-77-195 0 0,-9-8 87 0 0,7 3-110 0 0,0 1-1 0 0,0-1 0 0 0,1 0 1 0 0,-1-1-1 0 0,1 1 1 0 0,0 0-1 0 0,-1 0 1 0 0,1-1-1 0 0,1 0 1 0 0,-2 0-1 0 0,2 1 1 0 0,0-1-1 0 0,-2-6 0 0 0,1 2 46 0 0,0 0-1 0 0,2 1 1 0 0,-1-1-1 0 0,0 0 1 0 0,1 1-1 0 0,1-11 0 0 0,-1 15-51 0 0,1-1-1 0 0,-1 1 1 0 0,0 0-1 0 0,2 0 1 0 0,-1 0-1 0 0,-1 0 0 0 0,2 0 1 0 0,-1 0-1 0 0,1 0 1 0 0,-1 1-1 0 0,1-1 1 0 0,0 0-1 0 0,0 0 1 0 0,0 1-1 0 0,5-4 0 0 0,-4 3-26 0 0,1 0 0 0 0,0 1 0 0 0,0 0 0 0 0,0-1 0 0 0,0 2 0 0 0,0-1-1 0 0,1 1 1 0 0,-1-1 0 0 0,1 1 0 0 0,6-1 0 0 0,33-1-87 0 0,-31 3-28 0 0,27-5 1 0 0,-16 0-70 0 0,-12 3-82 0 0,0-1 0 0 0,0 1 0 0 0,0-2-1 0 0,16-6 1 0 0,-16 5-69 0 0,-10 5 255 0 0,0-2 0 0 0,0 1 0 0 0,1 1 0 0 0,-1-2 1 0 0,0 1-1 0 0,3-2 0 0 0,-5 3 93 0 0,1 0 0 0 0,0-1-1 0 0,-1 0 1 0 0,1 0 0 0 0,-1 1 0 0 0,0 0 0 0 0,0-1-1 0 0,1 0 1 0 0,-1 0 0 0 0,0 1 0 0 0,1 0 0 0 0,-1-1 0 0 0,0 0-1 0 0,1 0 1 0 0,-1 1 0 0 0,0-1 0 0 0,0 0 0 0 0,0 0 0 0 0,0 1-1 0 0,0-1 1 0 0,0 0 0 0 0,0 0 0 0 0,0 1 0 0 0,-1 0-1 0 0,1-1 1 0 0,0-1 0 0 0,-1 1 35 0 0,1 0 1 0 0,0 0-1 0 0,-1 0 0 0 0,1 0 0 0 0,0 0 1 0 0,0 1-1 0 0,-1-1 0 0 0,0-1 0 0 0,0 2 1 0 0,1-1-1 0 0,0 0 0 0 0,-1 0 0 0 0,0 1 1 0 0,0-1-1 0 0,1 0 0 0 0,-1 1 1 0 0,0-1-1 0 0,0 1 0 0 0,1-1 0 0 0,-1 1 1 0 0,-1-1-1 0 0,2 1 0 0 0,-1-1 0 0 0,0 1 1 0 0,0 0-1 0 0,0 0 0 0 0,0 0 0 0 0,0 0 1 0 0,0-1-1 0 0,0 1 0 0 0,0 0 0 0 0,0 0 1 0 0,0 0-1 0 0,0 1 0 0 0,0-1 0 0 0,0 0 1 0 0,0 0-1 0 0,0 0 0 0 0,0 0 0 0 0,-1 1 1 0 0,-1 1 17 0 0,-1-1 1 0 0,1 1-1 0 0,0-1 0 0 0,0 1 1 0 0,0 0-1 0 0,0 0 1 0 0,0 0-1 0 0,0 1 1 0 0,1-1-1 0 0,-4 4 0 0 0,1 1-60 0 0,1-1 0 0 0,-1 1-1 0 0,2 1 1 0 0,0-2 0 0 0,-1 2-1 0 0,2-1 1 0 0,-4 10 0 0 0,-8 54-5 0 0,13-66 2 0 0,1 0 1 0 0,0 0-1 0 0,0 0 0 0 0,0 0 1 0 0,0 0-1 0 0,0 0 0 0 0,2 6 1 0 0,-1-4-6 0 0,1-4-36 0 0,0-3 35 0 0,0 2 1 0 0,0-1-1 0 0,0-1 0 0 0,0 1 1 0 0,0 0-1 0 0,0 0 0 0 0,0-1 1 0 0,1 0-1 0 0,-1 0 0 0 0,0 0 1 0 0,0 0-1 0 0,1 0 0 0 0,-1 0 1 0 0,0 0-1 0 0,0 0 1 0 0,1 0-1 0 0,-1-1 0 0 0,0 0 1 0 0,0 1-1 0 0,0-1 0 0 0,0 0 1 0 0,0 0-1 0 0,4-2 0 0 0,-3 2-1 0 0,1-2-36 0 0,1 0 1 0 0,-1 0-1 0 0,0 0 1 0 0,0 0-1 0 0,0-1 1 0 0,0 0 0 0 0,0 0-1 0 0,-1 1 1 0 0,3-6-1 0 0,-5 7 30 0 0,1 1-1 0 0,-2-2 1 0 0,1 2 0 0 0,0-1-1 0 0,0-1 1 0 0,-1 2 0 0 0,0-1-1 0 0,1-1 1 0 0,-1 1 0 0 0,1 0-1 0 0,-1 0 1 0 0,-1-4 0 0 0,-3-24-232 0 0,0 11 174 0 0,4 17 123 0 0,-1 1 1 0 0,1-1-1 0 0,0 2 0 0 0,0-2 1 0 0,0 1-1 0 0,0-1 0 0 0,0 1 1 0 0,1 0-1 0 0,0-2 0 0 0,2 6-49 0 0,1 1-1 0 0,0-1 0 0 0,0 1 0 0 0,-1 0 0 0 0,0 0 0 0 0,3 5 1 0 0,18 36-19 0 0,-17-30 16 0 0,1 2-163 0 0,-7-16-16 0 0,0 0 118 0 0,0-1 0 0 0,-1 0 0 0 0,2 1 0 0 0,-1-1 0 0 0,-1 1 0 0 0,1-1 0 0 0,0 0 0 0 0,0 1 0 0 0,-1 0 0 0 0,2 0-1 0 0,6 4-1146 0 0,1-4-499 0 0,2-3-76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7.09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1 347 19871 0 0,'0'0'2988'0'0,"0"2"-2068"0"0,1 9 226 0 0,0-4-910 0 0,-1 0 1 0 0,2 0-1 0 0,-1 1 0 0 0,1-2 1 0 0,0 2-1 0 0,6 9 0 0 0,-3-5-1784 0 0,0 0-508 0 0</inkml:trace>
  <inkml:trace contextRef="#ctx0" brushRef="#br0" timeOffset="1">1003 12 22319 0 0,'-1'-1'2019'0'0,"-4"-4"-1662"0"0,-4-1-96 0 0,5 7-102 0 0,2-1-42 0 0,-1 1 43 0 0,1-1 0 0 0,-1 0 0 0 0,0 0-1 0 0,0 1 1 0 0,0 0 0 0 0,0 0-1 0 0,0 0 1 0 0,1 0 0 0 0,-1 0 0 0 0,0 1-1 0 0,-3 2 1 0 0,-3 2 12 0 0,-15 15 0 0 0,9-7-1 0 0,-27 23-183 0 0,1 3-1 0 0,2 1 1 0 0,2 1-1 0 0,2 3 0 0 0,2 1 1 0 0,2 1-1 0 0,2 1 1 0 0,-34 79-1 0 0,22-39-1203 0 0,31-71-591 0 0,-13 19 1 0 0,18-29-757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7.5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3 288 3679 0 0,'0'-4'108'0'0,"-1"4"-87"0"0,1-2 0 0 0,0 1 0 0 0,-1 0 0 0 0,1-1 0 0 0,0 2 1 0 0,0-2-1 0 0,0 1 0 0 0,0 0 0 0 0,0 0 0 0 0,0 0 0 0 0,9-29 16949 0 0,-4 30-16826 0 0,-1 0 1 0 0,0 1 0 0 0,0-1-1 0 0,1 1 1 0 0,-1 0 0 0 0,-1 0 0 0 0,2 0-1 0 0,-1 0 1 0 0,-1 1 0 0 0,2 0-1 0 0,-1 0 1 0 0,-1 0 0 0 0,4 3-1 0 0,8 6 113 0 0,23 19-1 0 0,-35-27-200 0 0,162 171 1558 0 0,-25-25-820 0 0,-1 5-749 0 0,-73-77-1483 0 0,-48-59-445 0 0,19 16 1 0 0,-21-21 152 0 0</inkml:trace>
  <inkml:trace contextRef="#ctx0" brushRef="#br0" timeOffset="1">882 6 9671 0 0,'3'-1'748'0'0,"-1"1"-583"0"0,1-2 0 0 0,0 1-1 0 0,-1 1 1 0 0,1 0 0 0 0,0-1-1 0 0,0 1 1 0 0,0-1 0 0 0,0 1-1 0 0,-1 0 1 0 0,1 0 0 0 0,0 1-1 0 0,0-1 1 0 0,0 1 0 0 0,0-1-1 0 0,3 3 1 0 0,12 5 2026 0 0,-1 1 0 0 0,0 1-1 0 0,24 18 1 0 0,-29-19-1930 0 0,6 5 3 0 0,-1 0 0 0 0,-1 1-1 0 0,-1 1 1 0 0,0 0 0 0 0,0 1 0 0 0,-3 1 0 0 0,1 0 0 0 0,19 36 0 0 0,-16-19 157 0 0,-1 0 0 0 0,-1 1 0 0 0,-2 1 0 0 0,9 48 0 0 0,-15-51-280 0 0,-2 1 1 0 0,-1 0 0 0 0,-1-1 0 0 0,-2 2-1 0 0,-2-1 1 0 0,-1-1 0 0 0,-1 2 0 0 0,-2-2-1 0 0,-18 53 1 0 0,19-71-105 0 0,-1 0-1 0 0,0-1 1 0 0,-1 0 0 0 0,-1-1-1 0 0,-13 18 1 0 0,6-12-509 0 0,-1-1-1 0 0,-33 31 1 0 0,8-13-6035 0 0,-1 0-2213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7.9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87 5983 0 0,'-8'-4'93'0'0,"0"-1"0"0"0,0 0-1 0 0,0 1 1 0 0,1-2-1 0 0,0 0 1 0 0,-21-20 14527 0 0,36 20-12999 0 0,-2 4-1509 0 0,0 0 0 0 0,0 0 0 0 0,0 1 0 0 0,0 0 0 0 0,0 0 0 0 0,0 0 0 0 0,0 1 0 0 0,10 0 0 0 0,9 0 67 0 0,134-6-179 0 0,-78 2-2323 0 0,-18 1-2435 0 0,-44 2-2505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8.4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46 17 7831 0 0,'-20'-17'14413'0'0,"19"18"-14122"0"0,-4 6 3358 0 0,1 0-4877 0 0,1 4 1301 0 0,0-1 0 0 0,2 1-1 0 0,-2 1 1 0 0,2 15 0 0 0,-1-6-6 0 0,0 44 23 0 0,2 1 1 0 0,4 0-1 0 0,13 82 0 0 0,2-15-382 0 0,-9-45-2710 0 0,-6-48-5157 0 0</inkml:trace>
  <inkml:trace contextRef="#ctx0" brushRef="#br0" timeOffset="1">66 1265 21367 0 0,'0'0'2312'0'0,"-3"8"-2312"0"0,-2-1 672 0 0,2 2 80 0 0,0 2 16 0 0,3-1 400 0 0,-2-1-848 0 0,0 1-24 0 0,0 1 0 0 0,1-1-600 0 0,1 2-120 0 0,0 0-24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8.7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549 40 10135 0 0,'0'0'919'0'0,"0"-2"-759"0"0,9-36 13744 0 0,-10 40-13532 0 0,-9 17-124 0 0,-39 88 117 0 0,32-66-381 0 0,-1 0 0 0 0,-2-1 0 0 0,-42 62 0 0 0,-18 0 16 0 0,-13 19 0 0 0,72-90 0 0 0,-67 106 0 0 0,38-68-68 0 0,28-39-3057 0 0,7-12-1988 0 0,4-5-2525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9.1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1 19807 0 0,'0'0'1796'0'0,"2"0"-1476"0"0,0 0-306 0 0,0 1 1 0 0,0 0-1 0 0,1-1 0 0 0,-1 0 1 0 0,0 1-1 0 0,0 1 0 0 0,0-2 0 0 0,0 1 1 0 0,0 1-1 0 0,0-1 0 0 0,0 0 1 0 0,0 0-1 0 0,-1 1 0 0 0,1-1 0 0 0,0 2 1 0 0,2 1-1 0 0,2 4 80 0 0,1 1-1 0 0,7 13 1 0 0,54 119 963 0 0,-19-35-245 0 0,-22-54-416 0 0,3-2-1 0 0,42 53 0 0 0,-24-36-216 0 0,6 8-123 0 0,-42-60-95 0 0,0 0 0 0 0,26 22 0 0 0,-34-33-26 0 0,1-1 0 0 0,-1 0 0 0 0,1 0 0 0 0,0 0 0 0 0,0 0 0 0 0,10 3 0 0 0,-12-5-90 0 0,0 0 0 0 0,0 0 0 0 0,0-1 0 0 0,0 0 0 0 0,0 0 0 0 0,0 0 0 0 0,0 0 0 0 0,0 0 0 0 0,0 0 0 0 0,0 0 0 0 0,0-1 0 0 0,0 0 0 0 0,0 0 0 0 0,3-1 0 0 0,12-6-1102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9.4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 71 14743 0 0,'-4'-12'1136'0'0,"2"2"-746"0"0,2 8-151 0 0,0 0 0 0 0,0 0 0 0 0,1 0 0 0 0,-1 0 0 0 0,1 1 0 0 0,-1-2 1 0 0,1 2-1 0 0,-1-1 0 0 0,2 0 0 0 0,-2 1 0 0 0,1-2 0 0 0,0 2 0 0 0,0-1 1 0 0,0 1-1 0 0,1-1 0 0 0,-1 1 0 0 0,1-1 0 0 0,-1 1 0 0 0,0 0 0 0 0,1 0 1 0 0,0 0-1 0 0,-1-1 0 0 0,3 0 0 0 0,0 1-130 0 0,1-1 0 0 0,-1 1 0 0 0,1-1 0 0 0,-1 1 0 0 0,1 1 0 0 0,-1-1 0 0 0,1 1 0 0 0,-1-1 0 0 0,6 2 0 0 0,171 20 30 0 0,-102-9-113 0 0,-75-11-25 0 0,9 0 16 0 0,0 1 1 0 0,17-2-1 0 0,-18-1-272 0 0,-10-1 52 0 0,-1 2 16 0 0</inkml:trace>
  <inkml:trace contextRef="#ctx0" brushRef="#br0" timeOffset="1">253 79 18143 0 0,'0'0'1639'0'0,"-1"1"-1350"0"0,-1 4-232 0 0,0-1 1 0 0,0 1-1 0 0,0-1 0 0 0,1 1 0 0 0,-1-1 0 0 0,1 1 0 0 0,-2 9 1 0 0,0 39 835 0 0,2-37-749 0 0,-2 130 1025 0 0,5-125-1523 0 0,0-1 1 0 0,2 0-1 0 0,8 29 1 0 0,-3-18-7281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19.8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11 626 8287 0 0,'-1'2'4283'0'0,"-1"4"-1288"0"0,0 1 0 0 0,1-1 0 0 0,-3 12 0 0 0,4-12-2446 0 0,-1 0 0 0 0,1 0 0 0 0,1 0 0 0 0,0 10 1 0 0,0-11-724 0 0,1-2 0 0 0,-2 1 0 0 0,2 0 0 0 0,-1 0 1 0 0,1-1-1 0 0,-1 1 0 0 0,1 0 0 0 0,0 0 0 0 0,0-1 1 0 0,1 0-1 0 0,0 0 0 0 0,-1 0 0 0 0,1 0 0 0 0,0 0 1 0 0,0 0-1 0 0,0 0 0 0 0,5 3 0 0 0,6 2-1018 0 0</inkml:trace>
  <inkml:trace contextRef="#ctx0" brushRef="#br0" timeOffset="1">498 0 21943 0 0,'0'0'1987'0'0,"-1"2"-1637"0"0,1 4-343 0 0,-1 1-1 0 0,1 0 0 0 0,0 0 0 0 0,1-1 0 0 0,-1 0 0 0 0,1 1 0 0 0,3 9 0 0 0,15 45-16 0 0,-11-37-220 0 0,1-2 0 0 0,22 37 0 0 0,-25-49 119 0 0,0-1 0 0 0,0 0 0 0 0,1-1 0 0 0,1 1 0 0 0,-1-2 0 0 0,1 1 0 0 0,1-1 0 0 0,13 10 0 0 0,-17-15-98 0 0,-1 1 0 0 0,1-1 0 0 0,-1 0 0 0 0,1 0 0 0 0,0-1 0 0 0,0 1 0 0 0,0-1 0 0 0,1 0 0 0 0,-1 0 1 0 0,7 0-1 0 0,-1-1-810 0 0,1-1-1 0 0,-1 0 1 0 0,19-4 0 0 0,12-5-5125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0.2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517 65 8495 0 0,'21'-9'904'0'0,"-21"9"-810"0"0,0 0-1 0 0,1 0 0 0 0,-1 0 0 0 0,0 0 0 0 0,1-1 1 0 0,-1 1-1 0 0,0 0 0 0 0,0 0 0 0 0,0 0 0 0 0,0-1 0 0 0,0 1 1 0 0,1 0-1 0 0,-1 0 0 0 0,0 0 0 0 0,0 0 0 0 0,0 0 1 0 0,1 0-1 0 0,-1-1 0 0 0,0 1 0 0 0,0 0 0 0 0,0-1 1 0 0,0 1-1 0 0,0 0 0 0 0,0-1 0 0 0,1 1 0 0 0,-1 0 1 0 0,0 0-1 0 0,0 0 0 0 0,0 0 0 0 0,0-1 0 0 0,0 1 1 0 0,0 0-1 0 0,0-1 0 0 0,0 1 0 0 0,-1-1 0 0 0,1 1 95 0 0,-1-1 0 0 0,0 0-1 0 0,1 0 1 0 0,0 1-1 0 0,-1-1 1 0 0,0 0 0 0 0,0 0-1 0 0,1 1 1 0 0,0 0-1 0 0,-3-2 1 0 0,-18-10 2313 0 0,6 6-1803 0 0,-1 1 0 0 0,-1 0 0 0 0,2 2 0 0 0,-2 0-1 0 0,1 0 1 0 0,-1 2 0 0 0,-19 0 0 0 0,6 2-342 0 0,0 1 1 0 0,1 1-1 0 0,-32 8 0 0 0,41-5-269 0 0,0-1-1 0 0,-34 15 1 0 0,44-15-65 0 0,1 0-1 0 0,0-1 1 0 0,1 2-1 0 0,-1 0 1 0 0,0 0-1 0 0,2 1 1 0 0,-12 12-1 0 0,15-15-21 0 0,0 2 0 0 0,1-1 0 0 0,-1 1 0 0 0,1-1 0 0 0,1 1 0 0 0,-1 0 0 0 0,1 0 0 0 0,0 0 0 0 0,-2 11 0 0 0,1 4 0 0 0,-2 35 0 0 0,6 17 133 0 0,0-12-2 0 0,7 120 865 0 0,-3-96-616 0 0,1 45 117 0 0,-12 141 1 0 0,-4-69 538 0 0,5-98-2408 0 0,5-94 545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0.68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71 1 21191 0 0,'0'0'9728'0'0,"-6"2"-9632"0"0,1 1 0 0 0,-1-1-96 0 0,-3 1 0 0 0,-2-3 0 0 0,-3 2-8320 0 0,-5 1-1632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47 3679 0 0,'-1'-1'284'0'0,"-14"-17"13323"0"0,15 17-12522 0 0,-4-1-937 0 0,4 2-72 0 0,-1 1 0 0 0,1-1 0 0 0,0 0 0 0 0,-1 0 0 0 0,1 1 0 0 0,0-1 0 0 0,0 1 0 0 0,0-1 0 0 0,0 1 0 0 0,-1-1 0 0 0,1 0-1 0 0,0 0 1 0 0,0 1 0 0 0,0-1 0 0 0,0 1 0 0 0,0 0 0 0 0,0-1 0 0 0,0 0 0 0 0,0 0 0 0 0,0 2 0 0 0,-1 8-59 0 0,2 1-35 0 0,0-4 5 0 0,3 5-60 0 0,-4-10-125 0 0,2 0-99 0 0,-2-2 259 0 0,0 1 0 0 0,0-1 0 0 0,0 0 0 0 0,0 0 0 0 0,0 1 0 0 0,0-1 0 0 0,0 0 0 0 0,0 0 0 0 0,0 0 0 0 0,0 0 0 0 0,0 0 0 0 0,0 0 0 0 0,0 0 1 0 0,0 1-1 0 0,0-1 0 0 0,0 0 0 0 0,0 0 0 0 0,0 0 0 0 0,1 1 0 0 0,-1-1 0 0 0,0 0 0 0 0,0 0 0 0 0,0 0 0 0 0,1 0 0 0 0,-1 1 0 0 0,0-1 0 0 0,0 0 0 0 0,0 0 1 0 0,1 0-1 0 0,-1 0 0 0 0,0 0 0 0 0,0 0 0 0 0,0 0 0 0 0,3 0 28 0 0,0 0 0 0 0,-1 0 0 0 0,1 0 0 0 0,-1 0 0 0 0,1-1 0 0 0,-1 0 0 0 0,1 1 0 0 0,0-1 0 0 0,-1 0 0 0 0,0 0 0 0 0,5-3 0 0 0,3-1 19 0 0,14-11-1 0 0,-9 4-16 0 0,5 0 8 0 0,6-3 0 0 0,-18 8 0 0 0,-2 0 1514 0 0,-4 17-796 0 0,-1 4-224 0 0,-1 0 1 0 0,-1-1-1 0 0,-3 22 0 0 0,2-22-322 0 0,0 1 0 0 0,2-2-1 0 0,0 23 1 0 0,0-34-97 0 0,2 0-17 0 0,2 3-36 0 0,-4-4-19 0 0,0 0-1 0 0,1 0 1 0 0,-1 0 0 0 0,1 0 0 0 0,-1 0 0 0 0,1 0 0 0 0,-1 0-1 0 0,0 0 1 0 0,1 0 0 0 0,0 0 0 0 0,-1 0 0 0 0,1 0-1 0 0,-1 0 1 0 0,0 0 0 0 0,1-1 0 0 0,-1 1 0 0 0,1 0 0 0 0,-1 0-1 0 0,1-1 1 0 0,0 1 6 0 0,1-1-1 0 0,0 0 1 0 0,-1 0-1 0 0,2 0 0 0 0,-2 0 1 0 0,1 0-1 0 0,0 0 0 0 0,-1-1 1 0 0,1 1-1 0 0,-1-1 0 0 0,3-2 1 0 0,13-20 62 0 0,-8 10-25 0 0,-7 10-30 0 0,0 0 0 0 0,0 0 0 0 0,4-6 0 0 0,-4 3-2 0 0,1 1-1 0 0,0 0 0 0 0,1 0 1 0 0,4-7-1 0 0,-8 13-13 0 0,0 0 0 0 0,0 0 0 0 0,1 0 0 0 0,-1 0 0 0 0,0 0 0 0 0,0-1 0 0 0,0 1 0 0 0,0 0 0 0 0,0 0 0 0 0,0-1 0 0 0,0 1 0 0 0,1 0 0 0 0,-1 0 0 0 0,0 0 0 0 0,0 0 0 0 0,1-1 0 0 0,-1 1 0 0 0,0 0 0 0 0,1 0 0 0 0,-1 0 0 0 0,0 0 0 0 0,0 0 0 0 0,0 0 0 0 0,0 0 0 0 0,1 0 0 0 0,0 1 0 0 0,0 0 0 0 0,0 0 0 0 0,1-1 0 0 0,-2 1 0 0 0,2 1 0 0 0,-1-2 0 0 0,-1 2 0 0 0,1-1 0 0 0,0 0 0 0 0,0 0 0 0 0,-1 0 0 0 0,1 0 0 0 0,0 1 0 0 0,-1-1 0 0 0,1 2 0 0 0,7 23 0 0 0,-6-13 7 0 0,-1-10-2 0 0,-1 1 0 0 0,1-1 0 0 0,-1 1 1 0 0,2-1-1 0 0,-1 0 0 0 0,0 0 0 0 0,0 0 0 0 0,3 5 0 0 0,5 4 9 0 0,-7-11-6 0 0,-1-1-6 0 0,-1 0 1 0 0,0 0-1 0 0,1 1 1 0 0,-1-1-1 0 0,1 0 1 0 0,0 0-1 0 0,-1 0 1 0 0,0 0-1 0 0,1 0 1 0 0,-1 1-1 0 0,1-1 1 0 0,0 0-1 0 0,-1-1 1 0 0,0 1-1 0 0,1 0 1 0 0,-1 0-1 0 0,1 0 1 0 0,0 0-1 0 0,-1-1 1 0 0,2 1 0 0 0,1 0-127 0 0,-1 0 0 0 0,1-1 0 0 0,-1 1 0 0 0,1-1 0 0 0,0 0 0 0 0,0 0 0 0 0,-1 0 1 0 0,0 0-1 0 0,1 0 0 0 0,-1-1 0 0 0,1 1 0 0 0,-1-1 0 0 0,0 1 0 0 0,0-1 0 0 0,0 0 0 0 0,0 0 0 0 0,0 0 0 0 0,0 0 0 0 0,-1 0 0 0 0,1 0 0 0 0,-1-1 0 0 0,1 1 0 0 0,-1 0 0 0 0,0-1 0 0 0,0 1 0 0 0,1-5 1 0 0,-1 3-149 0 0,0 1 0 0 0,0 0 0 0 0,1 0 0 0 0,-2 0 0 0 0,2 0 1 0 0,0 0-1 0 0,3-4 0 0 0,-5 6-188 0 0,3 0 287 0 0,6 1 120 0 0,-6 0-60 0 0,0 0 0 0 0,0-1 0 0 0,0 1 0 0 0,-1 0 0 0 0,1 0 0 0 0,0-1 0 0 0,-1 0 0 0 0,5-1 0 0 0,9-6-2876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1.0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250 57 4607 0 0,'-10'-9'244'0'0,"-19"-12"0"0"0,25 18 484 0 0,1 1 0 0 0,0-1 0 0 0,0 0 0 0 0,-12-12 6098 0 0,15 17-5737 0 0,0 169 75 0 0,0-117-1187 0 0,-9 546 7 0 0,-36 87-2 0 0,-29-5 184 0 0,59-553-47 0 0,12-99-65 0 0,-28 285 572 0 0,26-218-363 0 0,8 120-1 0 0,1-170-940 0 0,2-1 1 0 0,13 56-1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1.6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57 908 6911 0 0,'-14'-28'560'0'0,"-14"-29"-182"0"0,25 49 474 0 0,1 2 0 0 0,0-2 0 0 0,0 1 1 0 0,0-1-1 0 0,-1-12 0 0 0,3 16-491 0 0,0 0 1 0 0,0 1-1 0 0,0-2 1 0 0,1 1-1 0 0,1-5 1 0 0,-1 6-409 0 0,0 0 0 0 0,0 0 0 0 0,1 1 0 0 0,-1-1 0 0 0,1 1 0 0 0,-1 0 0 0 0,1-1-1 0 0,0 0 1 0 0,-1 1 0 0 0,2 1 0 0 0,-1-2 0 0 0,0 1 0 0 0,0 1 0 0 0,1-2 0 0 0,-1 2 0 0 0,0-1 0 0 0,1 1 0 0 0,-1-1 0 0 0,6 0 0 0 0,21-9-294 0 0,0 0 0 0 0,37-5 0 0 0,62-7 449 0 0,-93 18-5 0 0,182-18 210 0 0,1 14 18 0 0,-141 7-298 0 0,330-10 42 0 0,-269 7-29 0 0,191-10 41 0 0,482-53 89 0 0,-483 30-178 0 0,-104 11-56 0 0,420-35-119 0 0,-449 45 162 0 0,-55 2-11 0 0,133-8-8 0 0,-154 20 34 0 0,53-3 0 0 0,259-19 64 0 0,119-18 9 0 0,-506 39-66 0 0,164-11 93 0 0,46-6-2 0 0,-197 15-91 0 0,322-29 7 0 0,461 9-51 0 0,84 4-221 0 0,-651 12 246 0 0,-74 4-11 0 0,500-10 334 0 0,-445 19-314 0 0,181-1-124 0 0,-380-3 108 0 0,435-9-76 0 0,-3-18 1103 0 0,-277 15-148 0 0,417-13 931 0 0,-246 39-1566 0 0,-60 4-161 0 0,-291-18-48 0 0,-15 1 12 0 0,0 0 0 0 0,18 2 0 0 0,-31-2-102 0 0,-1 1-306 0 0,5 2-2088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2.00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174 0 8751 0 0,'0'0'794'0'0,"-2"2"-652"0"0,-2 4 261 0 0,1-1-1 0 0,-1 1 1 0 0,0-1-1 0 0,1 1 1 0 0,0 0-1 0 0,1 0 1 0 0,-4 11-1 0 0,-9 49 3658 0 0,14-63-4032 0 0,-30 301 958 0 0,28-256-976 0 0,-45 866 121 0 0,40-754-115 0 0,-8 286 166 0 0,7-151 457 0 0,-2 238 1086 0 0,32-2-392 0 0,-10-315-2831 0 0,-14-147-5846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2.6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213 471 16383 0 0,'-101'-12'1484'0'0,"86"9"-1304"0"0,-76-13 116 0 0,86 14 14 0 0,5-1-144 0 0,7-2-196 0 0,9-2-122 0 0,0 2 1 0 0,0 0-1 0 0,19-3 1 0 0,53-5-264 0 0,-26 4 156 0 0,10 1 148 0 0,110 1 0 0 0,-68 5 71 0 0,268-7-47 0 0,-95 4 30 0 0,-221 4 50 0 0,367-15 78 0 0,-35 5-33 0 0,-77 4-12 0 0,151-8-26 0 0,778-34 126 0 0,-1152 44-124 0 0,485-15 58 0 0,-480 17-56 0 0,1276 10 124 0 0,-688-8-51 0 0,-4-27 102 0 0,-99-6-101 0 0,939-41 36 0 0,-1319 68-107 0 0,116-2 58 0 0,38 1 320 0 0,255-3 864 0 0,-4 14 944 0 0,-453 0-857 0 0,153 5 1524 0 0,-98 11-1871 0 0,-37-3-967 0 0,-124-13-600 0 0,69-6 1 0 0,-116 3 346 0 0,0-1 1 0 0,0 0 0 0 0,0 0-1 0 0,0-1 1 0 0,7-3 0 0 0,-12 4-101 0 0,1 0 0 0 0,-1 1 1 0 0,0-2-1 0 0,0 1 1 0 0,0 0-1 0 0,0-1 0 0 0,0 1 1 0 0,-1-1-1 0 0,1 1 0 0 0,0-1 1 0 0,-1 0-1 0 0,1 1 1 0 0,-1-2-1 0 0,0 2 0 0 0,1-1 1 0 0,-2-1-1 0 0,2 2 1 0 0,0-4-1 0 0,-2 3 175 0 0,0 0 1 0 0,-1 0-1 0 0,1 0 1 0 0,0 1-1 0 0,0-2 1 0 0,0 2-1 0 0,-1-1 0 0 0,0 0 1 0 0,0 1-1 0 0,1-1 1 0 0,-1 0-1 0 0,0 0 1 0 0,0 1-1 0 0,-2-3 1 0 0,1 2 241 0 0,0 0 0 0 0,0-1-1 0 0,-1 1 1 0 0,0 1 0 0 0,1-2 0 0 0,-1 2 0 0 0,1-1 0 0 0,-1 1 0 0 0,0-1 0 0 0,0 1 0 0 0,0 0 0 0 0,-5-1 0 0 0,-4-1 489 0 0,-22-2-1 0 0,32 5-562 0 0,-33-3 210 0 0,-6 1-196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4.17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921 12 17391 0 0,'-2'-1'82'0'0,"0"-1"0"0"0,-1 1 0 0 0,1 0 1 0 0,0 0-1 0 0,0 0 0 0 0,-1 0 0 0 0,0 0 0 0 0,1 1 0 0 0,-1-1 0 0 0,1 0 0 0 0,-1 1 0 0 0,1 0 0 0 0,-1 0 0 0 0,0 0 1 0 0,1 0-1 0 0,-1 0 0 0 0,1 1 0 0 0,-1-1 0 0 0,1 1 0 0 0,-1-1 0 0 0,0 1 0 0 0,-3 2 0 0 0,-143 71-225 0 0,119-57 110 0 0,-9 7-88 0 0,-52 41 0 0 0,46-32 51 0 0,11-7 54 0 0,-145 108-142 0 0,9 11 52 0 0,161-137 108 0 0,-76 77 60 0 0,78-77-48 0 0,4-5 7 0 0,0 1-1 0 0,0-1 0 0 0,1 0 0 0 0,-1 0 1 0 0,-2 5-1 0 0,5-7-16 0 0,-1 0-1 0 0,1 0 1 0 0,0 0 0 0 0,0 0 0 0 0,-1 0 0 0 0,1 0 0 0 0,0 0 0 0 0,-1 0 0 0 0,1 0-1 0 0,0 0 1 0 0,0 1 0 0 0,0-2 0 0 0,1 1 0 0 0,-1 1 0 0 0,0-2 0 0 0,0 2-1 0 0,1-1 1 0 0,-1-1 0 0 0,0 2 0 0 0,0-1 0 0 0,1-1 0 0 0,-1 2 0 0 0,1-1-1 0 0,0-1 1 0 0,0 3 0 0 0,20 21 119 0 0,1 0 0 0 0,36 30 0 0 0,-7-6 30 0 0,115 102 154 0 0,-50-48-228 0 0,-116-102-41 0 0,9 8-720 0 0,-2-1 1 0 0,2 0-1 0 0,-1 0 0 0 0,16 7 1 0 0,-23-13-549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4.56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24 206 15663 0 0,'-18'-24'1418'0'0,"14"16"-1018"0"0,3 7-261 0 0,1-1 0 0 0,0 0 0 0 0,0 0 0 0 0,0 0 0 0 0,0 1 0 0 0,0-2 0 0 0,0 2 0 0 0,0-1 0 0 0,1 0 0 0 0,-1 1 0 0 0,1-2 0 0 0,-1 2 0 0 0,1-1 0 0 0,0 1 0 0 0,0-1 0 0 0,-1 0 0 0 0,1 1 0 0 0,1-1 0 0 0,-2 1 0 0 0,1-1 0 0 0,1 1 0 0 0,-1 0 0 0 0,1-1 0 0 0,-2 1 0 0 0,2 0 0 0 0,2-2 0 0 0,2-1-78 0 0,-1 1-1 0 0,0 0 1 0 0,1 0-1 0 0,0 1 1 0 0,-1 0-1 0 0,13-3 1 0 0,9 0-12 0 0,0 1 1 0 0,1 2-1 0 0,40 1 1 0 0,-22 1-3 0 0,213 0 419 0 0,153-7-11 0 0,97-50 448 0 0,-276 37 1 0 0,-71 9-547 0 0,-154 12-352 0 0,0-1-1 0 0,13 4 1 0 0,2-1 45 0 0,-12-2-39 0 0,-2 4-36 0 0,3 6-229 0 0,-12-10-56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4.9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66 1 20591 0 0,'0'0'1863'0'0,"0"2"-1531"0"0,-19 407-631 0 0,4-293 284 0 0,-16 182-71 0 0,30-275-1545 0 0,3 22 1 0 0,-1-33-152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5.34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315 42 11975 0 0,'2'-10'292'0'0,"9"-21"7071"0"0,-9 35-6374 0 0,1 5-710 0 0,-1 0 0 0 0,0 0 0 0 0,-1 0 0 0 0,0 0 0 0 0,-1 0-1 0 0,0 10 1 0 0,-8 58 862 0 0,4-48-1022 0 0,-6 44-119 0 0,-37 129 0 0 0,34-163 27 0 0,-1-1 1 0 0,-2-1-1 0 0,-1-1 0 0 0,-3 0 1 0 0,-32 48-1 0 0,49-81-25 0 0,1 0-1 0 0,0 0 1 0 0,0-1 0 0 0,-1 1-1 0 0,0-1 1 0 0,0 1-1 0 0,0-1 1 0 0,-3 3-1 0 0,5-4-1 0 0,0-1-1 0 0,0 0 1 0 0,0 0 0 0 0,0 1-1 0 0,0-1 1 0 0,0 0-1 0 0,0 1 1 0 0,0-1-1 0 0,0 0 1 0 0,-1 0-1 0 0,2 0 1 0 0,-1 0-1 0 0,-1 0 1 0 0,2 0-1 0 0,-2 0 1 0 0,1-1-1 0 0,1 1 1 0 0,-2-1-1 0 0,1 1 1 0 0,1 0-1 0 0,-2 0 1 0 0,1-1-1 0 0,1 1 1 0 0,-1-1-1 0 0,-1 0 1 0 0,2 1-1 0 0,-1-1 1 0 0,0 0-1 0 0,0 0 1 0 0,1 1-1 0 0,-1-1 1 0 0,0 0-1 0 0,1 0 1 0 0,-1-1-1 0 0,-2-2-41 0 0,0 0 0 0 0,0 0-1 0 0,1 0 1 0 0,0-1 0 0 0,0 1-1 0 0,-1-8 1 0 0,-7-32-272 0 0,4 14 122 0 0,-36-205-900 0 0,41 199 1751 0 0,1 22 216 0 0,0 13-387 0 0,3-2-389 0 0,-1 1 0 0 0,1 1 0 0 0,0-2 1 0 0,0 2-1 0 0,0-1 0 0 0,0 0 0 0 0,0 1 0 0 0,0 0 0 0 0,0-1 0 0 0,5 0 0 0 0,4 0-29 0 0,19-2 1 0 0,-28 3-63 0 0,6 1-4 0 0,267-38-232 0 0,-249 33-54 0 0,-1-2 1 0 0,0 0-1 0 0,0-2 0 0 0,-2-1 0 0 0,36-19 0 0 0,-48 22-38 0 0,-2-1 0 0 0,13-9-1 0 0,-20 15 236 0 0,0-1 0 0 0,0 0 0 0 0,0 0 0 0 0,0 0 0 0 0,-1 0 0 0 0,0-1 0 0 0,0 1 0 0 0,1-1 0 0 0,-1 1 0 0 0,-1 0 0 0 0,2-6 0 0 0,-2 6 90 0 0,0-1-1 0 0,-1 1 0 0 0,0-1 1 0 0,0 0-1 0 0,0 1 1 0 0,-1 0-1 0 0,1-1 1 0 0,-1 1-1 0 0,1-1 1 0 0,-3-3-1 0 0,-1-7 503 0 0,-8-14-1 0 0,8 21-151 0 0,-8-17 1932 0 0,11 22-1915 0 0,0 4-185 0 0,-4 11-138 0 0,-1-1 1 0 0,2 2-1 0 0,0-1 1 0 0,-3 17-1 0 0,-5 59-226 0 0,6-43 136 0 0,5-33 25 0 0,-4 25-38 0 0,0-1 0 0 0,3 1 0 0 0,2 40 0 0 0,0-73 24 0 0,1-1-1 0 0,-1 0 0 0 0,1 0 1 0 0,0 0-1 0 0,3 8 0 0 0,-4-12-21 0 0,1 1 0 0 0,-1 1 0 0 0,1-2 0 0 0,-1 1 0 0 0,1 0 0 0 0,-1 0-1 0 0,1-1 1 0 0,0 1 0 0 0,0 0 0 0 0,-1 0 0 0 0,1-1 0 0 0,0 1 0 0 0,0-1 0 0 0,-1 1-1 0 0,1 0 1 0 0,0-1 0 0 0,0 0 0 0 0,0 0 0 0 0,0 1 0 0 0,0-1 0 0 0,-1 1-1 0 0,2-1 1 0 0,-1 0 0 0 0,-1 0 0 0 0,1 1 0 0 0,1-1 0 0 0,-2 0 0 0 0,1 0-1 0 0,1-1 1 0 0,0 1 0 0 0,14-5-2221 0 0,0-6-5562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5.7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485 30 8287 0 0,'-15'-30'12824'0'0,"12"38"-11720"0"0,2-7-369 0 0,-6 16-346 0 0,0 0 0 0 0,2 0 1 0 0,1 0-1 0 0,-4 22 1 0 0,0 0-280 0 0,-76 343-110 0 0,74-332-205 0 0,-1-1 0 0 0,-3 0 0 0 0,-29 67 0 0 0,41-114 155 0 0,-60 125-2373 0 0,50-107 1806 0 0,-1 1-1 0 0,0-1 1 0 0,-30 31 0 0 0,42-49 593 0 0,-2 0 0 0 0,1 0 0 0 0,0-1 0 0 0,0 1 1 0 0,-1-1-1 0 0,1 1 0 0 0,-1-1 0 0 0,1 1 0 0 0,-1-1 1 0 0,1 0-1 0 0,-1 0 0 0 0,0 0 0 0 0,0-1 0 0 0,0 0 1 0 0,0 1-1 0 0,0-1 0 0 0,1 0 0 0 0,-1 0 0 0 0,-4 0 1 0 0,7 0 122 0 0,0-1 1 0 0,-1 1-1 0 0,0 0 1 0 0,1 0-1 0 0,-1 0 1 0 0,1 0-1 0 0,0 0 1 0 0,-1 0-1 0 0,1-1 1 0 0,-1 1-1 0 0,1 0 1 0 0,-1-1 0 0 0,1 1-1 0 0,0-1 1 0 0,0 1-1 0 0,0 0 1 0 0,-1 0-1 0 0,1-1 1 0 0,-1 1-1 0 0,1-1 1 0 0,0 1-1 0 0,0-1 1 0 0,-1 1-1 0 0,1 0 1 0 0,0-1 0 0 0,0 1-1 0 0,0-1 1 0 0,0 1-1 0 0,0-1 1 0 0,0 1-1 0 0,0-1 1 0 0,0-1 794 0 0,0 0-52 0 0,1 1-792 0 0,-1 0-1 0 0,1 0 1 0 0,0 0 0 0 0,-1 0 0 0 0,0 0-1 0 0,1 0 1 0 0,0 1 0 0 0,0-1-1 0 0,-1 0 1 0 0,2 0 0 0 0,-1 1 0 0 0,-1-1-1 0 0,3-1 1 0 0,-2 2-29 0 0,1 0 0 0 0,-2 0 0 0 0,2 0-1 0 0,-1 0 1 0 0,0 0 0 0 0,1 0 0 0 0,-1 0 0 0 0,0 0-1 0 0,0 0 1 0 0,1 0 0 0 0,-1 0 0 0 0,0 1 0 0 0,0-1 0 0 0,0 1-1 0 0,2 0 1 0 0,3 2-21 0 0,-1 0-1 0 0,0 0 1 0 0,0 0 0 0 0,-1 0-1 0 0,1 1 1 0 0,0 0-1 0 0,-1 0 1 0 0,0 0 0 0 0,0 1-1 0 0,6 7 1 0 0,-3 0 14 0 0,1 0 1 0 0,-2 1-1 0 0,7 17 0 0 0,-11-23-13 0 0,1-1 0 0 0,-2 0-1 0 0,0 1 1 0 0,0-1-1 0 0,0 0 1 0 0,-1 0-1 0 0,1 1 1 0 0,-1 0-1 0 0,-1-1 1 0 0,0 1-1 0 0,1-1 1 0 0,-2 0-1 0 0,1 0 1 0 0,-1 0 0 0 0,0 1-1 0 0,0-1 1 0 0,-1 0-1 0 0,-3 8 1 0 0,-2-2 31 0 0,1 0 1 0 0,-2-1-1 0 0,0 0 1 0 0,0 0-1 0 0,0 0 1 0 0,-2-1 0 0 0,-14 11-1 0 0,19-16 25 0 0,1-1-1 0 0,0-1 0 0 0,-1 0 1 0 0,1 0-1 0 0,-10 3 1 0 0,14-5-57 0 0,-1-1 0 0 0,1 1 1 0 0,-1-1-1 0 0,1 1 0 0 0,-1-1 1 0 0,1 0-1 0 0,-1 0 0 0 0,1 0 1 0 0,-1 0-1 0 0,1 0 0 0 0,-1 0 1 0 0,-1-1-1 0 0,1 0-44 0 0,1 0 0 0 0,1 1 0 0 0,-1 0 0 0 0,0-1 0 0 0,0 0-1 0 0,0 1 1 0 0,0-1 0 0 0,0 1 0 0 0,1-1 0 0 0,-1 0 0 0 0,0 0 0 0 0,0 0 0 0 0,1 0 0 0 0,0 0 0 0 0,-1 1 0 0 0,1-1 0 0 0,-1-1 0 0 0,0 2 0 0 0,1-1 0 0 0,0-2-1 0 0,-3-14-5854 0 0,1-4-2071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6.15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12 119 19375 0 0,'14'-12'356'0'0,"0"0"0"0"0,1 2 0 0 0,0 0 0 0 0,1 0 0 0 0,17-7 0 0 0,-18 10-253 0 0,0 0 1 0 0,1 0-1 0 0,1 2 0 0 0,-2 0 0 0 0,2 1 1 0 0,32-4-1 0 0,-36 6-78 0 0,0 1 1 0 0,0 0 0 0 0,-1 0 0 0 0,1 2 0 0 0,0 0 0 0 0,21 2 0 0 0,-25 1-26 0 0,-3 1 0 0 0,-5-5 2 0 0,-1 1-1 0 0,1 1 1 0 0,-1-2-1 0 0,0 1 1 0 0,1 1-1 0 0,-1-2 0 0 0,0 1 1 0 0,0 1-1 0 0,0-2 1 0 0,0 1-1 0 0,0 1 1 0 0,0-2-1 0 0,-1 1 1 0 0,1 1-1 0 0,0-2 1 0 0,-1 1-1 0 0,1 1 1 0 0,-1-2-1 0 0,1 1 1 0 0,0 0-1 0 0,-1 1 1 0 0,-13 19 53 0 0,-49 57 158 0 0,36-47-121 0 0,-36 52 0 0 0,-84 171 167 0 0,102-161-15 0 0,39-78-197 0 0,0 1-1 0 0,1 1 0 0 0,1-1 0 0 0,-2 18 0 0 0,5-24-30 0 0,0 0 1 0 0,1 1 0 0 0,2 10-1 0 0,-2-16-10 0 0,1-1 0 0 0,0 2-1 0 0,0-2 1 0 0,0 1 0 0 0,1-1-1 0 0,0 1 1 0 0,-1-1 0 0 0,5 7-1 0 0,-5-10-3 0 0,0 1-1 0 0,0-1 1 0 0,0 0-1 0 0,1 0 1 0 0,-1 0-1 0 0,0 1 1 0 0,0-2-1 0 0,1 1 1 0 0,-1 0-1 0 0,1 0 1 0 0,-1-1-1 0 0,1 1 1 0 0,-1 0-1 0 0,1 0 1 0 0,-1-1-1 0 0,1 0 1 0 0,-1 0-1 0 0,1 1 1 0 0,-1-1-1 0 0,2 0 1 0 0,-2 0-1 0 0,1 0 1 0 0,-1 0-1 0 0,1 0 1 0 0,0 0-1 0 0,-1-1 1 0 0,1 1-1 0 0,2-1 1 0 0,1-1-29 0 0,0 0-1 0 0,0 0 1 0 0,0 0 0 0 0,-1-1-1 0 0,1 0 1 0 0,-1 0 0 0 0,8-5-1 0 0,-3 0-689 0 0,0 0 0 0 0,13-19 0 0 0,-3 0-589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15 919 0 0,'-5'2'9754'0'0,"1"1"-4840"0"0,-5 3-2101 0 0,9-5-2792 0 0,-1 0 0 0 0,0 0 0 0 0,0-1 0 0 0,1 1 0 0 0,-1 1 0 0 0,0-2 0 0 0,0 1 0 0 0,1 0 0 0 0,0 0 0 0 0,-1 0 0 0 0,0 0 0 0 0,1 0 0 0 0,-1 0 0 0 0,1 1 0 0 0,0-2 0 0 0,0 3 0 0 0,-1 1 235 0 0,-1-2-243 0 0,-2 9 219 0 0,4-10 157 0 0,1-13-245 0 0,8-36 227 0 0,-9 46 228 0 0,5 13-313 0 0,2 10-185 0 0,-1 2 0 0 0,0-1-1 0 0,2 30 1 0 0,-5-29-64 0 0,9 84 197 0 0,-11-91-198 0 0,-1-1 0 0 0,-1 1 0 0 0,-1-1 0 0 0,-6 31-1 0 0,6-38 15 0 0,-1 0 0 0 0,-1 0 0 0 0,0-1 0 0 0,1 2 0 0 0,-2-3 0 0 0,1 2 0 0 0,-1-1 0 0 0,0-1 0 0 0,0 1 0 0 0,-1-1 0 0 0,0 1 0 0 0,-1-2 0 0 0,1 1 0 0 0,-15 8 0 0 0,16-10-50 0 0,-1-1-1 0 0,0 0 0 0 0,0 0 1 0 0,0-1-1 0 0,-1 1 1 0 0,1-1-1 0 0,-1-1 1 0 0,1 1-1 0 0,-1-1 1 0 0,1-1-1 0 0,-1 1 1 0 0,1-1-1 0 0,-1 0 0 0 0,0 0 1 0 0,1-1-1 0 0,-1 1 1 0 0,0-2-1 0 0,1 1 1 0 0,-11-5-1 0 0,-5-4-159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6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0 620 18943 0 0,'0'0'1720'0'0,"2"0"-1417"0"0,9 3-12 0 0,-1-1 0 0 0,2-1 0 0 0,-1-1-1 0 0,-1 1 1 0 0,19-2 0 0 0,0-1-59 0 0,6 2 102 0 0,66-10 0 0 0,-84 7-504 0 0,0-1 0 0 0,-1-1 1 0 0,1 0-1 0 0,-2-1 0 0 0,31-16 0 0 0,-36 16-453 0 0,0 0 0 0 0,-1-1 0 0 0,11-12 0 0 0,-16 15 394 0 0,27-23-1179 0 0</inkml:trace>
  <inkml:trace contextRef="#ctx0" brushRef="#br0" timeOffset="1">530 30 6447 0 0,'-12'-30'14518'0'0,"9"41"-12445"0"0,-11 43-1576 0 0,-6 60 1 0 0,13-76-383 0 0,-12 92 752 0 0,-6 38 137 0 0,17-124-785 0 0,-26 153 542 0 0,26-141-718 0 0,2 88-1 0 0,6-138-85 0 0,0 5-33 0 0,3 17-1 0 0,-3-25-72 0 0,1 0 0 0 0,0 0 0 0 0,-1 0-1 0 0,1-1 1 0 0,0 1 0 0 0,0-1 0 0 0,0 0 0 0 0,1 1-1 0 0,-1 0 1 0 0,0-1 0 0 0,4 4 0 0 0,-4-5-41 0 0,0-1 0 0 0,0 1 1 0 0,-1-1-1 0 0,1 1 0 0 0,0 0 1 0 0,0-1-1 0 0,-1 0 0 0 0,1 1 1 0 0,0-1-1 0 0,1 1 0 0 0,10-1-5464 0 0,3-4-1840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6.90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296 564 14743 0 0,'-9'-9'5788'0'0,"10"12"-5365"0"0,-1 0-1 0 0,1-1 1 0 0,0 0-1 0 0,-1 1 1 0 0,1-1-1 0 0,1 1 1 0 0,-2-1-1 0 0,2 0 1 0 0,-1 0-1 0 0,4 4 1 0 0,-3-3-365 0 0,0-1 0 0 0,1 0 0 0 0,-1 0 0 0 0,0 0 0 0 0,0-1 0 0 0,1 1 0 0 0,0-1 1 0 0,0 1-1 0 0,-1-1 0 0 0,5 2 0 0 0,-2-1-26 0 0,1-1 0 0 0,-1 1 1 0 0,1-1-1 0 0,0 1 0 0 0,0-1 0 0 0,-1-1 1 0 0,1 0-1 0 0,0 1 0 0 0,0-1 0 0 0,0-1 1 0 0,0 1-1 0 0,0-1 0 0 0,0-1 1 0 0,0 2-1 0 0,0-3 0 0 0,-1 2 0 0 0,0-1 1 0 0,1-1-1 0 0,8-5 0 0 0,-4 3 48 0 0,-1-2 0 0 0,0 0 0 0 0,0 1-1 0 0,-1-2 1 0 0,1 0 0 0 0,-2 0 0 0 0,1-1 0 0 0,10-16-1 0 0,-16 21-55 0 0,0 0 0 0 0,0 1 0 0 0,0-2 0 0 0,-1 1-1 0 0,1 0 1 0 0,-1 0 0 0 0,0 0 0 0 0,0-1 0 0 0,-1 1-1 0 0,1 0 1 0 0,-1-6 0 0 0,0 6-16 0 0,-1 1-1 0 0,0-1 1 0 0,0 0 0 0 0,1 1 0 0 0,-2-1-1 0 0,1 1 1 0 0,-1-1 0 0 0,1 1 0 0 0,-1 0-1 0 0,0-1 1 0 0,0 1 0 0 0,0 0 0 0 0,0 0-1 0 0,-6-4 1 0 0,5 3-129 0 0,-1 0 0 0 0,0 0 0 0 0,0 1 0 0 0,-1 0 0 0 0,1 0 0 0 0,-1 0 0 0 0,1 1 1 0 0,-2 0-1 0 0,2 0 0 0 0,-1 0 0 0 0,-1 0 0 0 0,2 0 0 0 0,-1 2 0 0 0,-1-1 0 0 0,1 0 0 0 0,0 0 0 0 0,-1 1 0 0 0,1 0 0 0 0,-1 0 0 0 0,1 0 0 0 0,0 1 0 0 0,0 0 0 0 0,-6 2 0 0 0,-16 5-583 0 0,1 1 0 0 0,0 2 0 0 0,0 1 0 0 0,1 0-1 0 0,-30 23 1 0 0,30-19 346 0 0,1 2 1 0 0,1 0-1 0 0,-29 30 0 0 0,39-34 189 0 0,1 0 0 0 0,0 1-1 0 0,2 0 1 0 0,-1 1 0 0 0,2 0-1 0 0,-12 26 1 0 0,19-38 129 0 0,0 1-1 0 0,0 0 0 0 0,1 0 1 0 0,0 0-1 0 0,0 0 1 0 0,0 0-1 0 0,1 0 0 0 0,-1 0 1 0 0,1 0-1 0 0,1 6 1 0 0,0-7 53 0 0,-1 0 0 0 0,1-1 1 0 0,1 1-1 0 0,-2-1 0 0 0,2 0 1 0 0,-1 0-1 0 0,1 0 0 0 0,0 0 1 0 0,0 0-1 0 0,0 0 0 0 0,0 0 1 0 0,0 0-1 0 0,1 0 0 0 0,0 0 1 0 0,3 2-1 0 0,2 1 80 0 0,1 1 0 0 0,0-2 1 0 0,1 1-1 0 0,-1-2 0 0 0,1 1 1 0 0,0-1-1 0 0,19 5 0 0 0,5-1 338 0 0,36 4 0 0 0,-61-11-368 0 0,22 3 375 0 0,0-2 0 0 0,0 0 0 0 0,0-2 0 0 0,1-2 0 0 0,-2 0 0 0 0,57-13 0 0 0,111-40-2036 0 0,-166 42-5844 0 0</inkml:trace>
  <inkml:trace contextRef="#ctx0" brushRef="#br0" timeOffset="1">975 7 19351 0 0,'0'0'1491'0'0,"-1"-1"-964"0"0,1-4 1139 0 0,0 50 229 0 0,-3 90-1154 0 0,-11 20 177 0 0,4-47-515 0 0,-28 390 564 0 0,24-258-1306 0 0,15-137-7796 0 0,0-64-247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7.40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174 20 22087 0 0,'-1'-1'2001'0'0,"-7"-14"-1610"0"0,8 15-387 0 0,0-1-1 0 0,0 1 1 0 0,0 0 0 0 0,-1 0-1 0 0,1-1 1 0 0,0 1 0 0 0,0 0-1 0 0,0 0 1 0 0,0 0 0 0 0,-1 0-1 0 0,1 0 1 0 0,0 0 0 0 0,0 0 0 0 0,-1 0-1 0 0,1-1 1 0 0,0 1 0 0 0,0 0-1 0 0,0 0 1 0 0,0 0 0 0 0,0 0-1 0 0,0 0 1 0 0,-1 0 0 0 0,1-1-1 0 0,0 1 1 0 0,-1 0 0 0 0,1 0-1 0 0,0 0 1 0 0,0 0 0 0 0,-1 0-1 0 0,1 0 1 0 0,0 0 0 0 0,0 0-1 0 0,0 0 1 0 0,0 1 0 0 0,0-1-1 0 0,-1 0 1 0 0,1 0 0 0 0,0 0-1 0 0,0 0 1 0 0,-1 0 0 0 0,1 0-1 0 0,0 0 1 0 0,0 1 0 0 0,-1-1-1 0 0,1 0 1 0 0,0 0 0 0 0,0 0-1 0 0,0 0 1 0 0,0 0 0 0 0,0 0-1 0 0,0 0 1 0 0,0 1 0 0 0,0-1-1 0 0,0 0 1 0 0,-1 0 0 0 0,1 1-1 0 0,0-1 1 0 0,0 0 0 0 0,0 1-1 0 0,0-1 1 0 0,0 0 0 0 0,0 0-1 0 0,-1 1 65 0 0,-9 15 145 0 0,1 0 1 0 0,0 1-1 0 0,1 0 1 0 0,-11 33 0 0 0,-14 78-331 0 0,29-110 175 0 0,-37 191-5 0 0,27-130-46 0 0,11-63-11 0 0,2 2 0 0 0,-1 19 0 0 0,2-35-55 0 0,3-15-820 0 0,0 2 416 0 0,-1 2 0 0 0,1-1 0 0 0,0-18-1 0 0,-8-97-1874 0 0,1-19 1675 0 0,5 124 831 0 0,1 1-1 0 0,1-1 1 0 0,0 2-1 0 0,1-1 1 0 0,10-25 0 0 0,-11 36-1 0 0,0 0 1 0 0,2 0 0 0 0,-1 1 0 0 0,1-1-1 0 0,0 2 1 0 0,0-1 0 0 0,1 0 0 0 0,0 0 0 0 0,0 1-1 0 0,0 0 1 0 0,12-7 0 0 0,-8 6-73 0 0,1 0 0 0 0,1 1 0 0 0,0 0 0 0 0,-1 1 0 0 0,1 0 0 0 0,1 1 0 0 0,12-3 0 0 0,-17 6-70 0 0,-1-1 1 0 0,1 2 0 0 0,0 0-1 0 0,0 0 1 0 0,0 0-1 0 0,-1 0 1 0 0,1 2 0 0 0,0-1-1 0 0,11 4 1 0 0,0 1 6 0 0,0 1 1 0 0,25 14-1 0 0,-36-17-26 0 0,1 1 0 0 0,-1-1-1 0 0,0 1 1 0 0,0 1 0 0 0,-1 0 0 0 0,10 11 0 0 0,-11-12-22 0 0,-3 1 0 0 0,2-1 0 0 0,-1 1 0 0 0,-1 1 1 0 0,1-1-1 0 0,-1 0 0 0 0,0 1 0 0 0,-1 0 1 0 0,3 8-1 0 0,-2-3 22 0 0,-1-1 0 0 0,0 0 0 0 0,-2 0 0 0 0,1 1-1 0 0,0-1 1 0 0,-2 1 0 0 0,0-1 0 0 0,0 0 0 0 0,-3 13 0 0 0,0-9 20 0 0,-1 0-1 0 0,0 0 1 0 0,-1 0 0 0 0,-1-1-1 0 0,-15 26 1 0 0,6-17 47 0 0,-1-1-1 0 0,-31 32 1 0 0,-42 30 181 0 0,8-23-267 0 0,80-59-241 0 0,-1-1 1 0 0,1 1 0 0 0,0-1-1 0 0,0 0 1 0 0,-1 0 0 0 0,0 0-1 0 0,1 0 1 0 0,-4 0 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7.8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136 0 23119 0 0,'0'0'2099'0'0,"2"1"-1727"0"0,1 2-369 0 0,-1-1 1 0 0,0 1-1 0 0,0-1 1 0 0,1 1-1 0 0,-1 0 0 0 0,-1 0 1 0 0,2 0-1 0 0,-2 0 1 0 0,1 1-1 0 0,-1-1 1 0 0,0 1-1 0 0,2 6 0 0 0,-1 2-3 0 0,0 2 0 0 0,0 14 0 0 0,-1-15 9 0 0,1 46 102 0 0,-10 103 0 0 0,-21 60 583 0 0,21-167-481 0 0,-36 214 366 0 0,15-120-340 0 0,-24 186-233 0 0,52-330-270 0 0,1 0-1 0 0,0 0 0 0 0,2 9 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8.15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44 0 10135 0 0,'0'1'1552'0'0,"3"0"-689"0"0,-2 0-1 0 0,10 8 5175 0 0,-10-7-5174 0 0,2 1-1 0 0,-1 0-174 0 0,-1 0 0 0 0,1 0 0 0 0,-2 0 0 0 0,2 0 0 0 0,0 6 0 0 0,0 3-457 0 0,-1-1 1 0 0,1 21 0 0 0,-2-21-134 0 0,-1 34-86 0 0,-12 87-1 0 0,-22 43 41 0 0,12-54 163 0 0,20-96-1154 0 0,1 1 0 0 0,3 44 0 0 0,1-47-486 0 0</inkml:trace>
  <inkml:trace contextRef="#ctx0" brushRef="#br0" timeOffset="1">401 179 17503 0 0,'-9'-19'7361'0'0,"7"21"-7291"0"0,0 1 0 0 0,0 0 0 0 0,0-1 0 0 0,1 1 0 0 0,-1 0 0 0 0,1 0 0 0 0,-1 0-1 0 0,0 6 1 0 0,-8 28-29 0 0,6-17 112 0 0,-14 46 47 0 0,-20 102-1343 0 0,37-158 337 0 0,1-8 403 0 0,0 1 0 0 0,0 0 0 0 0,0 0 0 0 0,-1 0 0 0 0,0 0 0 0 0,0-1 0 0 0,1 1 0 0 0,-1-1 0 0 0,-1 1 0 0 0,2-1 0 0 0,-4 5 0 0 0,-3-2-1732 0 0</inkml:trace>
  <inkml:trace contextRef="#ctx0" brushRef="#br0" timeOffset="2">24 478 18775 0 0,'-12'-4'5279'0'0,"96"5"-5959"0"0,110 13 0 0 0,-164-9-1287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8.49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 4 17967 0 0,'0'0'1878'0'0,"-5"-3"-576"0"0,7 4-634 0 0,6 2-566 0 0,0 0 0 0 0,0-1-1 0 0,0 0 1 0 0,0 1 0 0 0,16 0 0 0 0,45 0-370 0 0,-65-3 297 0 0,68 0-111 0 0,-28-1 61 0 0,82 9 0 0 0,-106-5 25 0 0,0-1-1 0 0,-1 0 1 0 0,27-3 0 0 0,-38 1-34 0 0,-8 0 167 0 0,2 0 1 0 0,-1 0-1 0 0,0 0 1 0 0,1 0-1 0 0,-1 0 1 0 0,0 0 0 0 0,5-2 3066 0 0,-5 3-2933 0 0,0 0-234 0 0,0 1 0 0 0,0 0 1 0 0,-1-1-1 0 0,1 2 0 0 0,0-2 0 0 0,0 1 1 0 0,-1 0-1 0 0,1 0 0 0 0,-1 0 0 0 0,0 0 1 0 0,1-1-1 0 0,-1 2 0 0 0,0-2 0 0 0,0 4 1 0 0,-5 28-147 0 0,2-18 112 0 0,-5 38-36 0 0,-4 31-319 0 0,-25 88 0 0 0,36-170 72 0 0,-10 33-752 0 0,8-31-862 0 0,2 0 0 0 0,-1-1 0 0 0,-4 6 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28.85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60 0 20271 0 0,'-2'2'149'0'0,"-1"-1"1"0"0,1 1-1 0 0,0-1 0 0 0,-1 1 0 0 0,1 0 0 0 0,0-1 1 0 0,0 2-1 0 0,0-1 0 0 0,0 0 0 0 0,0 0 1 0 0,1 1-1 0 0,-1-1 0 0 0,1 0 0 0 0,-1 1 0 0 0,-1 4 1 0 0,-1 3 7 0 0,0 1 0 0 0,-3 18 0 0 0,4-10 148 0 0,-1 0-1 0 0,2-1 1 0 0,1 2 0 0 0,0-1 0 0 0,1 0-1 0 0,2 0 1 0 0,-1 0 0 0 0,8 29 0 0 0,-6-36-194 0 0,2 2 0 0 0,-1-1 0 0 0,1-1 1 0 0,1 0-1 0 0,0 1 0 0 0,0-1 0 0 0,1-1 1 0 0,1 1-1 0 0,0-1 0 0 0,1-1 1 0 0,0 0-1 0 0,18 16 0 0 0,-21-22-62 0 0,0 0 0 0 0,0 0 0 0 0,0-1 0 0 0,1 0-1 0 0,-1 0 1 0 0,0 0 0 0 0,1 0 0 0 0,0-2 0 0 0,0 1 0 0 0,0-1 0 0 0,1 1-1 0 0,-2-2 1 0 0,2 1 0 0 0,-1-1 0 0 0,9-1 0 0 0,10-2-699 0 0,-2 0 1 0 0,48-15-1 0 0,-21 3-8679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704 131 17855 0 0,'-11'-23'912'0'0,"5"10"-656"0"0,0 0 0 0 0,-2 0 1 0 0,-11-17-1 0 0,16 27-251 0 0,1 0 0 0 0,-1 0 1 0 0,0 0-1 0 0,0 0 0 0 0,0 1 0 0 0,0 0 0 0 0,-1-1 1 0 0,1 1-1 0 0,0 0 0 0 0,-1 0 0 0 0,0 0 1 0 0,0 1-1 0 0,1-1 0 0 0,-1 1 0 0 0,0 0 0 0 0,0 0 1 0 0,-4 0-1 0 0,-2 0 19 0 0,0 1 1 0 0,0 0 0 0 0,0 1-1 0 0,1 0 1 0 0,-1 0 0 0 0,0 1-1 0 0,-15 5 1 0 0,12-2 15 0 0,0 0 0 0 0,0 1-1 0 0,1 1 1 0 0,-21 14 0 0 0,9-3 50 0 0,1 3 0 0 0,1-1 0 0 0,1 2 0 0 0,-25 34 1 0 0,23-23 160 0 0,0 0 0 0 0,2 1 1 0 0,-19 47-1 0 0,-39 114 591 0 0,76-188-820 0 0,-18 50 127 0 0,2 2 0 0 0,-15 78-1 0 0,30-110-109 0 0,0 1 0 0 0,2-1 0 0 0,1 0 0 0 0,1 0 0 0 0,2 1-1 0 0,0-1 1 0 0,10 42 0 0 0,-8-53-252 0 0,1 0 1 0 0,1 0-1 0 0,1-1 0 0 0,-1 1 1 0 0,17 23-1 0 0,-17-30 2 0 0,1 0-1 0 0,-1 0 0 0 0,2-1 1 0 0,-1 0-1 0 0,2 0 1 0 0,-1-1-1 0 0,0 1 0 0 0,1-2 1 0 0,14 9-1 0 0,7-2-1484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69 7199 0 0,'0'0'652'0'0,"-4"-5"-528"0"0,2 3 124 0 0,2 0 0 0 0,-2 1 0 0 0,1-1 0 0 0,1 0 0 0 0,-1 0 0 0 0,0 0 0 0 0,0 0 0 0 0,1 0 0 0 0,0 0 0 0 0,-1 0 0 0 0,1 0 0 0 0,0 0 0 0 0,0-3 0 0 0,-1 0 191 0 0,1-4 3098 0 0,0 7-2371 0 0,0-7 3263 0 0,0 8-3929 0 0,0-4-20 0 0,0 3 641 0 0,22 18-13339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12439 0 0,'0'0'958'0'0,"0"-2"-625"0"0,0-4-88 0 0,2-12 9630 0 0,-1 21-9426 0 0,34 212 442 0 0,-32-191-874 0 0,18 302 134 0 0,-15-201-105 0 0,-6-123-45 0 0,11 111 77 0 0,-10-100-70 0 0,2 0 1 0 0,0 0 0 0 0,1 1-1 0 0,1-2 1 0 0,0 0-1 0 0,8 18 1 0 0,-11-28-3 0 0,-1-1 1 0 0,1 2-1 0 0,-1-1 0 0 0,1 0 0 0 0,-1 0 1 0 0,2 0-1 0 0,-2-1 0 0 0,1 1 0 0 0,1-1 1 0 0,-2 1-1 0 0,1-1 0 0 0,1 1 0 0 0,-1-1 1 0 0,0 0-1 0 0,5 2 0 0 0,-5-3 1 0 0,0 1-1 0 0,1-1 1 0 0,-1 1-1 0 0,0-1 1 0 0,0 0-1 0 0,1 0 1 0 0,-1-1-1 0 0,0 1 1 0 0,0-1-1 0 0,1 1 1 0 0,-1-1-1 0 0,0 1 1 0 0,0-1-1 0 0,0 0 1 0 0,0 0 0 0 0,0 0-1 0 0,1 0 1 0 0,0-2-1 0 0,6-3 60 0 0,-2 0-1 0 0,1-1 1 0 0,-2 1 0 0 0,1-1-1 0 0,0-1 1 0 0,-1 0-1 0 0,8-14 1 0 0,0-1 188 0 0,15-39-1 0 0,-10 14-10 0 0,-3-1-1 0 0,-2 0 0 0 0,13-73 1 0 0,6-156 812 0 0,-26 199-728 0 0,-4 36-134 0 0,-1 19-153 0 0,0 1 0 0 0,9-40 0 0 0,-11 62-129 0 0,0 1 0 0 0,0-1-1 0 0,1 0 1 0 0,-1 1 0 0 0,1-1 0 0 0,-1 1-1 0 0,0-1 1 0 0,0 1 0 0 0,1-1-1 0 0,-1 0 1 0 0,1 1 0 0 0,-1 0 0 0 0,1-1-1 0 0,-1 1 1 0 0,0-1 0 0 0,1 1-1 0 0,0-1 1 0 0,0 1 0 0 0,-1 0-1 0 0,0 0 1 0 0,1 0 0 0 0,0-1 0 0 0,0 1-1 0 0,14-1-3804 0 0,-6 3-4798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 7367 0 0,'-9'-20'5903'0'0,"6"37"-92"0"0,0 0-5259 0 0,8 110 427 0 0,-1-29-488 0 0,-10 105-285 0 0,2-138-180 0 0,4-56-48 0 0,0-6-101 0 0,-5-12-709 0 0,2 4 700 0 0,-3-11-198 0 0,1 0 1 0 0,1-1-1 0 0,-4-22 0 0 0,4 15 4 0 0,-2-6-175 0 0,1 0 1 0 0,-1-57 0 0 0,6 72 568 0 0,1 1 0 0 0,0-1 0 0 0,2 1 0 0 0,-1-1 0 0 0,2 1-1 0 0,-1-1 1 0 0,12-26 0 0 0,-13 39 4 0 0,-1-1-1 0 0,2 0 1 0 0,-2 1 0 0 0,1-1-1 0 0,0 0 1 0 0,0 1 0 0 0,0 0-1 0 0,1 0 1 0 0,0-1-1 0 0,-1 2 1 0 0,1-1 0 0 0,-1 0-1 0 0,1 1 1 0 0,0-1 0 0 0,0 1-1 0 0,0 0 1 0 0,0-1-1 0 0,0 2 1 0 0,0-1 0 0 0,0 0-1 0 0,4 0 1 0 0,-1 1 53 0 0,0-1 0 0 0,-1 1 1 0 0,1 1-1 0 0,0-1 0 0 0,-1 0 0 0 0,1 1 1 0 0,0 1-1 0 0,0-1 0 0 0,-1 1 0 0 0,11 4 1 0 0,-5-1-36 0 0,-1 0 1 0 0,2 1-1 0 0,-3 1 1 0 0,2 0-1 0 0,-1 1 1 0 0,-1-1-1 0 0,0 2 1 0 0,0 0-1 0 0,-1 0 1 0 0,0 0-1 0 0,0 0 1 0 0,-1 2-1 0 0,-1-1 1 0 0,1 1-1 0 0,7 19 1 0 0,-12-25-69 0 0,-1 0 0 0 0,0 1 0 0 0,0-1 0 0 0,-1 0 0 0 0,1 0 1 0 0,-1 1-1 0 0,0 0 0 0 0,0-1 0 0 0,-1 0 0 0 0,1 0 1 0 0,-1 1-1 0 0,-1 0 0 0 0,2-1 0 0 0,-3-1 0 0 0,2 2 0 0 0,-1-1 1 0 0,-1 0-1 0 0,-5 9 0 0 0,-2 1 87 0 0,-1 0 0 0 0,0 0 0 0 0,-1-2 0 0 0,-17 16 0 0 0,19-19-74 0 0,-1 0-1 0 0,-1 0 1 0 0,1-1 0 0 0,-2 0-1 0 0,1-2 1 0 0,0 1 0 0 0,-19 7-1 0 0,29-15-180 0 0,1 0-1 0 0,0 1 0 0 0,0-1 1 0 0,0 1-1 0 0,-1-1 0 0 0,1 0 1 0 0,0 0-1 0 0,0 0 0 0 0,-1 0 1 0 0,1 0-1 0 0,0 0 0 0 0,-3-1 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9 146 13823 0 0,'-1'2'630'0'0,"0"2"-486"0"0,-1-1 0 0 0,2 0 1 0 0,-2 0-1 0 0,1 1 1 0 0,-1 7-1 0 0,2-2 44 0 0,1-7 6 0 0,0-1-1 0 0,-1 2 0 0 0,0-2 1 0 0,1 1-1 0 0,0 0 1 0 0,0-1-1 0 0,0 1 0 0 0,0-1 1 0 0,0 1-1 0 0,0-1 0 0 0,0 1 1 0 0,0-1-1 0 0,1 1 1 0 0,-1-1-1 0 0,0 0 0 0 0,1 0 1 0 0,-1 0-1 0 0,1 0 0 0 0,0 1 1 0 0,-1-2-1 0 0,1 1 1 0 0,-1 0-1 0 0,2 0 0 0 0,-2-1 1 0 0,1 0-1 0 0,0 1 0 0 0,-1-1 1 0 0,2 0-1 0 0,-2 1 1 0 0,4-1-1 0 0,4 0-88 0 0,0 0 0 0 0,-1-1 0 0 0,1 0-1 0 0,0 0 1 0 0,9-3 0 0 0,18-6 354 0 0,-1-1 0 0 0,0-2 0 0 0,57-29 0 0 0,-85 38-392 0 0,-1 0-1 0 0,0 0 0 0 0,1-1 1 0 0,-1 1-1 0 0,0-2 1 0 0,-1 1-1 0 0,9-10 1 0 0,-13 14-43 0 0,1-2 0 0 0,-1 1 0 0 0,1 0 0 0 0,-1-1 0 0 0,1 1 0 0 0,-1-1 1 0 0,0 0-1 0 0,0 1 0 0 0,0-1 0 0 0,-1 1 0 0 0,1-1 0 0 0,0 1 0 0 0,-1-1 0 0 0,1 0 1 0 0,-1 0-1 0 0,0 0 0 0 0,0 0 0 0 0,-1 0 0 0 0,1 1 0 0 0,-1-1 0 0 0,0 1 0 0 0,1-1 1 0 0,-1 0-1 0 0,-1-2 0 0 0,1 3 3 0 0,0 1 0 0 0,0 0 0 0 0,1-1 0 0 0,-1 2 0 0 0,0-2 0 0 0,0 1 0 0 0,0 0 0 0 0,0 0 0 0 0,0 0 1 0 0,-1 0-1 0 0,1 0 0 0 0,0 0 0 0 0,-1 1 0 0 0,-1-2 0 0 0,0 1 17 0 0,0 0 0 0 0,0 0 0 0 0,-1 0 0 0 0,1 1 0 0 0,0-1 0 0 0,-5 0-1 0 0,-1 1 39 0 0,0 1 0 0 0,0 0-1 0 0,0-1 1 0 0,-9 4-1 0 0,5 0-21 0 0,1 0-1 0 0,-1 1 1 0 0,1 0-1 0 0,0 1 0 0 0,-16 10 1 0 0,11-4-62 0 0,0 0 1 0 0,-26 25-1 0 0,33-27-2 0 0,1 1 1 0 0,0 0-1 0 0,1 0 0 0 0,0 0 0 0 0,0 1 1 0 0,2 0-1 0 0,0 1 0 0 0,0-1 0 0 0,0 2 0 0 0,2-2 1 0 0,-1 2-1 0 0,2-1 0 0 0,0 1 0 0 0,1 0 1 0 0,0 0-1 0 0,0 27 0 0 0,3-37-2 0 0,-1 0-1 0 0,1 0 1 0 0,0 0-1 0 0,-1 0 1 0 0,1 0 0 0 0,1 0-1 0 0,-1 0 1 0 0,1 0-1 0 0,-1 0 1 0 0,1-1 0 0 0,0 1-1 0 0,5 6 1 0 0,-5-8-4 0 0,0 1 1 0 0,0-1 0 0 0,1 0-1 0 0,0 0 1 0 0,0 0 0 0 0,-1 0-1 0 0,1-1 1 0 0,0 1-1 0 0,0-1 1 0 0,0 1 0 0 0,0-1-1 0 0,0 0 1 0 0,1 0 0 0 0,-1 0-1 0 0,0-1 1 0 0,6 1-1 0 0,4-1-331 0 0,0 0-1 0 0,0-1 0 0 0,-1 0 0 0 0,2-1 0 0 0,-2-1 0 0 0,1 0 0 0 0,-1-1 0 0 0,18-7 0 0 0,13-9-1186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1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56 16727 0 0,'0'-2'763'0'0,"1"-26"-21"0"0,-1 10 3842 0 0,0 18-4507 0 0,0-1 0 0 0,0 1 0 0 0,0 0 0 0 0,0-1 0 0 0,0 1 0 0 0,0 0 0 0 0,-1 0 0 0 0,1-1 0 0 0,0 1 0 0 0,0 0 0 0 0,0-1 0 0 0,-1 1 0 0 0,1 0-1 0 0,0-1 1 0 0,0 1 0 0 0,0 0 0 0 0,0 0 0 0 0,-1 0 0 0 0,1 0 0 0 0,0-1 0 0 0,-1 1 0 0 0,1 0 0 0 0,0 0 0 0 0,-1 0 0 0 0,1-1 0 0 0,0 1-1 0 0,0 0 1 0 0,-1 0 0 0 0,1 0 0 0 0,0 0 0 0 0,-1 0 0 0 0,1 0 0 0 0,-1 0 0 0 0,1 0 0 0 0,0 0 0 0 0,0 0 0 0 0,-1 0 0 0 0,1 0 0 0 0,0 0-1 0 0,-1 0 1 0 0,1 0 0 0 0,-1 0 0 0 0,1 1 0 0 0,0-1 0 0 0,-17 6 733 0 0,7 0-713 0 0,1 1-1 0 0,0-1 0 0 0,0 2 0 0 0,0 0 0 0 0,1 0 0 0 0,-11 14 0 0 0,7-6-95 0 0,1 0-1 0 0,-19 36 0 0 0,23-35-23 0 0,-1 1 0 0 0,-8 33 0 0 0,13-42 13 0 0,1 0 1 0 0,1 0-1 0 0,0 1 0 0 0,0-1 0 0 0,1 1 1 0 0,0-1-1 0 0,2 16 0 0 0,-1-21-60 0 0,0-1-1 0 0,0 1 0 0 0,0-1 1 0 0,0 1-1 0 0,0-1 1 0 0,1 0-1 0 0,-1 0 1 0 0,1 0-1 0 0,0 0 1 0 0,0 0-1 0 0,0 0 0 0 0,0-1 1 0 0,1 1-1 0 0,-1-1 1 0 0,1 0-1 0 0,0 1 1 0 0,-1-1-1 0 0,1 0 1 0 0,0 0-1 0 0,0 0 0 0 0,0-1 1 0 0,1 1-1 0 0,-1-1 1 0 0,0 0-1 0 0,0 0 1 0 0,0 0-1 0 0,1 0 0 0 0,-1-1 1 0 0,1 1-1 0 0,0 0 1 0 0,-1-1-1 0 0,0 0 1 0 0,0 0-1 0 0,1-1 1 0 0,0 1-1 0 0,3-2 0 0 0,16-5-1375 0 0,2-3-297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1173 17879 0 0,'0'0'1928'0'0,"2"0"-1820"0"0,11-6 143 0 0,0 0 1 0 0,0 0-1 0 0,-1 0 0 0 0,24-17 0 0 0,-23 11-32 0 0,0-1 1 0 0,-1 1-1 0 0,0-2 0 0 0,-1 0 1 0 0,0-1-1 0 0,-2 0 0 0 0,1 0 0 0 0,-2-1 1 0 0,1 0-1 0 0,8-30 0 0 0,-4 4-87 0 0,-2 0 0 0 0,-2-2 0 0 0,4-53 0 0 0,-4-148-29 0 0,-20-1 21 0 0,7 191 1578 0 0,-19-106 1 0 0,20 156-1091 0 0,1 7-262 0 0,-1 11-168 0 0,2-7-214 0 0,-21 135-86 0 0,9-52 68 0 0,-22 159 50 0 0,23 2 0 0 0,15-202 42 0 0,12 69 0 0 0,21 45-1353 0 0,-33-152 1007 0 0,0 1-751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93 13823 0 0,'-4'-6'569'0'0,"-1"0"0"0"0,1 0 0 0 0,-1 0 0 0 0,2-1 0 0 0,-7-13 0 0 0,10 20-289 0 0,0 0 1 0 0,-1-1 0 0 0,1 0-1 0 0,0 1 1 0 0,0-1 0 0 0,0 1 0 0 0,0 0-1 0 0,0-1 1 0 0,0 0 0 0 0,0 1 0 0 0,0-1-1 0 0,0 1 1 0 0,0 0 0 0 0,1-1-1 0 0,-1 0 1 0 0,0 1 0 0 0,0-1 0 0 0,1 1-1 0 0,7-8 1564 0 0,-5 7-1819 0 0,1-1 1 0 0,-1 1-1 0 0,8-2 0 0 0,-10 2 175 0 0,25-4-190 0 0,-1 0-1 0 0,1 2 1 0 0,0 1-1 0 0,38 1 1 0 0,104 15-273 0 0,-145-10 259 0 0,0 1 0 0 0,41 13-1 0 0,-62-17 5 0 0,1 0 0 0 0,-1 0 0 0 0,0 0 0 0 0,0 0 0 0 0,1 0 0 0 0,-1 1 0 0 0,-1-1 0 0 0,2 1 0 0 0,-1-1 0 0 0,-1 1 0 0 0,1-1 0 0 0,0 2 0 0 0,0-2 0 0 0,-1 1 0 0 0,1 1 0 0 0,-1-1 0 0 0,0-1 0 0 0,0 2 0 0 0,0-1 0 0 0,1 0 0 0 0,-2 1 0 0 0,1-1 0 0 0,0 1 0 0 0,-1-1 0 0 0,1 0 0 0 0,-1 1 0 0 0,0-1 0 0 0,0 1 0 0 0,0 0 0 0 0,0-1 0 0 0,0 5 0 0 0,-15 73 327 0 0,6-43-165 0 0,9-34-148 0 0,-8 36 497 0 0,-3 44 0 0 0,11-78-464 0 0,0 0-1 0 0,1-1 0 0 0,-1 1 0 0 0,0 0 0 0 0,2-1 0 0 0,1 8 0 0 0,-2-9 58 0 0,0-3 0 0 0,-1 1-95 0 0,0-1 0 0 0,1 1 0 0 0,-1-1-1 0 0,1 1 1 0 0,-1-1 0 0 0,0 0 0 0 0,0 0 0 0 0,1 0 0 0 0,0 1-1 0 0,-1-1 1 0 0,1 0 0 0 0,-1 1 0 0 0,0-1 0 0 0,1 0 0 0 0,0 0-1 0 0,-1 0 1 0 0,1 0 0 0 0,-1 0 0 0 0,0 1 0 0 0,1-1 0 0 0,0 0-1 0 0,0-1 1 0 0,0 1 11 0 0,1 0-1 0 0,-2-1 0 0 0,2 1 0 0 0,-1-1 1 0 0,0 1-1 0 0,0-1 0 0 0,0 1 1 0 0,0-1-1 0 0,1-1 0 0 0,4-2 59 0 0,-2 0 0 0 0,1-1-1 0 0,3-5 1 0 0,-7 9-65 0 0,7-10 141 0 0,-1-1-1 0 0,1 0 1 0 0,-1-1 0 0 0,-1 0-1 0 0,-1 0 1 0 0,0 0-1 0 0,0-1 1 0 0,2-16 0 0 0,-6 24-69 0 0,0-2 0 0 0,-1 1 0 0 0,0 0 1 0 0,0 0-1 0 0,0 0 0 0 0,0 0 0 0 0,-1-1 0 0 0,-1 2 1 0 0,-3-14-1 0 0,-3-1 95 0 0,-18-35 1 0 0,20 43-277 0 0,-3-8-2740 0 0,15 17-3567 0 0,0 1 4226 0 0,0 1 0 0 0,0 0 1 0 0,0 0-1 0 0,11-1 0 0 0,36-3-1922 0 0,-36 3 3812 0 0,-8 3 1197 0 0,-1 0-1 0 0,1 0 1 0 0,10 1-1 0 0,-11 1 908 0 0,0-1 0 0 0,0 1-1 0 0,10 4 1 0 0,-15-5-1465 0 0,-1 1 0 0 0,0-1 0 0 0,0 1 0 0 0,1-1 0 0 0,-2 1-1 0 0,1-1 1 0 0,0 1 0 0 0,0 0 0 0 0,0 0 0 0 0,-1 0 0 0 0,1 1 0 0 0,-1-1 0 0 0,1 0-1 0 0,-2 0 1 0 0,2 1 0 0 0,-1-1 0 0 0,-1 1 0 0 0,3 1 0 0 0,-1 5 264 0 0,0 0 1 0 0,0-1 0 0 0,-1 1 0 0 0,1 10-1 0 0,-2 10 170 0 0,-3-1 0 0 0,0 2 0 0 0,-8 36 0 0 0,-5 42-219 0 0,16-102-551 0 0,0 0 0 0 0,0 0 0 0 0,2 9 0 0 0,1-6-16 0 0,-3-9 0 0 0,0 0 0 0 0,0 1 0 0 0,0-1 0 0 0,1 0 0 0 0,-1 0 0 0 0,0 1 0 0 0,0-1 0 0 0,0 0 0 0 0,0 0 0 0 0,0 1 0 0 0,0-1 0 0 0,0 0 0 0 0,0 0 0 0 0,1 0 0 0 0,-1 0 0 0 0,0 0 0 0 0,0 0 0 0 0,1 0 0 0 0,-1 0 0 0 0,0 0 0 0 0,1 0 0 0 0,-1 1 0 0 0,0-1 0 0 0,0 0 0 0 0,0 0 0 0 0,1 0 0 0 0,0-1 0 0 0,0 1 0 0 0,-1 0 0 0 0,2 0 0 0 0,-1-1 0 0 0,-1 0 0 0 0,1 1 0 0 0,0-1 0 0 0,0 1 0 0 0,-1-1 0 0 0,1 0 0 0 0,0 0 0 0 0,0 1 0 0 0,-1-1 0 0 0,2-1 0 0 0,8-14 0 0 0,-9 14 0 0 0,10-17-1 0 0,10-31 0 0 0,-11 27 12 0 0,12-23-1 0 0,-18 40 4 0 0,0 0-1 0 0,0-1 1 0 0,1 1 0 0 0,0 0-1 0 0,0 1 1 0 0,0-1-1 0 0,11-7 1 0 0,-12 10-18 0 0,1 1 0 0 0,-1-1 0 0 0,1 0 0 0 0,0 2 0 0 0,0-1-1 0 0,0 0 1 0 0,0 1 0 0 0,0 0 0 0 0,0-1 0 0 0,0 2 0 0 0,0 0 0 0 0,10 0 0 0 0,-9 0-19 0 0,-2 0 0 0 0,1 0-1 0 0,0 0 1 0 0,0 2 0 0 0,0-1 0 0 0,6 2 0 0 0,-6-1-59 0 0,-3-1-85 0 0,0-1-1 0 0,2 2 4 0 0,1-1 1 0 0,-1 1-1 0 0,1-1 0 0 0,-1-1 0 0 0,0 1 1 0 0,1-1-1 0 0,-1 1 0 0 0,1-1 0 0 0,4-1 1 0 0,-7 1-75 0 0,-1-1-32 0 0,5-1-9 0 0,-5 1 22 0 0,4-5-937 0 0,-5 4 899 0 0,-1 0 28 0 0,-1-7-6112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18 12095 0 0,'0'0'1091'0'0,"1"-2"-899"0"0,6-13 11804 0 0,-32 221-10491 0 0,-9 99-981 0 0,24-211-505 0 0,-16 200-854 0 0,25-274-1175 0 0,2-10-3753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3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19839 0 0,'2'-7'212'0'0,"1"1"-1"0"0,0 0 1 0 0,0 0 0 0 0,0 1-1 0 0,1-1 1 0 0,0 0-1 0 0,0 1 1 0 0,0 0 0 0 0,10-9-1 0 0,-2 5-20 0 0,1 0 1 0 0,1 1-1 0 0,-2 1 0 0 0,3-1 0 0 0,-2 1 0 0 0,1 1 1 0 0,1 1-1 0 0,0 1 0 0 0,0 0 0 0 0,0 0 0 0 0,0 2 1 0 0,0 0-1 0 0,1 0 0 0 0,27 2 0 0 0,-34 1-62 0 0,0 0 1 0 0,0 2-1 0 0,-1-1 0 0 0,1 1 0 0 0,-1 0 0 0 0,1 1 1 0 0,0-1-1 0 0,-1 1 0 0 0,-1 1 0 0 0,1 0 1 0 0,-1 0-1 0 0,1 0 0 0 0,-1 1 0 0 0,8 9 0 0 0,-6-6-80 0 0,0 2-1 0 0,0-1 0 0 0,-2 2 1 0 0,1-1-1 0 0,-1 0 0 0 0,0 1 1 0 0,-1 0-1 0 0,8 25 0 0 0,-11-24-20 0 0,0-1 0 0 0,-1 0-1 0 0,-1 0 1 0 0,1 1-1 0 0,-2 0 1 0 0,0 0-1 0 0,-1-1 1 0 0,-1 1 0 0 0,1-1-1 0 0,-1 1 1 0 0,-6 14-1 0 0,1-3 44 0 0,-2-1-1 0 0,-1 0 0 0 0,-1 0 1 0 0,-22 35-1 0 0,18-37-38 0 0,1-2-1 0 0,-2 0 1 0 0,0 0 0 0 0,-1-2-1 0 0,-1-1 1 0 0,-23 18 0 0 0,17-17-109 0 0,-1-1 0 0 0,0-1-1 0 0,-1-1 1 0 0,-49 18 0 0 0,51-25-1112 0 0,22-7 873 0 0,0 1 0 0 0,0-1 0 0 0,1 0 1 0 0,-1 0-1 0 0,0 0 0 0 0,1 0 0 0 0,-1 0 0 0 0,0 0 0 0 0,0-1 0 0 0,1 1 0 0 0,-4-1 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3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1 200 13991 0 0,'68'7'1505'0'0,"-41"-4"-123"0"0,0-1 0 0 0,45-1 0 0 0,-40-5-602 0 0,-1 0 0 0 0,-1-2 0 0 0,1-2 1 0 0,-1-1-1 0 0,0-1 0 0 0,46-22 0 0 0,-73 30-705 0 0,0 0 0 0 0,0 0 0 0 0,0 1 1 0 0,-1-1-1 0 0,1-1 0 0 0,-1 1 0 0 0,1 0 0 0 0,0-1 0 0 0,-2 1 0 0 0,1-1 0 0 0,3-3 0 0 0,-4 3-23 0 0,-1 2-1 0 0,1-1 1 0 0,0 1-1 0 0,0-1 0 0 0,-1 0 1 0 0,0 1-1 0 0,1-2 1 0 0,-1 2-1 0 0,0-1 0 0 0,0 0 1 0 0,0 0-1 0 0,0 0 1 0 0,0 0-1 0 0,0 1 0 0 0,-1-1 1 0 0,1 0-1 0 0,0 0 1 0 0,0 0-1 0 0,-1 1 0 0 0,0-1 1 0 0,-1-2-1 0 0,-1-2 47 0 0,-1 1-1 0 0,1 0 0 0 0,-1 0 1 0 0,0 0-1 0 0,0 0 1 0 0,0 0-1 0 0,-1 2 1 0 0,-5-6-1 0 0,6 6-68 0 0,1 1 0 0 0,0 1 0 0 0,-1-2 0 0 0,0 2 0 0 0,1-1 0 0 0,0 0 0 0 0,-1 1 0 0 0,0 0 0 0 0,0 0 0 0 0,1 0 0 0 0,-1 1 0 0 0,-1-1 0 0 0,2 1 0 0 0,-6-1 0 0 0,6 2-25 0 0,0 0-1 0 0,0-1 1 0 0,0 2-1 0 0,0-1 0 0 0,0 0 1 0 0,0 0-1 0 0,0 0 1 0 0,0 1-1 0 0,1 0 1 0 0,-1 0-1 0 0,1 0 1 0 0,0-1-1 0 0,-1 2 1 0 0,1-1-1 0 0,0 0 1 0 0,-3 4-1 0 0,-1 2-24 0 0,1 0-1 0 0,0 0 1 0 0,-8 18-1 0 0,12-24 20 0 0,-10 24-22 0 0,0 1 0 0 0,1 0 0 0 0,-7 38 0 0 0,15-56 18 0 0,2 0 1 0 0,-1 0 0 0 0,0 0 0 0 0,1 1 0 0 0,1-1 0 0 0,1 11 0 0 0,-1-14-10 0 0,0 0 0 0 0,1 0 0 0 0,0-1-1 0 0,0 1 1 0 0,1-1 0 0 0,0 0 0 0 0,-1 1 0 0 0,1-1-1 0 0,1 0 1 0 0,5 8 0 0 0,-6-11-99 0 0,0 1 0 0 0,0-1 1 0 0,0 1-1 0 0,0 0 0 0 0,0-1 0 0 0,0 0 1 0 0,0 0-1 0 0,1 0 0 0 0,0-1 0 0 0,-1 1 0 0 0,1-1 1 0 0,4 1-1 0 0,-3-1-54 0 0,0 0 1 0 0,1 0-1 0 0,0-1 1 0 0,0 1-1 0 0,-1-2 1 0 0,1 1-1 0 0,8-2 1 0 0,-1-1-626 0 0,0-1 0 0 0,-1-1 0 0 0,1 1 1 0 0,-1-1-1 0 0,23-14 0 0 0,-8 2-6799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1 257 8287 0 0,'0'-17'-269'0'0,"2"-43"5175"0"0,-2 54-3173 0 0,1-1-1 0 0,1 0 1 0 0,-1 0 0 0 0,1 1-1 0 0,0-1 1 0 0,5-9 3362 0 0,-6 16-4563 0 0,1 1-480 0 0,-1-1 0 0 0,1 1-1 0 0,-2-1 1 0 0,2 1 0 0 0,-1 0 0 0 0,1 0-1 0 0,-1-1 1 0 0,0 1 0 0 0,0 0-1 0 0,0 0 1 0 0,0 0 0 0 0,0 0 0 0 0,0 0-1 0 0,0 0 1 0 0,0 1 0 0 0,0-2 0 0 0,-1 2-1 0 0,1-1 1 0 0,0 0 0 0 0,0 1 0 0 0,-1-1-1 0 0,1 3 1 0 0,1 3 33 0 0,1 2-1 0 0,1 14 1 0 0,-2-10-48 0 0,-2-1 1 0 0,0 0-1 0 0,0 0 0 0 0,-1 1 1 0 0,-3 14-1 0 0,-18 62 61 0 0,1-1-76 0 0,19-79-17 0 0,1-1-51 0 0,3-14 23 0 0,4-12 21 0 0,1 0 0 0 0,2 0 0 0 0,-1 0 0 0 0,2 0 1 0 0,0 2-1 0 0,17-22 0 0 0,-19 28-27 0 0,-5 5-55 0 0,1 0 0 0 0,0 1-1 0 0,0-2 1 0 0,1 3 0 0 0,-1-2 0 0 0,1 1-1 0 0,0 1 1 0 0,7-6 0 0 0,-1 3-178 0 0,-7 3 97 0 0,1 1 0 0 0,-1 0 0 0 0,1 0-1 0 0,5-2 1 0 0,59-11-627 0 0,-53 13 778 0 0,-13 4-11 0 0,0-1 15 0 0,-2 0 35 0 0,1-1 0 0 0,-1 2-1 0 0,2-2 1 0 0,-2 1 0 0 0,1 0 0 0 0,-1 0 0 0 0,1 0 0 0 0,-1 1 0 0 0,0-1 0 0 0,0 0 0 0 0,1 0-1 0 0,-1 1 1 0 0,0-1 0 0 0,0 1 0 0 0,0-1 0 0 0,0 1 0 0 0,0-1 0 0 0,0 2 0 0 0,-1-2 0 0 0,0 1-1 0 0,1 0 1 0 0,0-1 0 0 0,-1 1 0 0 0,1 0 0 0 0,-1 0 0 0 0,0 0 0 0 0,0-1 0 0 0,0 3 0 0 0,0 5 126 0 0,-1 1 1 0 0,0-1 0 0 0,0 0 0 0 0,-4 10 0 0 0,2-8-2 0 0,-4 23 169 0 0,6-25-483 0 0,1-8 54 0 0,0-1-1 0 0,0 1 1 0 0,1-1 0 0 0,-1 1-1 0 0,0-1 1 0 0,0 0-1 0 0,0 0 1 0 0,1 0-1 0 0,-1 1 1 0 0,1-1-1 0 0,-1 0 1 0 0,1 1 0 0 0,-1-1-1 0 0,0 0 1 0 0,0 0-1 0 0,1 1 1 0 0,-1-1-1 0 0,1 0 1 0 0,0 0-1 0 0,-1 0 1 0 0,0 0 0 0 0,0 0-1 0 0,2 0 1 0 0,-2 0-88 0 0,10 1-1499 0 0</inkml:trace>
  <inkml:trace contextRef="#ctx0" brushRef="#br0" timeOffset="1">340 90 2759 0 0,'-13'-26'248'0'0,"7"13"-248"0"0,3 2 0 0 0,0 1 0 0 0,6-8 16128 0 0,3 12-8984 0 0,8 2-6744 0 0,0 3-176 0 0,3 3-40 0 0,-1 3-184 0 0,2 1-104 0 0,2 3 8 0 0,0 1 8 0 0,0 2-1744 0 0,0 1-352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4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13 15199 0 0,'-62'-11'4180'0'0,"56"10"-3148"0"0,-1 1 0 0 0,0-1 0 0 0,1 1 0 0 0,-1 1 0 0 0,1 0 0 0 0,-1-1 0 0 0,-8 4 0 0 0,9-2-975 0 0,1 1-1 0 0,0-1 1 0 0,0 1-1 0 0,0 0 1 0 0,0 1 0 0 0,1-1-1 0 0,-1 0 1 0 0,1 1-1 0 0,-1 1 1 0 0,1-2-1 0 0,-4 9 1 0 0,3-6-1 0 0,0 0-1 0 0,2 1 1 0 0,-2 1 0 0 0,2-2-1 0 0,-1 2 1 0 0,1-1-1 0 0,-3 14 1 0 0,3-9-56 0 0,0-1 0 0 0,1-3 11 0 0,2-6 277 0 0,1-4-515 0 0,0 1 29 0 0,-1-1 0 0 0,1 1 0 0 0,1-1 1 0 0,-2 1-1 0 0,2-1 0 0 0,-1 1 0 0 0,0 0 0 0 0,1-1 1 0 0,0 0-1 0 0,1 0-280 0 0,20-24-5502 0 0,-9 18-1640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1375 0 0,'0'-2'107'0'0,"0"-13"108"0"0,0 1 11355 0 0,2-4-5327 0 0,-2 15-4560 0 0,1 2-137 0 0,0-1-966 0 0,0-1 272 0 0,-1 0 1 0 0,2 0-1 0 0,-1 0 0 0 0,0 1 0 0 0,1-1 0 0 0,1-3 0 0 0,3 18-132 0 0,-2-1-672 0 0,-1 1 0 0 0,0 0 0 0 0,0 0 0 0 0,-1 0 0 0 0,-1 0 0 0 0,1 18 0 0 0,-10 73-37 0 0,4-59 8 0 0,-2 6 24 0 0,0 42 31 0 0,7-78-74 0 0,3-2 0 0 0,-4-12 0 0 0,0 1 0 0 0,1-1 0 0 0,-1 1 0 0 0,0-1 0 0 0,0 0 0 0 0,0 1 0 0 0,0-1 0 0 0,0 0 0 0 0,0 0 0 0 0,1 0 0 0 0,-1 1 0 0 0,0-1 0 0 0,1 0 0 0 0,-1 1 0 0 0,0-1 0 0 0,1 0 0 0 0,-1 0 0 0 0,0 1 0 0 0,0-1 0 0 0,1 0 0 0 0,-1 0 0 0 0,0 0 0 0 0,1 0 0 0 0,0 0 0 0 0,1 0 0 0 0,-1 0-1 0 0,1-1 1 0 0,-1 0 0 0 0,1 1 0 0 0,-1-1 0 0 0,0 1 0 0 0,1-1-1 0 0,-1 0 1 0 0,1 0 0 0 0,-2 1 0 0 0,2-1 0 0 0,1-2-1 0 0,16-15 15 0 0,-4-2 68 0 0,-1 0 0 0 0,-1 0 1 0 0,-1-1-1 0 0,15-34 1 0 0,33-111 721 0 0,-57 154-794 0 0,0 2-18 0 0,-3 8-103 0 0,1 0 0 0 0,-1 0 1 0 0,1 0-1 0 0,0 1 0 0 0,-1-1 1 0 0,0 0-1 0 0,1 1 0 0 0,1-2 1 0 0,-2 2-1 0 0,1-1 0 0 0,1 1 0 0 0,-2-1 1 0 0,2 1-1 0 0,-1-1 0 0 0,0 2 1 0 0,1-2-1 0 0,-1 1 0 0 0,1 0 0 0 0,1-1 1 0 0,25-10-4392 0 0,-16 9-4731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30 486 12351 0 0,'3'0'188'0'0,"18"-5"5654"0"0,-21 5-5740 0 0,0 0 1 0 0,0 0-1 0 0,1 0 1 0 0,-1 0-1 0 0,0 0 1 0 0,0 0-1 0 0,0 1 1 0 0,0-1-1 0 0,0 0 1 0 0,0 0-1 0 0,0 0 1 0 0,0 0-1 0 0,0 0 1 0 0,0 0-1 0 0,0 1 1 0 0,0-1-1 0 0,-1 0 1 0 0,1 0-1 0 0,-4 11 1875 0 0,-14 17-2396 0 0,15-23 1124 0 0,-2 1-585 0 0,2 1 1 0 0,0-1-1 0 0,-1 0 0 0 0,1 1 1 0 0,1 1-1 0 0,-1-2 0 0 0,1 2 1 0 0,-1 7-1 0 0,3-13-78 0 0,2 4-44 0 0,-2-6 1 0 0,0 0 0 0 0,0 0 0 0 0,0 0 0 0 0,0 0 0 0 0,0 0 0 0 0,0 0 0 0 0,0 0 1 0 0,0 0-1 0 0,0 1 0 0 0,0-1 0 0 0,0 0 0 0 0,0 0 0 0 0,0 0 0 0 0,0 0 0 0 0,0 0 0 0 0,0 0 0 0 0,0 0 1 0 0,0 0-1 0 0,0 0 0 0 0,0 0 0 0 0,0 0 0 0 0,0 0 0 0 0,0 0 0 0 0,0 0 0 0 0,0 0 0 0 0,0 0 0 0 0,0 0 0 0 0,0 0 1 0 0,0 0-1 0 0,0 1 0 0 0,0-1 0 0 0,0 0 0 0 0,1 0 0 0 0,-1 0 0 0 0,0 0 0 0 0,0 0 0 0 0,0 0 0 0 0,0 0 1 0 0,0 0-1 0 0,0 0 0 0 0,0 0 0 0 0,0 0 0 0 0,0 0 0 0 0,0 0 0 0 0,0-1 0 0 0,0 1 0 0 0,0 0 0 0 0,1 0 0 0 0,-1 0 1 0 0,0 0-1 0 0,0 0 0 0 0,0 0 0 0 0,0 0 0 0 0,0 0 0 0 0,0 0 0 0 0,0 0 0 0 0,0 0 0 0 0,0 0 0 0 0,13-5-100 0 0,1-2 0 0 0,-1 1-1 0 0,18-14 1 0 0,-15 10-51 0 0,24-11 0 0 0,-38 19 121 0 0,1 1 34 0 0,8 2-271 0 0,-8 2 201 0 0,-1 5 65 0 0,1 1 0 0 0,-2-1-1 0 0,3 15 1 0 0,-3-11 11 0 0,2-5 45 0 0,-3-6-53 0 0,0-1-1 0 0,0 0 1 0 0,1 1 0 0 0,0-1 0 0 0,-1 0-1 0 0,1 0 1 0 0,-1 0 0 0 0,0 0-1 0 0,0 0 1 0 0,1 0 0 0 0,0 0 0 0 0,-1 0-1 0 0,1 0 1 0 0,-1 1 0 0 0,0-1 0 0 0,1-1-1 0 0,0 1 1 0 0,1 0-4 0 0,0 0 0 0 0,0-1-1 0 0,0 0 1 0 0,0 0 0 0 0,0 0-1 0 0,-1 0 1 0 0,2 0 0 0 0,-2 0 0 0 0,1-1-1 0 0,-1 2 1 0 0,1-2 0 0 0,-1 1-1 0 0,1-1 1 0 0,-1 1 0 0 0,1-1-1 0 0,1-2 1 0 0,1-4-26 0 0,1 1-1 0 0,4-14 1 0 0,-1 3-64 0 0,-1-1 0 0 0,-2-1 0 0 0,-1 2 1 0 0,5-39-1 0 0,-3-81 45 0 0,-19-66 264 0 0,10 185 556 0 0,-9-34 0 0 0,11 51-132 0 0,-2 13-215 0 0,-1 7-359 0 0,2 0 0 0 0,-1 36-1 0 0,2-38-55 0 0,15 256-10 0 0,-12-242 0 0 0,9 60-1312 0 0,-10-89 113 0 0,-5-10-9235 0 0,4 5 9885 0 0,-5-7 50 0 0,1 0 0 0 0,-2 0 0 0 0,1 0 0 0 0,-1 1 0 0 0,-10-14 0 0 0,12 19-164 0 0,-24-29-3852 0 0,8 11 22388 0 0,21 24-17468 0 0,23 6-306 0 0,35 15 1 0 0,-34-11-208 0 0,1-2 1 0 0,35 9-1 0 0,-59-18 1564 0 0,-1 2-1053 0 0,-3 52 599 0 0,2-50-994 0 0,3 12 6 0 0,-1-13 28 0 0,1 5-31 0 0,3-1 0 0 0,-6-6-9 0 0,0-1 0 0 0,0 1 1 0 0,1-1-1 0 0,-1 0 0 0 0,1 0 1 0 0,-1 0-1 0 0,1 0 0 0 0,-1 0 0 0 0,0 0 1 0 0,1 1-1 0 0,-1-1 0 0 0,1 0 1 0 0,0 0-1 0 0,-1 0 0 0 0,0 0 1 0 0,1 0-1 0 0,-1 0 0 0 0,1 0 0 0 0,0 0 1 0 0,-1 0-1 0 0,1-1 0 0 0,0 1 1 0 0,3 0 12 0 0,-1 0-1 0 0,0-1 1 0 0,0 1-1 0 0,0-2 1 0 0,0 2-1 0 0,1-2 1 0 0,-1 1-1 0 0,3-2 1 0 0,13-5 78 0 0,-16 8-29 0 0,-2 0-61 0 0,2 0 0 0 0,-2 0 0 0 0,1 0 1 0 0,-1 0-1 0 0,1 0 0 0 0,-1 1 0 0 0,1-1 0 0 0,-1 1 0 0 0,1-1 0 0 0,-1 0 0 0 0,1 1 0 0 0,-1 0 1 0 0,0 0-1 0 0,0-1 0 0 0,1 1 0 0 0,-1 1 0 0 0,0-2 0 0 0,1 1 0 0 0,-2 1 0 0 0,2-2 0 0 0,0 3 1 0 0,0 0-11 0 0,-1 0 0 0 0,1 0 1 0 0,-1 0-1 0 0,0 0 1 0 0,0 0-1 0 0,0 1 1 0 0,0 3-1 0 0,1 3-9 0 0,4 12 16 0 0,-5-18-95 0 0,0-1-140 0 0,-1-1 1 0 0,0 1-1 0 0,1-1 0 0 0,0 1 1 0 0,0 0-1 0 0,0-1 0 0 0,0 0 1 0 0,0 0-1 0 0,1 1 1 0 0,-1-1-1 0 0,0 0 0 0 0,1 0 1 0 0,2 3-1 0 0,3-3-7561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5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183 832 4607 0 0,'-1'2'17967'0'0,"-10"5"-17675"0"0,-47 39 2734 0 0,48-37-2523 0 0,1 1 0 0 0,-1-1-1 0 0,-12 20 1 0 0,11-13-491 0 0,1 1 0 0 0,-13 27 0 0 0,20-36-8 0 0,0 1 0 0 0,0 0 0 0 0,1-1 0 0 0,0 1 0 0 0,0-1 0 0 0,1 1 0 0 0,0 0 0 0 0,0 9 0 0 0,1-16 0 0 0,0-1-1 0 0,0 1 0 0 0,1-1 1 0 0,-1 1-1 0 0,0-1 1 0 0,1 0-1 0 0,-1 0 1 0 0,0 1-1 0 0,1-1 1 0 0,-1 1-1 0 0,1-1 1 0 0,0 0-1 0 0,-1 1 1 0 0,1-1-1 0 0,1 2 1 0 0,0-2 0 0 0,-1-1 1 0 0,-1 1 0 0 0,2-1-1 0 0,-1 1 1 0 0,-1-1 0 0 0,2 1-1 0 0,-1 0 1 0 0,0-1 0 0 0,0 0-1 0 0,0 0 1 0 0,0 0 0 0 0,1 0 0 0 0,-2 0-1 0 0,2 0 1 0 0,-1 0 0 0 0,0 0-1 0 0,1 0 1 0 0,-2 0 0 0 0,4 0-1 0 0,3-2 40 0 0,-1 1 0 0 0,0-2 0 0 0,1 1 0 0 0,-1 0 0 0 0,0-1 0 0 0,8-6 0 0 0,34-25 155 0 0,-41 29-168 0 0,5-6 2 0 0,1 0 0 0 0,-2-1 0 0 0,1 0 0 0 0,-1-1 0 0 0,-1 1 0 0 0,10-19 0 0 0,-5 5 15 0 0,-1-1 0 0 0,15-42-1 0 0,-28 67 364 0 0,-2 4-266 0 0,-2 18 111 0 0,-9 56-71 0 0,12-67-203 0 0,0 0-1 0 0,0 1 0 0 0,0-1 1 0 0,2 0-1 0 0,-1 1 1 0 0,4 12-1 0 0,-5-21 16 0 0,1 0 1 0 0,-1 0-1 0 0,0 1 0 0 0,1-1 1 0 0,0 1-1 0 0,0-1 0 0 0,-1 0 0 0 0,1 1 1 0 0,0-2-1 0 0,0 2 0 0 0,0-1 1 0 0,0-1-1 0 0,0 2 0 0 0,0-1 1 0 0,0-1-1 0 0,0 1 0 0 0,0 1 0 0 0,1-2 1 0 0,-1 1-1 0 0,0-1 0 0 0,0 1 1 0 0,3 0-1 0 0,-2-1-4 0 0,1 1 0 0 0,0-1 0 0 0,0 0 0 0 0,0 0 0 0 0,0 0 0 0 0,-1 0 0 0 0,1-1 0 0 0,-1 1 1 0 0,1 0-1 0 0,-1-1 0 0 0,4-1 0 0 0,10-5-60 0 0,-1-1 1 0 0,0 0 0 0 0,0-1 0 0 0,-1-1-1 0 0,16-13 1 0 0,-17 13 1 0 0,6-5-46 0 0,-1 0 1 0 0,-2-1-1 0 0,1-1 0 0 0,-1-1 0 0 0,-2 0 0 0 0,0-1 1 0 0,0-1-1 0 0,-2 0 0 0 0,-1 0 0 0 0,-1-2 1 0 0,0 1-1 0 0,9-32 0 0 0,-3-9-76 0 0,-1-1 0 0 0,-4 1-1 0 0,-2-2 1 0 0,0-77 0 0 0,-8 65 919 0 0,-9-97 0 0 0,7 167-500 0 0,1 0 0 0 0,-2 1 0 0 0,1-1 0 0 0,-1 1 0 0 0,1-1 0 0 0,-2 1 0 0 0,-4-10 0 0 0,6 13 236 0 0,0 2-321 0 0,0 0-137 0 0,0 0-1 0 0,0 0 1 0 0,0 0 0 0 0,0 0 0 0 0,0 0 0 0 0,1 0 0 0 0,-2 1 0 0 0,1-1-1 0 0,1 0 1 0 0,-1 1 0 0 0,0-1 0 0 0,0 0 0 0 0,1 0 0 0 0,-1 1 0 0 0,0 0-1 0 0,0-1 1 0 0,1 1 0 0 0,-1-1 0 0 0,0 1 0 0 0,0-1 0 0 0,1 1 0 0 0,0 0-1 0 0,-1-1 1 0 0,0 1 0 0 0,1 0 0 0 0,-1 0 0 0 0,1 1 0 0 0,-4 5-13 0 0,0-1 0 0 0,-3 10 1 0 0,7-13 7 0 0,-9 20-5 0 0,2 1 0 0 0,1 1 0 0 0,-4 30 0 0 0,-3 75 0 0 0,10 255 0 0 0,16-218 38 0 0,-8-128-438 0 0,3-1 1 0 0,14 46-1 0 0,-21-83-50 0 0,-4-8-2503 0 0,1 0 2582 0 0,-1 1 1 0 0,-1 0-1 0 0,1 0 0 0 0,-1 1 1 0 0,-9-12-1 0 0,-26-22-708 0 0,34 33 955 0 0,-37-30-596 0 0,-17-19 893 0 0,49 45 718 0 0,2 0 0 0 0,-1 0-1 0 0,-13-22 1652 0 0,31 24-1742 0 0,-6 7-768 0 0,0-1 0 0 0,0 1 0 0 0,0 0 0 0 0,0-1 0 0 0,0 2 0 0 0,0-1 0 0 0,0 0 0 0 0,0 0-1 0 0,5 1 1 0 0,32-1 222 0 0,-28 1-231 0 0,165-1-258 0 0,-89-3-375 0 0,-44 1 378 0 0,-43 3 402 0 0,5 16 681 0 0,-4-5-755 0 0,-2-1 1 0 0,0 1-1 0 0,-1 0 0 0 0,0-1 1 0 0,0 1-1 0 0,-4 12 0 0 0,-1 7-39 0 0,-19 153 68 0 0,24-181-424 0 0,-1-14-3617 0 0,1 2 3125 0 0,1 0 1 0 0,-1 0 0 0 0,1 1 0 0 0,1-1-1 0 0,2-13 1 0 0,17-59-2264 0 0,-4 20 2363 0 0,-3-12 207 0 0,-8 38 2122 0 0,13-44 0 0 0,-18 79-1401 0 0,0 0 1 0 0,1 1 0 0 0,-1-1 0 0 0,0 0-1 0 0,0 0 1 0 0,0 1 0 0 0,0-1 0 0 0,1 0-1 0 0,-1 0 1 0 0,1 1 0 0 0,0-1 0 0 0,-1 0-1 0 0,0 1 1 0 0,1-1 0 0 0,0 1 0 0 0,-1-1-1 0 0,1 1 1 0 0,-1-1 0 0 0,1 0 0 0 0,0 1-1 0 0,0 0 1 0 0,0-1 0 0 0,0 1-147 0 0,0 0 0 0 0,0 0 0 0 0,0 1 0 0 0,0-1 0 0 0,-1 0 0 0 0,2 0 0 0 0,-1 0 0 0 0,-1 0-1 0 0,1 1 1 0 0,0 0 0 0 0,0-1 0 0 0,-1 1 0 0 0,1-1 0 0 0,0 0 0 0 0,0 1 0 0 0,-1 0 0 0 0,1 0 0 0 0,0-1 0 0 0,0 1 0 0 0,-1 1 0 0 0,6 4-51 0 0,-1 0 1 0 0,0 2-1 0 0,0-1 1 0 0,-2 0-1 0 0,1 1 0 0 0,0-1 1 0 0,3 14-1 0 0,14 59-65 0 0,-20-75 38 0 0,1 11 14 0 0,2 27-1 0 0,0 3 34 0 0,-3-39-60 0 0,1 8 19 0 0,1 1 0 0 0,0-1 0 0 0,1 1 0 0 0,7 17 0 0 0,-4-20 36 0 0,-4-12-55 0 0,-1 0 9 0 0,8 2 47 0 0,-7-3-41 0 0,0 0 1 0 0,0 0-1 0 0,0-1 1 0 0,0 1-1 0 0,0-1 1 0 0,0 0 0 0 0,0 0-1 0 0,0 0 1 0 0,0 0-1 0 0,0-1 1 0 0,0 1-1 0 0,4-4 1 0 0,5-3 79 0 0,14-14 0 0 0,-23 20-85 0 0,50-48 0 0 0,-47 45-9 0 0,0-1-1 0 0,-3 3-9 0 0,0 1 0 0 0,0 0 0 0 0,0 0 0 0 0,1 0 1 0 0,-1 1-1 0 0,0-1 0 0 0,6-1 0 0 0,-9 3 16 0 0,12-4-7 0 0,-11 4 0 0 0,-2 0 0 0 0,4 0 0 0 0,30-9 0 0 0,-25 7 11 0 0,0 1 31 0 0,-6 0-41 0 0,-1 1-1 0 0,1-1 1 0 0,-1 1 0 0 0,0 0-1 0 0,0 0 1 0 0,1 0-1 0 0,-1 0 1 0 0,1 0-1 0 0,-1 1 1 0 0,1-1-1 0 0,-1 1 1 0 0,0-1-1 0 0,1 0 1 0 0,-1 0-1 0 0,1 1 1 0 0,-2 0-1 0 0,2 0 1 0 0,2 1-1 0 0,1 1 1 0 0,-1 0-11 0 0,1-2 1 0 0,-1 2-1 0 0,1-2 0 0 0,0 1 0 0 0,0-1 1 0 0,0 0-1 0 0,-1 0 0 0 0,2-1 0 0 0,-1 1 1 0 0,-1-1-1 0 0,2 0 0 0 0,-1-1 0 0 0,-1 1 1 0 0,2 0-1 0 0,6-3 0 0 0,-3 0-182 0 0,1 0 1 0 0,0-1-1 0 0,-1-1 1 0 0,1 1-1 0 0,-1-1 1 0 0,-1 0-1 0 0,1-1 0 0 0,9-8 1 0 0,-13 9-1365 0 0,0 0 1 0 0,0 0-1 0 0,-1-1 0 0 0,6-8 1 0 0,4-12-6571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20503 0 0,'11'8'302'0'0,"0"0"0"0"0,-1 0-1 0 0,0 1 1 0 0,0 1 0 0 0,-1 0 0 0 0,9 13-1 0 0,-11-15-189 0 0,10 13 156 0 0,-2 1 1 0 0,0 0-1 0 0,-3 1 0 0 0,1 0 0 0 0,-2 1 0 0 0,0 1 1 0 0,6 26-1 0 0,-5-7 285 0 0,-1 0 1 0 0,-3 1 0 0 0,3 58-1 0 0,-9-59-161 0 0,-2 1 0 0 0,-1-1-1 0 0,-3-1 1 0 0,-18 85 0 0 0,8-75-196 0 0,-2 0 1 0 0,-3-1-1 0 0,-41 80 0 0 0,-11-2-171 0 0,51-98-904 0 0,-2 0 1 0 0,-26 29-1 0 0,-5-7-8902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7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123 106 21655 0 0,'-43'-38'1160'0'0,"-19"-15"24"0"0,59 51-1175 0 0,2 1 9 0 0,0 0 1 0 0,0 0-1 0 0,0 0 1 0 0,0 1-1 0 0,0 0 0 0 0,0-1 1 0 0,0 0-1 0 0,0 0 1 0 0,0 1-1 0 0,0 0 0 0 0,-1 0 1 0 0,0-1-1 0 0,3 3 230 0 0,1 2-223 0 0,0 0 0 0 0,0 0 1 0 0,1 0-1 0 0,-1 0 0 0 0,1-1 0 0 0,0 0 0 0 0,0 0 0 0 0,0 1 1 0 0,0-1-1 0 0,1-1 0 0 0,3 4 0 0 0,2 0-165 0 0,0 0 0 0 0,1 0 1 0 0,17 6-1 0 0,-5-5 44 0 0,0 0-1 0 0,1-2 1 0 0,0 0 0 0 0,0-2 0 0 0,35 2 0 0 0,120-10 182 0 0,-132 3-27 0 0,13-3-10 0 0,-1-3 0 0 0,85-22 1 0 0,64-7 29 0 0,-170 32-45 0 0,146-14-19 0 0,-156 18-15 0 0,0 1-1 0 0,-1 2 0 0 0,0 1 1 0 0,51 12-1 0 0,211 84 1 0 0,-209-69 0 0 0,109 25-3 0 0,3-17 18 0 0,-116-27 30 0 0,103 2 0 0 0,74-18 9 0 0,-49-11 18 0 0,12-2-12 0 0,267 28 499 0 0,-356-3-418 0 0,219-12 911 0 0,-3-22-568 0 0,-273 20-425 0 0,504-45 113 0 0,-492 45-158 0 0,217-11 25 0 0,-125 9-24 0 0,122 2 71 0 0,127 36 557 0 0,-21 5 375 0 0,0-29-21 0 0,-225-9-1140 0 0,-147 1-1133 0 0,-1 0-5766 0 0,-7-2-2072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8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3059 968 15663 0 0,'-1'1'719'0'0,"-4"9"-509"0"0,-1 0-1 0 0,1 0 1 0 0,1 0 0 0 0,-5 13-1 0 0,-9 45-135 0 0,7-23 512 0 0,-1-1-73 0 0,-3-1 1 0 0,-1 1-1 0 0,-3-2 0 0 0,-45 76 1 0 0,-122 157-744 0 0,165-247 358 0 0,-1-1 0 0 0,-42 42-1 0 0,45-53 61 0 0,0 1 0 0 0,-1-2 0 0 0,-1-1 0 0 0,-34 18 0 0 0,-157 57 1965 0 0,158-71-1714 0 0,-2-2 0 0 0,0-2 0 0 0,0-4 0 0 0,-1-2 0 0 0,0-2 0 0 0,-94-2 0 0 0,99-6-332 0 0,0-3-1 0 0,1-1 0 0 0,0-3 0 0 0,0-2 0 0 0,2-2 0 0 0,-55-23 0 0 0,74 23-96 0 0,0-1 1 0 0,1-2-1 0 0,1-1 1 0 0,-38-30-1 0 0,23 11 4 0 0,-67-73 0 0 0,-28-47-90 0 0,105 114 18 0 0,-53-86-1 0 0,4-40-13 0 0,10-6 76 0 0,48 112-7 0 0,6 17 2 0 0,-133-308-9 0 0,-8-1-31 0 0,138 305 67 0 0,-56-146 104 0 0,74 189-123 0 0,-9-21 70 0 0,12 26-53 0 0,-1 3 0 0 0,-4 13-28 0 0,2-1 1 0 0,0 0-1 0 0,-3 25 1 0 0,3-14-31 0 0,-17 96-171 0 0,-44 147 1 0 0,44-206-614 0 0,20-60 406 0 0,0-4-897 0 0,26-157-837 0 0,-11 85 1607 0 0,-12 52 501 0 0,19-81-455 0 0,-18 89 666 0 0,0-1 0 0 0,2 0 0 0 0,0 1 0 0 0,14-24 0 0 0,-19 36-131 0 0,-1 1 0 0 0,1 0 0 0 0,0 0 0 0 0,0 0 0 0 0,0-1-1 0 0,0 2 1 0 0,0-1 0 0 0,0 0 0 0 0,1 0 0 0 0,-2 0 0 0 0,2 0-1 0 0,-1 0 1 0 0,0 1 0 0 0,1 0 0 0 0,-1-1 0 0 0,0 0-1 0 0,0 1 1 0 0,1-1 0 0 0,-1 1 0 0 0,1 0 0 0 0,-1 0 0 0 0,0 0-1 0 0,1 0 1 0 0,-1 0 0 0 0,1 0 0 0 0,-1 0 0 0 0,1 0 0 0 0,-1 0-1 0 0,1 0 1 0 0,-1 0 0 0 0,0 1 0 0 0,0 0 0 0 0,1-1-1 0 0,-1 1 1 0 0,0-1 0 0 0,2 2 0 0 0,4 2 82 0 0,0 1-1 0 0,-1-1 1 0 0,1 2-1 0 0,10 10 1 0 0,64 66 127 0 0,67 63-197 0 0,13-17-2358 0 0,-108-95 992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9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33 150 17967 0 0,'-32'-20'8669'0'0,"46"14"-8282"0"0,8 2-467 0 0,40-3 1 0 0,-26 4 86 0 0,67-5-71 0 0,-88 8 75 0 0,-14 0 46 0 0,-11 5 40 0 0,-19 11-113 0 0,-40 31 0 0 0,56-37 7 0 0,1 0 0 0 0,1 1 0 0 0,0 0 1 0 0,1 1-1 0 0,-13 19 0 0 0,14-19-16 0 0,2 0 0 0 0,0 1 0 0 0,1 1-1 0 0,-6 15 1 0 0,10-22-5 0 0,0-1 0 0 0,1 1 0 0 0,-1 0 0 0 0,1 0 0 0 0,0 0 0 0 0,1 0 0 0 0,0 0 0 0 0,0 0 0 0 0,0 1 0 0 0,3 9 0 0 0,-3-15-99 0 0,1 0 0 0 0,0 0 0 0 0,-1-1 0 0 0,1 2-1 0 0,0-2 1 0 0,0 1 0 0 0,-1 0 0 0 0,2-1 0 0 0,-1 2 0 0 0,2 0 0 0 0,-2-2 52 0 0,0 0 0 0 0,0 0 0 0 0,-1-1-1 0 0,1 0 1 0 0,1 1 0 0 0,-2 0 0 0 0,1-1 0 0 0,0 1 0 0 0,0-1 0 0 0,0 0 0 0 0,0 0 0 0 0,0 0 0 0 0,-1 0 0 0 0,2 0 0 0 0,-1 0 0 0 0,-1 0 0 0 0,2 0 0 0 0,-1 0 0 0 0,-1 0 0 0 0,2 0 0 0 0,-1 0 0 0 0,-1 0 0 0 0,3-1 0 0 0,4-1-141 0 0,1-1 1 0 0,-2-1 0 0 0,1 1-1 0 0,-1-2 1 0 0,11-7 0 0 0,30-27-578 0 0,80-78-2150 0 0,-106 99 2240 0 0,21-25-1 0 0,-36 35 766 0 0,1-1 0 0 0,-1 0 0 0 0,0 0-1 0 0,-1 0 1 0 0,0 0 0 0 0,5-12 0 0 0,8-42 2990 0 0,-3-2 6284 0 0,-15 65-9278 0 0,2 9 529 0 0,2 13-676 0 0,-2 30 211 0 0,-7 83 0 0 0,-1-50-53 0 0,3-35-379 0 0,0 37-1061 0 0,3-75 1118 0 0,0 0 0 0 0,2 0-1 0 0,0 0 1 0 0,6 21 0 0 0,-8-30-692 0 0,11-6-261 0 0,-9 3 1160 0 0,0-1-1 0 0,-1 0 1 0 0,1 0 0 0 0,-1 1-1 0 0,1-1 1 0 0,-1-1 0 0 0,0 2-1 0 0,0-2 1 0 0,1 1-1 0 0,-1 0 1 0 0,0-1 0 0 0,0 1-1 0 0,0-1 1 0 0,0 1 0 0 0,1-3-1 0 0,2-3-206 0 0,-1-1-1 0 0,3-8 0 0 0,-2 7 174 0 0,9-28 340 0 0,-7 17 121 0 0,2-1 0 0 0,19-33 0 0 0,19-15-2018 0 0,-28 43-42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3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14 117 6911 0 0,'-2'-6'715'0'0,"1"-3"-1919"0"0,-1-1 4824 0 0,-2-11 9805 0 0,0 12-8733 0 0,17 8-4622 0 0,16-3 0 0 0,-6 1-159 0 0,-1 0 35 0 0,0 0 1 0 0,-1-2 0 0 0,1 0-1 0 0,19-9 1 0 0,8-9 64 0 0,-49 23 42 0 0,0 9-17 0 0,-1 1 0 0 0,-1-1 0 0 0,1 1 0 0 0,-1-1 0 0 0,-1 0 0 0 0,0 0 0 0 0,0 0 0 0 0,0-1 0 0 0,-6 10 0 0 0,-2 1-10 0 0,-1-1-1 0 0,-25 31 0 0 0,-14 7 37 0 0,-12 16-48 0 0,35-36-1522 0 0,27-33 655 0 0,17-12-5019 0 0,-3 2 4284 0 0,23-17 0 0 0,23-25 716 0 0,-32 27 216 0 0,-4 1 264 0 0,-14 12 984 0 0,1 1-1 0 0,15-11 1 0 0,-23 18-414 0 0,-1 1 0 0 0,-1-1 1 0 0,1 1-1 0 0,1-1 0 0 0,-2 1 1 0 0,1 0-1 0 0,1 0 1 0 0,-2 0-1 0 0,2 0 0 0 0,-1 0 1 0 0,2 0-1 0 0,-3 0-426 0 0,2 0-239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42 4607 0 0,'-10'6'305'0'0,"1"-1"0"0"0,-19 15 12081 0 0,33-22-7236 0 0,3-6-4598 0 0,-4 4-217 0 0,3-1-272 0 0,0 1 0 0 0,0-1 0 0 0,1 2-1 0 0,-1-1 1 0 0,10-2 0 0 0,41-11 135 0 0,-44 13-200 0 0,2 1-1 0 0,-1 0 1 0 0,0 1 0 0 0,30 0-1 0 0,-45 2 5 0 0,1 0 0 0 0,0 0-1 0 0,0 0 1 0 0,-1 0 0 0 0,1 0-1 0 0,1 0 1 0 0,-2 0 0 0 0,1 1 0 0 0,0-1-1 0 0,0 0 1 0 0,-1 1 0 0 0,1-1 0 0 0,0 0-1 0 0,0 1 1 0 0,-1-1 0 0 0,1 1-1 0 0,0 0 1 0 0,0-1 0 0 0,-1 0 0 0 0,0 1-1 0 0,1 0 1 0 0,0 0 0 0 0,-1-1-1 0 0,1 0 1 0 0,-1 1 0 0 0,0 0 0 0 0,1 0-1 0 0,-1-1 1 0 0,0 2 0 0 0,1-1 0 0 0,0 0-1 0 0,-1 2 25 0 0,2 4-3 0 0,-1 0-1 0 0,1 1 1 0 0,-1 0 0 0 0,-1 0-1 0 0,0-1 1 0 0,0 1-1 0 0,0-1 1 0 0,-3 12-1 0 0,0 3 2 0 0,0 16-24 0 0,0-20 0 0 0,2 0 0 0 0,0 0 0 0 0,1-1 0 0 0,4 27 0 0 0,-2-35 0 0 0,3-6 0 0 0,-3-3 11 0 0,-1 0 1 0 0,1 0-1 0 0,-1 0 0 0 0,0 0 0 0 0,1 0 1 0 0,-1-1-1 0 0,1 0 0 0 0,-1 1 1 0 0,0-1-1 0 0,0 1 0 0 0,1-1 0 0 0,-1 0 1 0 0,0 0-1 0 0,1 1 0 0 0,-2-1 0 0 0,1 0 1 0 0,1 0-1 0 0,-2 0 0 0 0,3-1 0 0 0,1-3 86 0 0,1 0-1 0 0,5-11 1 0 0,-6 10-4 0 0,-1 0-1 0 0,1-1 1 0 0,-2 1 0 0 0,1 0 0 0 0,-1-1 0 0 0,0-1-1 0 0,0 2 1 0 0,-1-1 0 0 0,0-1 0 0 0,1-7 0 0 0,-2 12 26 0 0,0-1 1 0 0,-1-1 0 0 0,1 2 0 0 0,-1-1 0 0 0,0 0 0 0 0,1 0 0 0 0,-1 0 0 0 0,-1 0 0 0 0,1 0 0 0 0,-1 1 0 0 0,1 0 0 0 0,-1-1 0 0 0,0 1 0 0 0,0-1 0 0 0,0 1 0 0 0,-1 0 0 0 0,0 0 0 0 0,0 0 0 0 0,-3-4 0 0 0,-1 2 19 0 0,2 1-472 0 0,1 1-1 0 0,-1-1 1 0 0,-3-4-1 0 0,4 1-454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0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0 24127 0 0,'0'0'2645'0'0,"-1"2"-2237"0"0,-8 13-189 0 0,-2 0 0 0 0,0 0 0 0 0,-15 15 0 0 0,-43 38 804 0 0,38-39-863 0 0,-60 70-831 0 0,83-88 176 0 0,-3 3-468 0 0,3-5-3428 0 0,10-10 4356 0 0,-2 0 0 0 0,2 1 0 0 0,-1-1 0 0 0,1 0 0 0 0,-1 0 0 0 0,0 1 0 0 0,1 0 0 0 0,-1 0 0 0 0,1-1-1 0 0,-1 1 1 0 0,1 0 0 0 0,-1-1 0 0 0,1 1 0 0 0,-1 0 0 0 0,2 1 0 0 0,23 2 337 0 0,16 7-54 0 0,18 2-166 0 0,-52-11-383 0 0,0 0 1 0 0,0 0-1 0 0,0-1 0 0 0,0-1 1 0 0,13-1-1 0 0,0-4-718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0 304 20215 0 0,'0'0'2473'0'0,"2"0"-2185"0"0,10-7-196 0 0,-1 1-1 0 0,0-1 0 0 0,0-1 0 0 0,0 1 0 0 0,12-13 0 0 0,-15 13-47 0 0,5-6-107 0 0,-1 0-1 0 0,20-25 1 0 0,-20 22-150 0 0,-4 7-40 0 0,-2 0 0 0 0,1-1 0 0 0,-2 0 0 0 0,0 0 0 0 0,6-12 0 0 0,-10 17 155 0 0,1 2 0 0 0,-2-2 0 0 0,1 1 0 0 0,0 0 0 0 0,0 0 0 0 0,-1 0 0 0 0,0-7 0 0 0,0 9 131 0 0,0-1 0 0 0,-1 1 1 0 0,0-1-1 0 0,1 0 0 0 0,-1 1 0 0 0,0 0 1 0 0,0-1-1 0 0,0 1 0 0 0,0-1 0 0 0,-1 1 0 0 0,1 0 1 0 0,-1 0-1 0 0,-1-2 0 0 0,1 2 470 0 0,1 0 1 0 0,-2 1-1 0 0,2-1 0 0 0,-1 1 0 0 0,-1-1 0 0 0,1 1 1 0 0,0 0-1 0 0,0-1 0 0 0,-4 0 0 0 0,6 2 310 0 0,-10 9 1034 0 0,8-6-1819 0 0,-1 2 1 0 0,2-2-1 0 0,-1 1 0 0 0,1 0 1 0 0,-1 0-1 0 0,2 0 0 0 0,-1 1 1 0 0,-1 3-1 0 0,-1 37-29 0 0,3-29 7 0 0,0 139-9 0 0,0-16-4782 0 0,-1-123 2765 0 0,-1-2-68 0 0</inkml:trace>
  <inkml:trace contextRef="#ctx0" brushRef="#br0" timeOffset="1">65 531 11519 0 0,'-1'1'887'0'0,"-4"10"808"0"0,0 0 1 0 0,1-1-1 0 0,-4 19 0 0 0,7-24-1140 0 0,0 0 0 0 0,0 1-1 0 0,0 0 1 0 0,1 0 0 0 0,0-1-1 0 0,0 1 1 0 0,0 0 0 0 0,1-1-1 0 0,2 10 1 0 0,-2-13-502 0 0,0 0-1 0 0,-1-1 1 0 0,1 2 0 0 0,0-2 0 0 0,0 1 0 0 0,0 0-1 0 0,1 0 1 0 0,-2 0 0 0 0,2-1 0 0 0,-1 1-1 0 0,1-1 1 0 0,-1 1 0 0 0,1-1 0 0 0,-1 1 0 0 0,1-2-1 0 0,2 3 1 0 0,-3-3-43 0 0,1 1 0 0 0,-1 0 0 0 0,1 0 0 0 0,-1-1 0 0 0,1 0 0 0 0,0 0 0 0 0,-1 0 0 0 0,1 1 0 0 0,-1-1 0 0 0,2 0 1 0 0,-2 0-1 0 0,1-1 0 0 0,-1 1 0 0 0,1 0 0 0 0,0 0 0 0 0,-1 0 0 0 0,1-1 0 0 0,-1 0 0 0 0,1 0 0 0 0,2 0 0 0 0,0-2-12 0 0,1 1 1 0 0,-2-1-1 0 0,1 0 1 0 0,0-1-1 0 0,0 1 0 0 0,-1-1 1 0 0,0 0-1 0 0,0 1 1 0 0,3-6-1 0 0,9-15-1601 0 0,-3-2-4601 0 0,-1 2-1552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1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 14743 0 0,'0'0'3446'0'0,"4"-3"437"0"0,-4 3-3817 0 0,0 0 0 0 0,0 0 1 0 0,0 0-1 0 0,0 0 0 0 0,0 0 1 0 0,0 0-1 0 0,0 0 1 0 0,0 0-1 0 0,0 0 0 0 0,1 0 1 0 0,-1 0-1 0 0,0 0 0 0 0,0 0 1 0 0,0 0-1 0 0,1 1 1328 0 0,-1-1-1327 0 0,0 0-1 0 0,0 0 0 0 0,0 0 1 0 0,0 0-1 0 0,0 0 1 0 0,0 0-1 0 0,0 0 0 0 0,0 0 1 0 0,0 1-1 0 0,0-1 0 0 0,0 0 1 0 0,0 3-395 0 0,0 0-1 0 0,0 0 1 0 0,-1 0 0 0 0,0 0 0 0 0,0-1 0 0 0,1 1 0 0 0,-1 0 0 0 0,-1 0-1 0 0,2-1 1 0 0,-2 1 0 0 0,1-1 0 0 0,-1 1 0 0 0,0 0 0 0 0,0-1 0 0 0,0 0-1 0 0,-2 3 1 0 0,-13 11-1800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6 5063 0 0,'-1'0'390'0'0,"-12"-4"-666"0"0,11 4 1028 0 0,0-1 0 0 0,0 1 1 0 0,0-1-1 0 0,-1 1 0 0 0,-3 0 0 0 0,4 1-392 0 0,0-1-1 0 0,0 1 1 0 0,1-1-1 0 0,-1 0 0 0 0,1 1 1 0 0,-1 0-1 0 0,1 0 0 0 0,-1-1 1 0 0,1 1-1 0 0,-1 0 1 0 0,1 0-1 0 0,0 0 0 0 0,0 0 1 0 0,-1 0-1 0 0,1 0 1 0 0,0 1-1 0 0,-1 2 0 0 0,-7 8 14 0 0,0 2 0 0 0,2-1 0 0 0,-7 16 0 0 0,-15 45-282 0 0,28-70-90 0 0,-9 21-1 0 0,-10 52 0 0 0,18-70 0 0 0,1 1 0 0 0,0 1 0 0 0,0-1 0 0 0,1 0 0 0 0,0 0 0 0 0,1 1 0 0 0,0-1 0 0 0,0-1 0 0 0,1 2 0 0 0,4 12 0 0 0,-5-18-129 0 0,1 0-1 0 0,-1 0 0 0 0,1 0 1 0 0,0 0-1 0 0,-1 0 0 0 0,2 0 1 0 0,-1 0-1 0 0,0-1 0 0 0,0 0 1 0 0,1 0-1 0 0,0 1 1 0 0,4 2-1 0 0,7 2-817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7 184 14135 0 0,'-6'1'8028'0'0,"8"-1"-7813"0"0,-1 0 0 0 0,1-1-1 0 0,0 0 1 0 0,-1 0 0 0 0,1 1-1 0 0,-1-1 1 0 0,2 0 0 0 0,0-1-1 0 0,6-4 162 0 0,-3 4-332 0 0,1 0 1 0 0,-1 1-1 0 0,0 0 0 0 0,1-1 1 0 0,-1 2-1 0 0,1 0 0 0 0,6 0 1 0 0,47 6 207 0 0,-49-5-243 0 0,-5 0-10 0 0,-3-1 2 0 0,-1 0 0 0 0,0 1 1 0 0,0-1-1 0 0,1 0 0 0 0,-1 1 1 0 0,0 0-1 0 0,0 0 0 0 0,4 2 1 0 0,0 0 40 0 0,-6-1-36 0 0,0-1-1 0 0,1 1 0 0 0,0-1 0 0 0,-1 1 1 0 0,0-1-1 0 0,1 0 0 0 0,-1 1 0 0 0,0-1 0 0 0,0 1 1 0 0,0-1-1 0 0,0 1 0 0 0,0-1 0 0 0,0 1 1 0 0,-1-1-1 0 0,1 1 0 0 0,-1 1 0 0 0,-9 24 113 0 0,10-27-114 0 0,-17 36 177 0 0,-3 5 121 0 0,18-37-248 0 0,1 1 0 0 0,-1 0 0 0 0,1 0-1 0 0,0 0 1 0 0,0-1 0 0 0,0 10 0 0 0,1-14-40 0 0,0 1-1 0 0,0-1 1 0 0,0 0 0 0 0,0 0 0 0 0,0 0-1 0 0,0 1 1 0 0,0-1 0 0 0,0 0-1 0 0,0 1 1 0 0,0-1 0 0 0,1 1-1 0 0,-1-1 1 0 0,0 0 0 0 0,0 0 0 0 0,0 0-1 0 0,0 0 1 0 0,0 1 0 0 0,0-1-1 0 0,0 0 1 0 0,1 1 0 0 0,-1-1-1 0 0,0 0 1 0 0,0 1 0 0 0,1-1-1 0 0,-1 0 1 0 0,0 0 0 0 0,1 0 0 0 0,-1 0-1 0 0,0 0 1 0 0,0 0 0 0 0,1 0-1 0 0,0 1-2 0 0,0-1 0 0 0,0 0 0 0 0,0 0 0 0 0,0 0 0 0 0,0 0 0 0 0,0-1 0 0 0,0 1 0 0 0,-1 0 0 0 0,2 0 0 0 0,0-1 0 0 0,21-11 48 0 0,-22 12-38 0 0,8-6 3 0 0,0 0 1 0 0,-1 0-1 0 0,1-1 1 0 0,-1 0-1 0 0,-1 0 0 0 0,1-1 1 0 0,-1 0-1 0 0,0 0 1 0 0,-1-1-1 0 0,0 0 1 0 0,7-13-1 0 0,-9 15-22 0 0,-4 6-4 0 0,2-1 1 0 0,-1 0 0 0 0,-1 0-1 0 0,2 0 1 0 0,-1 0 0 0 0,-1 0-1 0 0,0 0 1 0 0,1-1-1 0 0,0 1 1 0 0,0-4 0 0 0,-1 1-95 0 0,0 4-132 0 0,-3 23-9803 0 0,-3 9 6271 0 0,3-18 2362 0 0,3-11 3474 0 0,0-2-694 0 0,2 1-1085 0 0,-1 0 0 0 0,1-1 0 0 0,-1 1 0 0 0,1-1 0 0 0,-1 0 0 0 0,0 0 0 0 0,1 0 0 0 0,-1 0 0 0 0,1 0 0 0 0,-1 0 0 0 0,1 0 0 0 0,-1 0 0 0 0,1 0 0 0 0,1-1 0 0 0,1 0 54 0 0,-1 0 0 0 0,1-1-1 0 0,-1 1 1 0 0,0-1 0 0 0,6-4 0 0 0,-2 1-138 0 0,0-1 0 0 0,0 0 0 0 0,-1-1 0 0 0,7-7 0 0 0,-3 1-446 0 0,-1 0 0 0 0,0 0-1 0 0,-1-1 1 0 0,1 0 0 0 0,-3 0 0 0 0,1-1-1 0 0,-1 1 1 0 0,7-31 0 0 0,7-26 7826 0 0,-20 73-7586 0 0,-3 127 172 0 0,1-100-212 0 0,-1 0-1 0 0,-11 40 0 0 0,-1-11-54 0 0,4-24 37 0 0,2 0-1 0 0,-7 64 0 0 0,15-91 22 0 0,1 1 0 0 0,0-2 0 0 0,1 1 0 0 0,-1 0 0 0 0,1 0 0 0 0,3 8 0 0 0,-3-13 3 0 0,-1-1 1 0 0,0 1-1 0 0,0-1 0 0 0,1 1 1 0 0,0-1-1 0 0,0 1 0 0 0,-1-1 1 0 0,1 1-1 0 0,1-1 0 0 0,-2 1 1 0 0,1-1-1 0 0,1 0 0 0 0,-2 1 0 0 0,2-2 1 0 0,-1 2-1 0 0,0-1 0 0 0,1-1 1 0 0,-1 2-1 0 0,1-1 0 0 0,-1-1 1 0 0,1 1-1 0 0,-1 0 0 0 0,1 0 1 0 0,-1-1-1 0 0,1 0 0 0 0,-1 0 1 0 0,1 1-1 0 0,0-1 0 0 0,-1 0 1 0 0,4 0-1 0 0,-4 0-9 0 0,2-1 1 0 0,-2 1-1 0 0,1 0 0 0 0,0-1 0 0 0,-1 0 0 0 0,1 0 1 0 0,0 1-1 0 0,0-2 0 0 0,-1 1 0 0 0,1 1 0 0 0,-1-2 1 0 0,3-2-1 0 0,14-15-132 0 0,-16 16 184 0 0,0 1 1 0 0,0-1 0 0 0,-1 0 0 0 0,1 0-1 0 0,-1 0 1 0 0,1 0 0 0 0,-1 0-1 0 0,0 0 1 0 0,0 0 0 0 0,0 0 0 0 0,-1 0-1 0 0,0 0 1 0 0,1 0 0 0 0,-1 0-1 0 0,0-1 1 0 0,0 1 0 0 0,0 0 0 0 0,-1 0-1 0 0,1-4 1 0 0,-2 2 97 0 0,1 0-1 0 0,-1 1 1 0 0,0-1-1 0 0,0 1 1 0 0,-1-1 0 0 0,1 1-1 0 0,0-1 1 0 0,-1 2-1 0 0,0-1 1 0 0,0-1-1 0 0,-7-4 1 0 0,-13-12 327 0 0,12 12-880 0 0,2 0 1 0 0,-1 0-1 0 0,0-1 0 0 0,-9-14 0 0 0,16 16-6052 0 0,1-1-2049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 13823 0 0,'0'0'1062'0'0,"2"-1"-693"0"0,-1 0 20 0 0,1-1 0 0 0,0 1 0 0 0,0 0 0 0 0,0 0 0 0 0,0 0 0 0 0,0 0 0 0 0,0 0 0 0 0,1 0 0 0 0,-1 1 0 0 0,0 0 0 0 0,0-1 0 0 0,1 1 0 0 0,-1-1 0 0 0,0 1 0 0 0,0 0 0 0 0,1 0 0 0 0,-1 0 0 0 0,1 1 0 0 0,-1-1 0 0 0,0 1 0 0 0,1-1 0 0 0,-1 0 0 0 0,-1 2 0 0 0,2-1 0 0 0,-1-1 0 0 0,0 1 0 0 0,0 1 0 0 0,3 1 0 0 0,57 36-2394 0 0,-60-38 1049 0 0,-2 1 56 0 0,1-2 801 0 0,-1 0 1 0 0,1 1 0 0 0,0 0-1 0 0,-1-1 1 0 0,0 1-1 0 0,0-1 1 0 0,1 1-1 0 0,-1 0 1 0 0,0 0-1 0 0,1-1 1 0 0,-1 1 0 0 0,0 0-1 0 0,1 0 1 0 0,-1-1-1 0 0,0 1 1 0 0,0 0-1 0 0,0 0 1 0 0,0-1-1 0 0,0 1 1 0 0,-1 1 0 0 0,1 0-62 0 0,-1 0 1 0 0,0 0 0 0 0,1 0-1 0 0,-1-1 1 0 0,0 2 0 0 0,0-2-1 0 0,-2 4 1 0 0,-1 1-266 0 0,-1-1 0 0 0,1 0-1 0 0,-10 9 1 0 0,0-3 116 0 0,9-8 891 0 0,0 1 0 0 0,0 0-1 0 0,1 1 1 0 0,-1-1 0 0 0,-5 8 0 0 0,10-11 310 0 0,-2 12 1316 0 0,1-11-2132 0 0,1 0 0 0 0,0 0 0 0 0,-1-1 0 0 0,1 1 0 0 0,0 0 0 0 0,0 0 1 0 0,0 0-1 0 0,1 2 0 0 0,-1 1-10 0 0,1-2 1 0 0,0 1 0 0 0,0 0-1 0 0,0 0 1 0 0,3 3 0 0 0,3 4-73 0 0,10 13 0 0 0,-16-23 267 0 0,-3 0-188 0 0,-5 1-56 0 0,1 1-1 0 0,0 0 0 0 0,0 0 0 0 0,-1 0 0 0 0,1 1 1 0 0,1 0-1 0 0,-1 0 0 0 0,0 1 0 0 0,1 0 0 0 0,-7 7 1 0 0,8-8-23 0 0,1 0 1 0 0,0 1-1 0 0,-1-1 0 0 0,1 1 1 0 0,1 0-1 0 0,-1-1 1 0 0,0 2-1 0 0,1-2 1 0 0,1 1-1 0 0,-1 1 0 0 0,1-1 1 0 0,-1 0-1 0 0,1 1 1 0 0,0 6-1 0 0,1-7 7 0 0,-1-4-1 0 0,1 1 1 0 0,1-1 0 0 0,-1 1 0 0 0,0-1-1 0 0,0 1 1 0 0,1-2 0 0 0,-1 2-1 0 0,0-1 1 0 0,0 1 0 0 0,1-1 0 0 0,0 0-1 0 0,0 1 1 0 0,0 1 0 0 0,1 0-34 0 0,-2 0 1 0 0,2-1 0 0 0,0 1-1 0 0,0-1 1 0 0,-1 1-1 0 0,1-1 1 0 0,0 1 0 0 0,0 0-1 0 0,0-2 1 0 0,1 1 0 0 0,0 1-1 0 0,-1-1 1 0 0,0-1-1 0 0,1 1 1 0 0,0-1 0 0 0,-1 1-1 0 0,1-1 1 0 0,0 1 0 0 0,0-1-1 0 0,0-1 1 0 0,0 1-1 0 0,0 0 1 0 0,0 0 0 0 0,0-1-1 0 0,1 0 1 0 0,-1 0 0 0 0,0 0-1 0 0,0 0 1 0 0,0 0-1 0 0,1 0 1 0 0,-1-1 0 0 0,0 0-1 0 0,0 0 1 0 0,0 1-1 0 0,0-2 1 0 0,0 1 0 0 0,-1 0-1 0 0,1-1 1 0 0,0 1 0 0 0,-1-1-1 0 0,5-3 1 0 0,1-2-829 0 0,-1 1 0 0 0,0-2 0 0 0,0 1 1 0 0,-1-1-1 0 0,0 0 0 0 0,-1 0 0 0 0,9-19 0 0 0,-9 15 226 0 0,-1 0 0 0 0,0 0-1 0 0,0 0 1 0 0,-2 0 0 0 0,3-24-1 0 0,-1-27 1616 0 0,0 5 1781 0 0,4-1 7274 0 0,-8 62-9750 0 0,2 42 52 0 0,-5 60 0 0 0,1-66-251 0 0,0 5-59 0 0,-1 0-356 0 0,5 50-1 0 0,1-71-2671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20 13359 0 0,'1'-1'1027'0'0,"16"-9"-132"0"0,-13 9 254 0 0,1-1-1 0 0,-2 1 1 0 0,2-1 0 0 0,6 0-1 0 0,-9 2-507 0 0,1-1 0 0 0,0 1 0 0 0,0 0 0 0 0,0 0 0 0 0,0 1 0 0 0,0-1 0 0 0,-1 1 0 0 0,4 0 0 0 0,-3 0-484 0 0,0 0 0 0 0,-1 0 0 0 0,1 1 0 0 0,0-1 0 0 0,2 2 0 0 0,0 1-105 0 0,-1-1 0 0 0,1 1 0 0 0,-1-1 0 0 0,0 2 0 0 0,0-1 0 0 0,0 0-1 0 0,-1 1 1 0 0,0 0 0 0 0,0-1 0 0 0,0 2 0 0 0,0-2 0 0 0,0 1 0 0 0,1 8 0 0 0,-3-11-263 0 0,-1 1 1 0 0,1 0-1 0 0,-1-1 1 0 0,0 1-1 0 0,0-1 1 0 0,0 1-1 0 0,-1-1 1 0 0,1 1-1 0 0,-1 0 1 0 0,0-1-1 0 0,1 0 1 0 0,-1 0-1 0 0,0 1 1 0 0,0 0-1 0 0,0-1 1 0 0,0 0-1 0 0,0 0 1 0 0,-4 4-1 0 0,-1 2-772 0 0,-1-1-1 0 0,1-1 1 0 0,-13 10 0 0 0,14-11 564 0 0,-16 11-2354 0 0,0-1 0 0 0,-47 25-1 0 0,-12-5 890 0 0,46-24 18002 0 0,51-15-15215 0 0,-10 4-921 0 0,0-1 0 0 0,0 2 0 0 0,0-1 0 0 0,0 1 0 0 0,0 0 0 0 0,-1 1 0 0 0,12 3 0 0 0,-6-1-18 0 0,0 2 0 0 0,0-1 0 0 0,14 9 0 0 0,-25-12 55 0 0,2-1 0 0 0,-1 1-1 0 0,0-1 1 0 0,0 1 0 0 0,-1-1 0 0 0,1 1-1 0 0,0 1 1 0 0,-1-2 0 0 0,1 1 0 0 0,-1 1-1 0 0,0-1 1 0 0,1 0 0 0 0,-1 0 0 0 0,0 1-1 0 0,0-1 1 0 0,-1 0 0 0 0,1 1 0 0 0,0-1-1 0 0,-1 1 1 0 0,1 0 0 0 0,-1-1 0 0 0,0 1-1 0 0,0-1 1 0 0,0 0 0 0 0,-1 4 0 0 0,-1 6 123 0 0,-1 0 1 0 0,0-1-1 0 0,0 0 1 0 0,-7 15-1 0 0,2-7-50 0 0,4-5-219 0 0,-1 1-1 0 0,-1-2 1 0 0,-1 1-1 0 0,-9 13 1 0 0,16-27 43 0 0,-1 0 1 0 0,1 0 0 0 0,0 1-1 0 0,0-1 1 0 0,0 1 0 0 0,-1-1-1 0 0,1 0 1 0 0,-1 1 0 0 0,1-1-1 0 0,-1 0 1 0 0,1 0 0 0 0,0 0-1 0 0,0 0 1 0 0,-1 1 0 0 0,1-1-1 0 0,-1 0 1 0 0,0 0 0 0 0,1 1-1 0 0,-2-1-283 0 0,-5 1-1385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20271 0 0,'0'0'2112'0'0,"1"2"-2004"0"0,4 4 454 0 0,-1 2-1 0 0,1 0 1 0 0,-1 0 0 0 0,-1 0-1 0 0,1 0 1 0 0,-1 0 0 0 0,-1 1-1 0 0,1 0 1 0 0,-1 0 0 0 0,1 12-1 0 0,-1 10-266 0 0,-2 52 0 0 0,-37 276 653 0 0,15-202-1124 0 0,21-151 245 0 0,-4 33-1948 0 0,-1 1-4723 0 0,-4 1-2690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3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11 624 25023 0 0,'-9'-5'1149'0'0,"7"4"-29"0"0,4 0-721 0 0,3-4-392 0 0,0 1 1 0 0,0 0-1 0 0,1 0 0 0 0,0 1 1 0 0,12-6-1 0 0,36-12-112 0 0,-48 18 85 0 0,60-17-207 0 0,0 2 0 0 0,75-10 1 0 0,333-43 68 0 0,-143 26 382 0 0,130-17 131 0 0,-14 5 26 0 0,298-36 314 0 0,-207 25-480 0 0,-288 32-142 0 0,154-17-5 0 0,-356 49-1084 0 0,54-4-6902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9 673 22719 0 0,'-7'-5'559'0'0,"7"5"-544"0"0,-1 0 0 0 0,1 0 0 0 0,0 0 0 0 0,0 0 0 0 0,0 0 0 0 0,0 0 0 0 0,0 0 1 0 0,0 0-1 0 0,0 0 0 0 0,0 0 0 0 0,0 0 0 0 0,0 0 0 0 0,0 0 0 0 0,0 0 0 0 0,0 0 1 0 0,0 0-1 0 0,0 0 0 0 0,-1 0 0 0 0,1-1 0 0 0,0 1 0 0 0,0 0 0 0 0,0 0 0 0 0,0 0 0 0 0,0 0 1 0 0,0 0-1 0 0,0 0 0 0 0,0 0 0 0 0,0 0 0 0 0,1-1 0 0 0,-1 1 0 0 0,0 0 0 0 0,0 0 1 0 0,0 0-1 0 0,0 0 0 0 0,0 0 0 0 0,0 0 0 0 0,0 0 0 0 0,0 0 0 0 0,0 0 0 0 0,0-1 0 0 0,0 1 1 0 0,0 0-1 0 0,0 0 0 0 0,0 0 0 0 0,1 0 0 0 0,14-4 1095 0 0,-8 2-1010 0 0,224-49-170 0 0,250-54 145 0 0,-6 0 1532 0 0,535-93 1021 0 0,-343 108-2242 0 0,-361 50-372 0 0,-279 36-12 0 0,144-24-316 0 0,-168 27 304 0 0,3-1-143 0 0,-1 2 1 0 0,0-2-1 0 0,0 0 0 0 0,1 0 0 0 0,6-4 0 0 0,-11 6 108 0 0,0-1-1 0 0,-1 1 1 0 0,1-1 0 0 0,-1 1-1 0 0,0-1 1 0 0,0 1-1 0 0,1 0 1 0 0,-1 0-1 0 0,1-1 1 0 0,-1 1-1 0 0,1-1 1 0 0,-1 0-1 0 0,0 1 1 0 0,0 0-1 0 0,0-1 1 0 0,0 1-1 0 0,0-1 1 0 0,0 0 0 0 0,1 0-1 0 0,-4-12-902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5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770 4424 19351 0 0,'-8'-5'288'0'0,"3"3"-122"0"0,1-1 0 0 0,-1 0 0 0 0,1 1 1 0 0,-1-2-1 0 0,1 1 0 0 0,1-1 0 0 0,-1 1 0 0 0,0-1 1 0 0,0 0-1 0 0,-4-7 0 0 0,9 11-157 0 0,-1-1 0 0 0,0 1 0 0 0,0-1 0 0 0,1 1-1 0 0,-1 0 1 0 0,0 0 0 0 0,0-1 0 0 0,0 1 0 0 0,0-1 0 0 0,1 1-1 0 0,-1-1 1 0 0,1 1 0 0 0,-1 0 0 0 0,0 0 0 0 0,1 0 0 0 0,-1 0 0 0 0,0-1-1 0 0,0 1 1 0 0,1 0 0 0 0,0-1 0 0 0,0 1 1 0 0,2-1-6 0 0,1 0-1 0 0,0-1 1 0 0,0 2 0 0 0,-1-1-1 0 0,2 0 1 0 0,-1 0 0 0 0,-1 1-1 0 0,8 0 1 0 0,1 0-162 0 0,23 0-266 0 0,0 3 1 0 0,52 9-1 0 0,-52-7 347 0 0,497 43-351 0 0,2-40 508 0 0,502-27 403 0 0,-458-4-357 0 0,121-2-58 0 0,721 18 60 0 0,-1091 14 25 0 0,352 4 716 0 0,0-19-212 0 0,167-37 120 0 0,14-2-34 0 0,-409 28-381 0 0,138-4 117 0 0,-252 13-160 0 0,255-5 546 0 0,169 13 23 0 0,-504 10-849 0 0,-51 0-14 0 0,206 18-85 0 0,-362-21 54 0 0,60-4 0 0 0,-108 0 6 0 0,-4-1 0 0 0,2 0 0 0 0,-1 0 0 0 0,0 0 0 0 0,0 0 0 0 0,0 0 0 0 0,0-1 0 0 0,1 1 0 0 0,-2 0 0 0 0,2-1 0 0 0,-1 1 0 0 0,-1 0 0 0 0,2-1 0 0 0,0-1 0 0 0,0 2 19 0 0,-1-1 0 0 0,0 0 1 0 0,0 0-1 0 0,1 1 0 0 0,-1-1 0 0 0,0-1 0 0 0,0 2 1 0 0,0-2-1 0 0,0 1 0 0 0,0 0 0 0 0,0 0 0 0 0,-1 0 1 0 0,1-1-1 0 0,0 1 0 0 0,-1 0 0 0 0,1-1 0 0 0,-1 1 1 0 0,0-1-1 0 0,1 1 0 0 0,-1-1 0 0 0,1-1 0 0 0,0-6 160 0 0,-1 0-1 0 0,0-13 0 0 0,0 13 9 0 0,-2-101 717 0 0,12-525-1567 0 0,-6 253 341 0 0,-15-394 386 0 0,-7 148 415 0 0,2 20-1005 0 0,-4 334-31 0 0,10 202 502 0 0,-34-125 0 0 0,37 173 72 0 0,-56-169 356 0 0,52 164-316 0 0,-2 0 0 0 0,-2 0 0 0 0,0 2 0 0 0,-26-36 0 0 0,37 58-75 0 0,-1-1 0 0 0,0 0 0 0 0,0 1 1 0 0,-1 0-1 0 0,0 0 0 0 0,0 1 0 0 0,0-1 0 0 0,0 1 0 0 0,0 1 0 0 0,-1-1 0 0 0,0 1 0 0 0,0 0 1 0 0,0 0-1 0 0,0 1 0 0 0,0 0 0 0 0,-10-2 0 0 0,-56-7-371 0 0,-92-4-1 0 0,-78 11-59 0 0,57 3 312 0 0,-480-3 126 0 0,223 33 22 0 0,136-2 16 0 0,-184 19-1 0 0,-73 10-26 0 0,-120 16 33 0 0,35-3-2 0 0,-1170 114 206 0 0,1452-143-218 0 0,-1176 56 549 0 0,1360-91-491 0 0,-389 4 150 0 0,-200-9-74 0 0,-352-2 78 0 0,628-23-192 0 0,118 4-14 0 0,177 12-25 0 0,-107-4 0 0 0,295 13 1 0 0,1 0-1 0 0,0 1 0 0 0,0 0 1 0 0,0 1-1 0 0,0 1 1 0 0,-15 4-1 0 0,21-5-1 0 0,-1 1 0 0 0,1 0 0 0 0,0 0-1 0 0,0 1 1 0 0,0 0 0 0 0,1 0 0 0 0,-1 0 0 0 0,0 1 0 0 0,1-1 0 0 0,1 1-1 0 0,-1 0 1 0 0,-6 9 0 0 0,4-3-10 0 0,1 0 1 0 0,0 1-1 0 0,0-1 0 0 0,-4 18 1 0 0,-13 53-50 0 0,13-41 49 0 0,-58 292-21 0 0,30 5 0 0 0,22 262 32 0 0,21-401 0 0 0,17 480 0 0 0,25 22 561 0 0,4-335 214 0 0,-49-351-734 0 0,14 74 115 0 0,-13-73-123 0 0,3 2 1 0 0,-1-2 0 0 0,8 18 0 0 0,-5-21-10 0 0,-6-10-21 0 0,10 9-158 0 0,-7-11-937 0 0,8-3-340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49.3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 2414 13359 0 0,'-59'-28'1324'0'0,"15"6"4918"0"0,93 26-6374 0 0,150 9-230 0 0,429-13 373 0 0,-70-34 654 0 0,-479 28-592 0 0,70-8 289 0 0,-147 14-233 0 0,-2 0-113 0 0,1-1-1 0 0,0 1 0 0 0,-1-1 1 0 0,1 1-1 0 0,-1 0 0 0 0,0 0 1 0 0,1-1-1 0 0,0 1 1 0 0,-1-1-1 0 0,1 0 0 0 0,-1 1 1 0 0,0 0-1 0 0,0-1 1 0 0,1 1-1 0 0,-1-1 0 0 0,1 0 1 0 0,-1 1-1 0 0,0 0 0 0 0,0-1 1 0 0,1 0-1 0 0,-1 0 1 0 0,0 1-1 0 0,0-1 0 0 0,0 1 1 0 0,0-1-1 0 0,0 0 1 0 0,0 1-1 0 0,0-2 0 0 0,0-18 564 0 0,-11-84 752 0 0,0 1-830 0 0,4-168-53 0 0,7 199-401 0 0,10-316 55 0 0,-3 230-76 0 0,18-429 38 0 0,-17 431-64 0 0,-8 128 27 0 0,0 0 0 0 0,-1-1 0 0 0,-1 1 0 0 0,-2 0 0 0 0,-1 0 0 0 0,-1 1 0 0 0,-12-28 0 0 0,15 45-11 0 0,-1 1 0 0 0,-1-1 0 0 0,0 2 0 0 0,0-1 0 0 0,-1 1 0 0 0,0-1 0 0 0,0 1 0 0 0,-1 1 0 0 0,0 0 0 0 0,-1-1 0 0 0,1 2 0 0 0,-1 0 0 0 0,0 0 0 0 0,-1 0 0 0 0,1 1 0 0 0,-1 0 0 0 0,-1 0 0 0 0,-13-4 0 0 0,-97-17-16 0 0,84 19 0 0 0,-43-2-24 0 0,22 4-5 0 0,-127-4 16 0 0,85 7 15 0 0,-112 1-2 0 0,184 1 0 0 0,-303 8 0 0 0,307-9-12 0 0,18 1 7 0 0,0-1 0 0 0,-1 1 0 0 0,2 1 0 0 0,-1-1-1 0 0,-1 1 1 0 0,2-1 0 0 0,-1 1 0 0 0,-1 1-1 0 0,-6 2 1 0 0,-18 7 5 0 0,27-9-2 0 0,1 0 0 0 0,-1 0 1 0 0,1 0-1 0 0,-1-1 0 0 0,1 2 0 0 0,-1-1 0 0 0,1 0 0 0 0,1 0 1 0 0,-2 1-1 0 0,2 0 0 0 0,-1-1 0 0 0,0 1 0 0 0,1 0 0 0 0,-1 0 1 0 0,1-1-1 0 0,-2 7 0 0 0,-1 5-11 0 0,1 0 0 0 0,-3 20 0 0 0,4-23 11 0 0,-22 233-85 0 0,16 2-45 0 0,6-136 111 0 0,-12 261 21 0 0,-2 165 0 0 0,21-136 92 0 0,-3-278-67 0 0,-2 5 57 0 0,2 37 4 0 0,0-125-49 0 0,3 1 1 0 0,9 43-1 0 0,-11-70-239 0 0,1 1 0 0 0,1-2-1 0 0,-1 0 1 0 0,2 0-1 0 0,10 18 1 0 0,3-1-1277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53.9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 1658 5983 0 0,'0'0'464'0'0,"0"-2"-305"0"0,-4-12 1025 0 0,-6-14 1 0 0,-2-6 3557 0 0,7 11-1977 0 0,7 11-1740 0 0,0 11-1026 0 0,-1-1 0 0 0,1 0-1 0 0,-1 1 1 0 0,2-1 0 0 0,-2 1-1 0 0,1-1 1 0 0,0 1 0 0 0,0 0-1 0 0,0 0 1 0 0,1 0 0 0 0,-1 0 0 0 0,-1 0-1 0 0,2 0 1 0 0,-1 1 0 0 0,0 0-1 0 0,0-1 1 0 0,1 1 0 0 0,3-1-1 0 0,5 1-73 0 0,0 0-1 0 0,20 4 1 0 0,-4-2 70 0 0,54 4-61 0 0,31 2 72 0 0,731 4 808 0 0,-683-10-733 0 0,458-2 91 0 0,-124 7 71 0 0,-166-1-121 0 0,-35-10-75 0 0,-167 2 2 0 0,131-10 121 0 0,5 0-28 0 0,-46-7 65 0 0,-210 18-154 0 0,0 0 1 0 0,0 0-1 0 0,0 0 1 0 0,-1-1-1 0 0,8-3 1 0 0,-12 5 26 0 0,1-2 0 0 0,1 1 0 0 0,-2 0 0 0 0,1-1 1 0 0,0 1-1 0 0,-1-1 0 0 0,1 1 0 0 0,-1-1 0 0 0,1 1 1 0 0,-1-1-1 0 0,1 0 0 0 0,-1 1 0 0 0,0-2 0 0 0,1 1 0 0 0,-2 1 1 0 0,3-5-1 0 0,2-10 705 0 0,-1-1 0 0 0,5-31 0 0 0,-3-36 115 0 0,-3 25-817 0 0,5-275 34 0 0,-8 233-103 0 0,-2 16-1 0 0,-2 1 1 0 0,-5 0-1 0 0,-25-108 0 0 0,27 168-9 0 0,-1 1 0 0 0,-20-40 0 0 0,16 38-5 0 0,7 14 1 0 0,-1 1 0 0 0,1 0 0 0 0,-2 0 0 0 0,0 0 0 0 0,1 1 0 0 0,-3 0 0 0 0,2 1 0 0 0,-1 0 0 0 0,-1 0 0 0 0,0 1 0 0 0,0-1 0 0 0,-1 2 0 0 0,0 0 0 0 0,-16-8 0 0 0,-18-7-30 0 0,-2 2-1 0 0,-58-17 1 0 0,71 27 8 0 0,0 1-1 0 0,0 2 1 0 0,-1 2 0 0 0,-40-1-1 0 0,-274 28-88 0 0,139-4 81 0 0,-151 10 95 0 0,332-27-51 0 0,-414 26-37 0 0,212-15 23 0 0,-39 0 0 0 0,-11 0 0 0 0,-259 19 0 0 0,457-26 0 0 0,-110 23 0 0 0,57-9-45 0 0,59-11 26 0 0,65-7 12 0 0,0 0-1 0 0,0 1 1 0 0,0 0-1 0 0,0 1 1 0 0,1 0-1 0 0,0 0 1 0 0,-12 8-1 0 0,19-10 4 0 0,0 1-1 0 0,0-1 1 0 0,1 1-1 0 0,-1 0 0 0 0,1-1 1 0 0,-1 1-1 0 0,1 0 1 0 0,1 1-1 0 0,-2-1 1 0 0,2 0-1 0 0,-1 1 1 0 0,1-1-1 0 0,-1 0 1 0 0,2 1-1 0 0,-3 4 1 0 0,0 8-33 0 0,1 0 0 0 0,-2 18 0 0 0,4-31 32 0 0,2 296-68 0 0,2-206 66 0 0,0 58 7 0 0,5 153 0 0 0,-8-254-13 0 0,-12 91-1 0 0,8-126-233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54.2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957 0 13327 0 0,'-1'2'612'0'0,"-4"1"-506"0"0,1 0-1 0 0,1 0 1 0 0,0 0 0 0 0,-1 1-1 0 0,1 0 1 0 0,-5 6-1 0 0,-4 5-8 0 0,-4 4-102 0 0,-103 112-183 0 0,53-70 31 0 0,-96 98-22 0 0,99-90 82 0 0,-79 81-23 0 0,105-117 101 0 0,-153 149-2 0 0,168-157 85 0 0,-34 49 1 0 0,27-31-3942 0 0,18-26-517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8:55:09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1 841 7055 0 0,'0'0'6188'0'0,"1"-2"-4952"0"0,3-12-183 0 0,-1 1-1 0 0,4-20 0 0 0,0-3-218 0 0,58-158 567 0 0,-30 98-1339 0 0,65-233 90 0 0,-68 222 605 0 0,-24 92-120 0 0,-7 14-261 0 0,12 26-424 0 0,-8-6-17 0 0,1 1 0 0 0,-3 0 0 0 0,3 36-1 0 0,-2-20 18 0 0,7 253 121 0 0,-11-251-20 0 0,7 127-194 0 0,-6-163 57 0 0,-3-2-838 0 0,0-1 905 0 0,1 1-1 0 0,-2 0 0 0 0,2-1 0 0 0,-1 1 0 0 0,1-1 0 0 0,-1 0 1 0 0,1 0-1 0 0,-1 1 0 0 0,1-1 0 0 0,-1 0 0 0 0,-1-1 0 0 0,-17-16-235 0 0,7 6-206 0 0,-4-2-150 0 0,7 6 259 0 0,0 0 1 0 0,-1 0-1 0 0,-14-7 0 0 0,-1 0-42 0 0,25 15 315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12151 0 0,'1'-3'555'0'0,"2"-4"-256"0"0,1-1 0 0 0,0 1 0 0 0,0-1 0 0 0,1 2 0 0 0,0-1 0 0 0,0 0 0 0 0,11-9 0 0 0,-13 13-47 0 0,0 0 0 0 0,0 0-1 0 0,1 1 1 0 0,0 0 0 0 0,0 0 0 0 0,-1 0-1 0 0,1 1 1 0 0,0-1 0 0 0,0 1 0 0 0,0-1 0 0 0,0 1-1 0 0,0 1 1 0 0,0-1 0 0 0,1 0 0 0 0,-1 1-1 0 0,0 0 1 0 0,9 1 0 0 0,-5 0-148 0 0,0 1 1 0 0,1-1-1 0 0,-1 2 1 0 0,1 0-1 0 0,-1 0 1 0 0,-1 0-1 0 0,2 1 0 0 0,-2 0 1 0 0,14 10-1 0 0,-15-9-94 0 0,0-1 0 0 0,0 1 0 0 0,-1 1-1 0 0,1-1 1 0 0,-2 1 0 0 0,1 0 0 0 0,-1 0-1 0 0,0 0 1 0 0,0 1 0 0 0,-1-1-1 0 0,6 14 1 0 0,-8-16 17 0 0,0-1 0 0 0,0 1 0 0 0,-1 0 0 0 0,0 0 0 0 0,0-1 0 0 0,0 1-1 0 0,0 0 1 0 0,0 0 0 0 0,0-1 0 0 0,-1 2 0 0 0,0-1 0 0 0,0-1 0 0 0,0 0 0 0 0,-1 1 0 0 0,1 0-1 0 0,-4 4 1 0 0,0 2 58 0 0,0-1-1 0 0,-1-1 1 0 0,-1 0 0 0 0,-12 14-1 0 0,9-11 4 0 0,0-2 0 0 0,-1 1 0 0 0,0-1 0 0 0,-1-1 0 0 0,0 1 0 0 0,-15 6 0 0 0,6-3 51 0 0,16-9-81 0 0,1 0-1 0 0,-2-1 1 0 0,1 0-1 0 0,0 0 1 0 0,0 1-1 0 0,-9 0 0 0 0,7-3-54 0 0,5-1-304 0 0,1-3-79 0 0,0 0 0 0 0,0 1 1 0 0,0-1-1 0 0,1 0 0 0 0,-1 0 0 0 0,1 1 0 0 0,0-1 1 0 0,0 0-1 0 0,0 0 0 0 0,1 1 0 0 0,0-6 1 0 0,4-18-1331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54.6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713 8 5983 0 0,'0'-1'23'0'0,"0"0"-1"0"0,-1 1 0 0 0,0 0 0 0 0,0-1 0 0 0,1 0 0 0 0,0 1 0 0 0,-1-1 1 0 0,0 1-1 0 0,0 0 0 0 0,1 0 0 0 0,-1 0 0 0 0,0-1 0 0 0,0 1 0 0 0,1 0 0 0 0,-1-1 1 0 0,0 1-1 0 0,0 0 0 0 0,1 0 0 0 0,-1 0 0 0 0,-1 0 0 0 0,1 0 102 0 0,-1 1 0 0 0,0-1-1 0 0,1 1 1 0 0,-1-1-1 0 0,1 0 1 0 0,-1 1 0 0 0,0 0-1 0 0,0 0 1 0 0,0 1-1 0 0,-5 3 1039 0 0,0 0 0 0 0,-13 14 0 0 0,14-13-358 0 0,-105 124 5733 0 0,76-85-6589 0 0,-14 17-31 0 0,-96 108-822 0 0,71-100 407 0 0,-37 37-255 0 0,81-74 353 0 0,-37 51-1 0 0,48-57-1729 0 0</inkml:trace>
  <inkml:trace contextRef="#ctx0" brushRef="#br0" timeOffset="1">1218 43 15487 0 0,'0'0'1408'0'0,"-1"2"-1162"0"0,-118 139-310 0 0,-25 31-775 0 0,132-156 721 0 0,-140 180-1427 0 0,70-82 417 0 0,79-110 763 0 0,1 0 0 0 0,0 0-1 0 0,-1 1 1 0 0,1-1 0 0 0,0 1-1 0 0,-2 8 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54.9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363 0 10135 0 0,'0'0'919'0'0,"-1"2"-759"0"0,-64 55 911 0 0,-59 84 2810 0 0,99-111-4040 0 0,2-3-216 0 0,2 3 0 0 0,1 0 1 0 0,1 1-1 0 0,1 1 0 0 0,-24 63 0 0 0,41-93-5 0 0,0 0-1 0 0,0 0 1 0 0,1 0 0 0 0,0 0 0 0 0,-1 1 0 0 0,1-1-1 0 0,-1 0 1 0 0,1 0 0 0 0,0 1 0 0 0,0 2-1 0 0</inkml:trace>
  <inkml:trace contextRef="#ctx0" brushRef="#br0" timeOffset="1">689 129 1375 0 0,'-2'2'667'0'0,"-52"58"11831"0"0,2 3-8895 0 0,-28 32-3677 0 0,40-52-255 0 0,-79 92-2642 0 0,100-106-2168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1:55.3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264 0 11519 0 0,'0'0'1224'0'0,"-8"8"304"0"0,-8 8 264 0 0,-7 9 48 0 0,-12 9 16 0 0,-10 11-1856 0 0,-2 2-272 0 0,1 0-104 0 0,2 0-7304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2:00.0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1 180 10591 0 0,'0'0'819'0'0,"2"2"-534"0"0,41 18-1117 0 0,53 17-1 0 0,-70-27 746 0 0,4-1 19 0 0,2 0-1 0 0,-1-1 0 0 0,44 4 0 0 0,97-1 1348 0 0,-170-11-1257 0 0,238 1 2098 0 0,3-12-576 0 0,-232 11-1494 0 0,443-31 1068 0 0,0-1-792 0 0,-275 23-280 0 0,821-33 52 0 0,-122-3-87 0 0,-572 28-66 0 0,73-5-61 0 0,-317 16 103 0 0,515-36-123 0 0,-386 28 123 0 0,60-2-38 0 0,380 6-21 0 0,-521 9 53 0 0,278 7 19 0 0,-158-1 0 0 0,291 10 0 0 0,-105-1 0 0 0,-79-1 49 0 0,51 2-34 0 0,-309-14-11 0 0,502 1 46 0 0,-247-5 264 0 0,39-3 352 0 0,-123 6-85 0 0,-71 0-116 0 0,144 9 388 0 0,-188-3-691 0 0,135 21 15 0 0,69 24-1069 0 0,-312-47-176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2:03.2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 1914 15407 0 0,'-6'-4'287'0'0,"3"2"-86"0"0,0 0 0 0 0,0 0 0 0 0,-11-14 3925 0 0,14 15-3646 0 0,0-15-220 0 0,0 0-1 0 0,2 0 0 0 0,-1 1 0 0 0,8-27 1 0 0,1-9-149 0 0,10-234 150 0 0,-15 166-202 0 0,41-358 5 0 0,-34 380-64 0 0,36-215 0 0 0,-31 231 0 0 0,22-84 0 0 0,-36 157 0 0 0,0 1 0 0 0,0-1 0 0 0,1 1 0 0 0,1 0 0 0 0,-1 0 0 0 0,1 0 0 0 0,-1 1 0 0 0,1 0 0 0 0,1 0 0 0 0,8-8 0 0 0,-4 6 0 0 0,2 0 0 0 0,-2 0 0 0 0,2 1 0 0 0,-1 1 0 0 0,20-8 0 0 0,-5 3-6 0 0,65-24-69 0 0,-78 32 66 0 0,0-1 0 0 0,1 2 0 0 0,-1-1 0 0 0,0 2-1 0 0,18 0 1 0 0,20 4-22 0 0,53 11-1 0 0,-92-12 31 0 0,110 20-29 0 0,42 8-4 0 0,74-12 34 0 0,3-12 0 0 0,-179-4 0 0 0,340 0 0 0 0,-243-3 0 0 0,155-2 0 0 0,320 6 0 0 0,-318 6 0 0 0,3 7 0 0 0,-156-5 0 0 0,-70-5 0 0 0,258 3 0 0 0,173-18 0 0 0,-269 18 0 0 0,-87-2 0 0 0,118 8 0 0 0,-22-1 0 0 0,147 7 0 0 0,-247-26 0 0 0,-127 3 0 0 0,14 0 0 0 0,-27 2 0 0 0,42-5 0 0 0,45-8 0 0 0,-3 0 0 0 0,-63 7 0 0 0,51 1 0 0 0,-36 8-11 0 0,-57-3-31 0 0,2-3 20 0 0,-3 14-42 0 0,6 154-133 0 0,1 239 130 0 0,2 5-2 0 0,-1-297-13 0 0,5 103-204 0 0,-15-195 213 0 0,-1 0-1 0 0,-5 28 1 0 0,4-36 59 0 0,-1-1-1 0 0,0-1 1 0 0,-1 2-1 0 0,-1-2 1 0 0,-7 17 0 0 0,9-23 6 0 0,0 0 0 0 0,0 1 0 0 0,0-1 0 0 0,-1-1 1 0 0,0 1-1 0 0,0-1 0 0 0,1 1 0 0 0,-2-1 0 0 0,1 0 1 0 0,0 0-1 0 0,-1-1 0 0 0,1 0 0 0 0,-1 1 0 0 0,0-1 1 0 0,-6 2-1 0 0,-8 0 38 0 0,1 0 0 0 0,-36 3 1 0 0,50-7-23 0 0,-47 3 97 0 0,-82-8 0 0 0,15 1-28 0 0,-152-6 16 0 0,11-2-65 0 0,-44-4 8 0 0,-6-7-36 0 0,150 10 0 0 0,-62-2 0 0 0,-112 9 256 0 0,264 5-207 0 0,-134 7 182 0 0,84-2-107 0 0,-451 28 272 0 0,291-14-321 0 0,-148 13 194 0 0,229-24 2 0 0,28-3 146 0 0,-198 7 500 0 0,10-1-442 0 0,193 2-387 0 0,-9 0-1 0 0,-163 15 138 0 0,187-17-62 0 0,-148 4 127 0 0,130-18-79 0 0,124 4-138 0 0,-45 7-1 0 0,14-1-25 0 0,-258 27-47 0 0,318-30-310 0 0,-1 0-1 0 0,1 2 1 0 0,0 0 0 0 0,-23 11-1 0 0,18-6-1433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2:03.6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49 21191 0 0,'-11'-31'1888'0'0,"5"21"-1512"0"0,1 2-304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2:07.8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30 9671 0 0,'-9'-16'864'0'0,"5"9"-696"0"0,0 1 1240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2T04:22:10.8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21 14743 0 0,'-19'-13'1312'0'0,"5"6"-1056"0"0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3:5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24 919 0 0,'2'0'67'0'0,"0"-3"153"0"0,0 2 0 0 0,0-1 0 0 0,8-15 18579 0 0,-10 19-17937 0 0,0 2-727 0 0,0 4-3 0 0,0 0 1 0 0,-2 0-1 0 0,1 0 0 0 0,-2 0 1 0 0,-3 12-1 0 0,-1-3-76 0 0,-12 23 1 0 0,-4 4 181 0 0,-20 34 62 0 0,-2 5-411 0 0,34-55-2240 0 0,11-27 1100 0 0,34-98-5766 0 0,-17 59 7249 0 0,-17 38-166 0 0,0-1 0 0 0,1 1 0 0 0,-1 0 0 0 0,0 0-1 0 0,0-1 1 0 0,0 1 0 0 0,0 0 0 0 0,1-1 0 0 0,-1 1 0 0 0,1-1 0 0 0,-1 1 0 0 0,1 0 0 0 0,-1 0 0 0 0,0 0 0 0 0,0 0 0 0 0,1 0 0 0 0,-1 0 0 0 0,1-1 0 0 0,-1 1 0 0 0,1 0 0 0 0,-1 0 0 0 0,0 0 0 0 0,0 0 0 0 0,1 0 0 0 0,-1 0 0 0 0,1 0 0 0 0,-1 0 0 0 0,1 0 0 0 0,-1 0 0 0 0,0 0 0 0 0,1 0 0 0 0,-1 0 0 0 0,1 1 0 0 0,0-1 0 0 0,14 6 696 0 0,-13-5-799 0 0,8 5 118 0 0,-1 1 0 0 0,1 0 0 0 0,10 9 0 0 0,-9-6-91 0 0,17 11 0 0 0,-13-12 40 0 0,20 9-1 0 0,-14-10-4480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3:5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33 5983 0 0,'0'-6'90'0'0,"0"4"-40"0"0,0 0 0 0 0,0 0 1 0 0,-1 0-1 0 0,1 1 0 0 0,0-2 0 0 0,0 2 0 0 0,-7-12 12707 0 0,8 24-10811 0 0,4 53-963 0 0,2 11-743 0 0,-10 14 440 0 0,-21 148 0 0 0,12-135-519 0 0,11-97-682 0 0,-1 16-1202 0 0,2-26 1422 0 0,0 0 0 0 0,-1 0 0 0 0,-1-8 0 0 0,-1-4 157 0 0,2 0 92 0 0,-6-107 152 0 0,7 123 352 0 0,2 0-288 0 0,2-1-127 0 0,1 1 1 0 0,-1-1-1 0 0,1 1 0 0 0,0-1 0 0 0,-1 1 0 0 0,10 0 0 0 0,-7 0-220 0 0,0 0 0 0 0,13-4 0 0 0,1-2-1593 0 0,0-2-1 0 0,0 0 1 0 0,28-18 0 0 0,-29 14-286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 6911 0 0,'1'-2'315'0'0,"1"1"-201"0"0,3-13 6188 0 0,-4 16-4374 0 0,0 6-1611 0 0,1-1 1 0 0,0 1-1 0 0,-1-1 1 0 0,0 2-1 0 0,-1-2 1 0 0,0 14-1 0 0,-7 50 634 0 0,4-53-615 0 0,-1 15 183 0 0,0 46 0 0 0,5-60-488 0 0,0 0 0 0 0,2 1 0 0 0,7 33 0 0 0,-9-52-97 0 0,1 9-261 0 0,1-1 0 0 0,0 0 1 0 0,5 10-1 0 0,4-2-5035 0 0,-3-9-457 0 0</inkml:trace>
  <inkml:trace contextRef="#ctx0" brushRef="#br0" timeOffset="1">186 351 2303 0 0,'0'2'11812'0'0,"-4"20"-6329"0"0,2-10-4668 0 0,-5 18 1 0 0,2-13-222 0 0,1 0 1 0 0,-2 30-1 0 0,6-32-468 0 0,-2 6-1157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3:5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41 8287 0 0,'-2'0'639'0'0,"2"0"-522"0"0,-2 0-1 0 0,1-1 1 0 0,0 1 0 0 0,-1 0 0 0 0,2-1-1 0 0,-2 1 1 0 0,1 0 0 0 0,0 0-1 0 0,0-1 1 0 0,0 1 0 0 0,0-1 0 0 0,0 0-1 0 0,-2 0 1 0 0,3 0 433 0 0,-1 1 1 0 0,1-1-1 0 0,-1 1 0 0 0,1 0 1 0 0,-1-1-1 0 0,1 0 1 0 0,-1 1-1 0 0,1-1 0 0 0,0 1 1 0 0,0-1-1 0 0,-1 0 0 0 0,1 1 1 0 0,0-1-1 0 0,-1 1 1 0 0,1-2-1 0 0,0 1-469 0 0,0 1-1 0 0,0 0 1 0 0,0-1 0 0 0,0 0 0 0 0,1 1-1 0 0,-1-1 1 0 0,0 1 0 0 0,1 0-1 0 0,-1-1 1 0 0,0 1 0 0 0,0-1 0 0 0,0 1-1 0 0,1-1 1 0 0,-1 1 0 0 0,1 0-1 0 0,-1 0 1 0 0,1 0 0 0 0,-1-1 0 0 0,0 1-1 0 0,0 0 1 0 0,1-1 0 0 0,0 1 0 0 0,0-1-1 0 0,14-3 232 0 0,-11 2-333 0 0,5 0 13 0 0,0 1 0 0 0,0-1 1 0 0,1 1-1 0 0,-1 1 0 0 0,10 0 0 0 0,17-2-57 0 0,-25 2 54 0 0,-1 3 11 0 0,1 3 0 0 0,-4 5 0 0 0,-2 0 0 0 0,-4-7 11 0 0,-1 1-1 0 0,0-1 0 0 0,0 1 1 0 0,0-1-1 0 0,0 0 1 0 0,-1 1-1 0 0,1-1 0 0 0,-2 0 1 0 0,2 0-1 0 0,-2 1 1 0 0,1-1-1 0 0,-1 0 1 0 0,1 0-1 0 0,-5 6 0 0 0,-3 5 159 0 0,0-1-1 0 0,-17 17 0 0 0,13-14 11 0 0,-3 5-31 0 0,8-10-36 0 0,-1-1-1 0 0,-18 18 1 0 0,5-15-99 0 0,21-13-229 0 0,2-6-3581 0 0,0 3 3484 0 0,-1-1-1 0 0,2 0 0 0 0,-1 0 0 0 0,2-3 0 0 0,0 0-200 0 0,0 1 266 0 0,-1 1 0 0 0,0 1 0 0 0,0 0 0 0 0,6-6 0 0 0,-1 0-200 0 0,-4 6 182 0 0,-3 3 280 0 0,2 0 1 0 0,-1-1-1 0 0,0 1 1 0 0,1-1-1 0 0,-1 1 1 0 0,1 0-1 0 0,-1-1 1 0 0,0 1-1 0 0,0 0 1 0 0,1 0-1 0 0,-1 0 1 0 0,1 0-1 0 0,-1 1 1 0 0,0-1-1 0 0,1 0 1 0 0,-1 1 0 0 0,0-1-1 0 0,0 1 1 0 0,1-1-1 0 0,-1 1 1 0 0,0-1-1 0 0,1 1 1 0 0,-2 0-1 0 0,2-1 1 0 0,1 3-1 0 0,-1-1 11 0 0,0-1-2 0 0,1 1-1 0 0,-2-1 0 0 0,1 1 0 0 0,0-1 1 0 0,0 2-1 0 0,0-2 0 0 0,2 4 1 0 0,-2-2-11 0 0,-1-1 1 0 0,1-1-1 0 0,1 2 0 0 0,-1-1 1 0 0,-1-1-1 0 0,2 1 1 0 0,0-1-1 0 0,3 3 1 0 0,-5-2-94 0 0,1-1-53 0 0,0 1 0 0 0,0-1 0 0 0,0 1 0 0 0,1-1 0 0 0,-1 0 0 0 0,4 2 0 0 0,2 0-5058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3:5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6911 0 0,'2'0'9068'0'0,"14"0"-8458"0"0,-5 0-553 0 0,-2 1 0 0 0,1-2 0 0 0,1 0-1 0 0,-2 0 1 0 0,1-1 0 0 0,14-4 0 0 0,-16 3-171 0 0,1 0 0 0 0,-1 0-1 0 0,-1-2 1 0 0,1 1 0 0 0,9-8-1 0 0,-12 9-588 0 0,-1-2-1 0 0,1 1 1 0 0,-2 1-1 0 0,1-2 1 0 0,5-7 0 0 0,-2 0-1115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3:5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71 11431 0 0,'-1'-6'168'0'0,"-1"-1"-1"0"0,0 1 0 0 0,-1 0 0 0 0,1 0 1 0 0,-1 1-1 0 0,0-1 0 0 0,-1 1 0 0 0,-6-9 1 0 0,3 5 9139 0 0,6 14-6166 0 0,0 1-4456 0 0,-2 177 1196 0 0,0-122 119 0 0,-1-8 0 0 0,4-37-1577 0 0,-1-1 0 0 0,0 0-1 0 0,-5 20 1 0 0</inkml:trace>
  <inkml:trace contextRef="#ctx0" brushRef="#br0" timeOffset="1">20 396 4143 0 0,'0'0'319'0'0,"-1"0"-210"0"0,-1 4 744 0 0,0 0 0 0 0,-1-1 0 0 0,1 1 0 0 0,1-1 0 0 0,-1 1-1 0 0,1 1 1 0 0,-1-2 0 0 0,1 1 0 0 0,1 1 0 0 0,-1-2-1 0 0,0 2 1 0 0,1-1 0 0 0,0 8 0 0 0,0-7-595 0 0,0-1 1 0 0,1 1-1 0 0,0-1 0 0 0,-1 0 0 0 0,1 1 1 0 0,1-1-1 0 0,-1 1 0 0 0,1-2 1 0 0,0 2-1 0 0,-1-1 0 0 0,2 0 1 0 0,-1 0-1 0 0,4 3 0 0 0,-5-5-230 0 0,0-1-1 0 0,0 0 1 0 0,0 0-1 0 0,1 0 1 0 0,-1 0-1 0 0,0 0 1 0 0,1 0 0 0 0,-1-1-1 0 0,1 1 1 0 0,-1 0-1 0 0,1-1 1 0 0,0 1-1 0 0,-1-1 1 0 0,1 0-1 0 0,-1 0 1 0 0,1 0-1 0 0,-1 1 1 0 0,3-1 0 0 0,4-1 2 0 0,-2 1 1 0 0,1-1 0 0 0,7-2-1 0 0,-2 0 36 0 0,-5 1-52 0 0,1 0 0 0 0,-2 0 0 0 0,1-1 0 0 0,0 0-1 0 0,7-4 1 0 0,32-22-1174 0 0,-36 22 624 0 0,12-9-483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3:5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63 4607 0 0,'0'-1'208'0'0,"-3"-3"-62"0"0,3 2-88 0 0,-2 1 1 0 0,1-1-1 0 0,1 1 1 0 0,-1-1-1 0 0,0 1 1 0 0,1-1-1 0 0,-1 0 1 0 0,1 1 0 0 0,-1-3-1 0 0,1-7 8760 0 0,3 2-3474 0 0,-2 7-5061 0 0,-1 1 0 0 0,1 0 0 0 0,0 0-1 0 0,0 0 1 0 0,0 0 0 0 0,0 0 0 0 0,0 0 0 0 0,0 0 0 0 0,1 0-1 0 0,-1 0 1 0 0,2 0 0 0 0,0-1-327 0 0,0 2 0 0 0,1-2 1 0 0,-1 1-1 0 0,1 1 0 0 0,-1-1 0 0 0,0 1 1 0 0,0-1-1 0 0,1 1 0 0 0,-1 0 0 0 0,6 1 0 0 0,0 0 31 0 0,0 1 0 0 0,13 3 0 0 0,-20-4 6 0 0,1 0 0 0 0,0 0 0 0 0,-1 0 0 0 0,1 0 0 0 0,0 1 1 0 0,0-1-1 0 0,-1 2 0 0 0,0-2 0 0 0,0 1 0 0 0,1 0 0 0 0,2 4 0 0 0,0 2-4 0 0,2 6 9 0 0,-7-10 4 0 0,0-1 9 0 0,-1 2 17 0 0,0 1 1 0 0,1-2 0 0 0,-1 1-1 0 0,-1 1 1 0 0,1-2 0 0 0,-1 1-1 0 0,0 0 1 0 0,0-1 0 0 0,0 1-1 0 0,-4 4 1 0 0,-1 2 83 0 0,-1 0 1 0 0,-15 16-1 0 0,13-15-216 0 0,-2-2 0 0 0,0 1-1 0 0,-17 10 1 0 0,20-15-922 0 0,0 0 1 0 0,-1-2-1 0 0,-10 6 0 0 0,19-10 883 0 0,0 1 0 0 0,0-1 0 0 0,0 0 0 0 0,0 0 0 0 0,0 1 0 0 0,0-1-1 0 0,0 0 1 0 0,0 0 0 0 0,0 0 0 0 0,0 1 0 0 0,0-1 0 0 0,0-1 0 0 0,0 1 0 0 0,0 0 0 0 0,0 0 0 0 0,0 0 0 0 0,0-1 0 0 0,0 1 0 0 0,0 0 0 0 0,0 0 0 0 0,0-1 0 0 0,0 1-1 0 0,0-1 1 0 0,-1 0 0 0 0,2 0 67 0 0,-1 0 0 0 0,1 0 0 0 0,-1 1 0 0 0,1-1 0 0 0,0 0 0 0 0,0 0 0 0 0,-1 1 0 0 0,1-2 0 0 0,0 1 0 0 0,0 1 0 0 0,0-1 0 0 0,-1 0 0 0 0,1 0 0 0 0,0 0 0 0 0,0 0 0 0 0,1 0 0 0 0,-1 1 0 0 0,0-1 0 0 0,0-1 0 0 0,1 2 0 0 0,-1-1 0 0 0,0 0 0 0 0,0 0 0 0 0,0 1 0 0 0,1-1 0 0 0,0 0 0 0 0,0-1 0 0 0,1-2 53 0 0,1 0 0 0 0,-1 1 1 0 0,1 0-1 0 0,0-1 1 0 0,0 1-1 0 0,0 0 0 0 0,0 0 1 0 0,1 0-1 0 0,0 1 1 0 0,-1-1-1 0 0,1 0 0 0 0,0 1 1 0 0,0 1-1 0 0,0-2 1 0 0,0 2-1 0 0,0-1 0 0 0,0 2 1 0 0,1-2-1 0 0,-1 1 1 0 0,9 0-1 0 0,-10 1 200 0 0,1 0 1 0 0,-1 0-1 0 0,0 0 1 0 0,0 1-1 0 0,0-1 1 0 0,0 1-1 0 0,0 0 1 0 0,1 0-1 0 0,3 2 1 0 0,29 14 853 0 0,-23-10-773 0 0,2 1-139 0 0,12 6 132 0 0,-24-13-241 0 0,-2 0 0 0 0,1-1 0 0 0,1 1 0 0 0,-1 0 1 0 0,-1-1-1 0 0,2 1 0 0 0,-1-1 0 0 0,0 0 0 0 0,0 0 1 0 0,1 0-1 0 0,1 0 0 0 0,-2-1-163 0 0,-1 0 0 0 0,1 0 0 0 0,-1 1 1 0 0,1-1-1 0 0,-2 0 0 0 0,2 0 0 0 0,-1 0 0 0 0,0 0 0 0 0,1 0 1 0 0,-2 0-1 0 0,2-1 0 0 0,-1 1 0 0 0,-1 0 0 0 0,1 0 0 0 0,1-1 0 0 0,-2 1 1 0 0,1-1-1 0 0,1-2 0 0 0,4-11-966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3:5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0,'0'0'968'0'0,"1"2"599"0"0,12 45 4161 0 0,0 27-2929 0 0,-5 53-592 0 0,-8-123-1930 0 0,0 100 1723 0 0,-1-13-1187 0 0,4-19-1012 0 0,0-42-6551 0 0</inkml:trace>
  <inkml:trace contextRef="#ctx0" brushRef="#br0" timeOffset="1">341 71 3223 0 0,'-10'-3'20947'0'0,"5"7"-21672"0"0,-31 35 172 0 0,-53 42 1721 0 0,59-54-1762 0 0,20-17-721 0 0,-1-1 1 0 0,-13 10-1 0 0,23-19 1185 0 0,1 0-1 0 0,0 0 1 0 0,-1 1-1824 0 0,1-1 1824 0 0,0 0-1 0 0,-1 0 1 0 0,1 1 0 0 0,0-1 0 0 0,0 0-1 0 0,0 0 1 0 0,0 0 0 0 0,-1-1 0 0 0,1 1-1 0 0,0 0 1 0 0,0 0 0 0 0,0 0 0 0 0,0 0-1 0 0,0 0 1 0 0,0 0 0 0 0,0 0-1 0 0,0 0 1 0 0,0 0 0 0 0,-1 0 0 0 0,1 0-1 0 0,-1-1-1302 0 0,2-9 190 0 0,0 7 1317 0 0,0 0 1 0 0,1 0-1 0 0,-2 1 0 0 0,2-1 0 0 0,2-5 0 0 0,-1 7 14 0 0,-1-1 0 0 0,0 1 0 0 0,0-1 0 0 0,0 1 0 0 0,1-1 0 0 0,-1 1 0 0 0,0 1 0 0 0,1-2 0 0 0,-1 1 0 0 0,1 1 0 0 0,-1 0 0 0 0,0-1 1 0 0,1 1-1 0 0,0-1 0 0 0,0 1 0 0 0,-1 0 0 0 0,1 0 0 0 0,-1 1 0 0 0,1-1 0 0 0,2 1 0 0 0,2 0 135 0 0,1 1 0 0 0,-2 0 0 0 0,2 0 1 0 0,-1 0-1 0 0,12 7 0 0 0,-1 3-166 0 0,28 21 0 0 0,-30-19 38 0 0,-7-10-47 0 0,-7-4-136 0 0,-1 1 0 0 0,1 0-1 0 0,-1-1 1 0 0,2 1 0 0 0,-2-1 0 0 0,1 0-1 0 0,0 0 1 0 0,-1 0 0 0 0,1 0 0 0 0,0 0-1 0 0,0-1 1 0 0,-1 1 0 0 0,1-1 0 0 0,0 1-1 0 0,-1-1 1 0 0,1 1 0 0 0,-1-1 0 0 0,1 0-1 0 0,-1 0 1 0 0,1 1 0 0 0,-1-1 0 0 0,1-1-1 0 0,-1 2 1 0 0,1-2 0 0 0,1-1 0 0 0,3-6-1066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29 3679 0 0,'-3'-28'14366'0'0,"3"30"-13572"0"0,-3 46 212 0 0,4 49-1 0 0,0-71-616 0 0,0-12-236 0 0,3 15 0 0 0,-1-17-127 0 0,-2 1 0 0 0,1 11 0 0 0,-2-13-1065 0 0,-1 0-1 0 0,-4 21 1 0 0,3-22-619 0 0</inkml:trace>
  <inkml:trace contextRef="#ctx0" brushRef="#br0" timeOffset="1">7 411 8287 0 0,'0'0'756'0'0,"-1"0"-622"0"0,-3-4 2367 0 0,4 4-2303 0 0,-1-1 0 0 0,1 1 0 0 0,0 0 1 0 0,0 0-1 0 0,0-1 0 0 0,0 1 0 0 0,0 0 0 0 0,0 0 0 0 0,-1 0 1 0 0,1 0-1 0 0,0 0 0 0 0,0-1 0 0 0,0 1 0 0 0,0 0 0 0 0,0-1 1 0 0,0 1-1 0 0,0 0 0 0 0,0-1 0 0 0,0 1 0 0 0,0 0 0 0 0,1 0 1 0 0,-1 0-1 0 0,0 0 0 0 0,0 0 0 0 0,0-1 0 0 0,0 1 0 0 0,0 0 1 0 0,0-1-1 0 0,1 1 0 0 0,-1 0 0 0 0,0-1 397 0 0,0 1-397 0 0,0 0 0 0 0,0 0 0 0 0,0 0 0 0 0,1 0 0 0 0,-1 0 1 0 0,1 0-1 0 0,7-6 1206 0 0,-4 5-1370 0 0,0 0 0 0 0,1 0-1 0 0,-1 0 1 0 0,0 0 0 0 0,1 0 0 0 0,-1 1-1 0 0,0 0 1 0 0,0 0 0 0 0,1 0 0 0 0,-1 0-1 0 0,1 0 1 0 0,-1 1 0 0 0,0 0 0 0 0,1 0-1 0 0,-1 1 1 0 0,0-1 0 0 0,0 1 0 0 0,0-1-1 0 0,0 2 1 0 0,0-1 0 0 0,-1 0 0 0 0,1 0-1 0 0,0 1 1 0 0,-1 0 0 0 0,0 0 0 0 0,1 0-1 0 0,-1 0 1 0 0,-1 0 0 0 0,1 1 0 0 0,-1-1-1 0 0,3 5 1 0 0,-1-1-34 0 0,-1 0 0 0 0,0 0 0 0 0,0 1 0 0 0,2 7 0 0 0,-2-5 0 0 0,-3-7 36 0 0,2 2 0 0 0,-2-1 0 0 0,1 0 0 0 0,-1 0 0 0 0,0 0 0 0 0,0 1 0 0 0,0-1 0 0 0,-1 0 0 0 0,0 0-1 0 0,0 0 1 0 0,1 0 0 0 0,-2 0 0 0 0,-2 6 0 0 0,2-5-296 0 0,0 0-1 0 0,0 0 1 0 0,-1-1 0 0 0,0 1-1 0 0,0-1 1 0 0,0 0-1 0 0,0 0 1 0 0,-1 0 0 0 0,0 0-1 0 0,-6 4 1 0 0,2-3-6971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6911 0 0,'0'2'7756'0'0,"-13"46"25"0"0,3 3-4922 0 0,-3 54-3121 0 0,8-61 1165 0 0,4-29-867 0 0,0 0-1 0 0,0 0 0 0 0,4 22 1 0 0,-2-28-314 0 0,0 0 0 0 0,2 0-1 0 0,-1 0 1 0 0,1 0 0 0 0,0-1 0 0 0,7 14 0 0 0,-10-21 30 0 0,0-1 0 0 0,0 1 0 0 0,1 0 0 0 0,-1-1 0 0 0,1 0 0 0 0,-1 0-1 0 0,1 1 1 0 0,-1 0 0 0 0,0-1 0 0 0,0 1 0 0 0,1-1 0 0 0,0 0 0 0 0,-1 0 0 0 0,1 0 0 0 0,-1 1-1 0 0,0-1 1 0 0,1 0 0 0 0,0 0 0 0 0,0 1 0 0 0,-1-1 0 0 0,0 0 0 0 0,1 0 0 0 0,0 0 0 0 0,0 0 0 0 0,12 2-2054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1701 1387 3223 0 0,'-11'7'662'0'0,"0"-1"0"0"0,-1 0-1 0 0,0 0 1 0 0,0 0-1 0 0,-15 3 1 0 0,-24 6 3719 0 0,27-7-2609 0 0,0-1 1 0 0,-36 5-1 0 0,-9-3 861 0 0,-87 8 427 0 0,-161-16-1078 0 0,265-4-1730 0 0,1-2 0 0 0,0-2 0 0 0,1-3 1 0 0,0-2-1 0 0,-81-31 0 0 0,92 26-50 0 0,-73-43 1 0 0,-29-38 256 0 0,116 79-387 0 0,1-1 0 0 0,2-1-1 0 0,0-1 1 0 0,-19-25 0 0 0,28 30-68 0 0,2 0 1 0 0,-1-1 0 0 0,2 0-1 0 0,1-1 1 0 0,0 0 0 0 0,1 0-1 0 0,-5-21 1 0 0,8 19-59 0 0,0 1-1 0 0,1-1 1 0 0,1-1-1 0 0,2 1 1 0 0,0 0-1 0 0,1-1 1 0 0,2 1-1 0 0,3-24 1 0 0,-2 30 9 0 0,0 0-1 0 0,1 0 1 0 0,1 0-1 0 0,1 0 1 0 0,0 0-1 0 0,1 2 1 0 0,0-1-1 0 0,1 0 1 0 0,1 1-1 0 0,0 1 1 0 0,20-23-1 0 0,-1 8-108 0 0,35-25 0 0 0,38-21-220 0 0,-90 65 335 0 0,25-19-82 0 0,1 3 0 0 0,1 2 1 0 0,63-28-1 0 0,68-10 99 0 0,-120 43 24 0 0,142-38-101 0 0,-1 16-27 0 0,-147 31 119 0 0,245-37-51 0 0,-221 36 41 0 0,50-5-22 0 0,2 5 0 0 0,175 8 0 0 0,-259 4 27 0 0,0 2 0 0 0,0 1 0 0 0,53 17 0 0 0,-38-6-9 0 0,80 39-1 0 0,-109-45 16 0 0,-1 0-1 0 0,0 2 0 0 0,-1 0 0 0 0,35 30 0 0 0,-41-29 4 0 0,1 0 0 0 0,-2 1 1 0 0,0 0-1 0 0,-2 1 0 0 0,1 0 1 0 0,13 29-1 0 0,-9-12 59 0 0,-2 1 0 0 0,-2 0 0 0 0,0 1 0 0 0,-2 0 0 0 0,-2 1 0 0 0,-1-1 0 0 0,-2 1 0 0 0,-2 1 0 0 0,0-1 0 0 0,-3 0 0 0 0,-8 58 0 0 0,3-60 66 0 0,-1-1 0 0 0,-13 34 1 0 0,13-50-62 0 0,1-1-1 0 0,-2 1 1 0 0,0-2 0 0 0,-1 0 0 0 0,-20 27 0 0 0,-103 96 459 0 0,46-51-205 0 0,56-55-846 0 0,-78 80 2214 0 0,48-63-3258 0 0,40-35-1710 0 0,-27 14 1 0 0,2-5-5195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 22111 0 0,'0'0'2696'0'0,"-7"-6"-2400"0"0,0 0 8 0 0,-4-1 0 0 0,-2 0-1112 0 0,-1 1-224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33 3223 0 0,'0'0'143'0'0,"0"-3"-3"0"0,-3-23 19857 0 0,68 23-19365 0 0,-37 5-667 0 0,30 6 0 0 0,-33-4 26 0 0,43 2 0 0 0,-32-3-2 0 0,-35-3-45 0 0,-11 0-89 0 0,-1 1 172 0 0,0-1-1 0 0,-11-2 1 0 0,-14 0 17 0 0,24 2-45 0 0,-16 1-18 0 0,0 1 0 0 0,-43 7-1 0 0,63-8 16 0 0,0 1-1 0 0,1 1 0 0 0,-1-1 0 0 0,1 1 1 0 0,0 1-1 0 0,0-1 0 0 0,0 0 0 0 0,0 2 1 0 0,1-1-1 0 0,-1 1 0 0 0,1 0 0 0 0,0 0 1 0 0,-10 12-1 0 0,12-11-19 0 0,2-4-30 0 0,0 3 25 0 0,2-5 23 0 0,0 1 0 0 0,0-1-1 0 0,0 1 1 0 0,0 0 0 0 0,0-1-1 0 0,0 0 1 0 0,0 1 0 0 0,0-1-1 0 0,0 1 1 0 0,0 0 0 0 0,0-1 0 0 0,1 0-1 0 0,-1 1 1 0 0,0-1 0 0 0,1 1-1 0 0,-1-1 1 0 0,0 1 0 0 0,0-1 0 0 0,1 2-8 0 0,0 0 5 0 0,0 0 1 0 0,-1-1-1 0 0,2 1 1 0 0,-1-1-1 0 0,0 1 0 0 0,0-1 1 0 0,0 1-1 0 0,1-1 1 0 0,-1 1-1 0 0,0-1 1 0 0,1 0-1 0 0,-1 0 0 0 0,4 2 1 0 0,-2-1-7 0 0,1-1 0 0 0,0 1 0 0 0,0-1 0 0 0,-1 1 0 0 0,1-1 1 0 0,4 0-1 0 0,3 1 5 0 0,-1-2 1 0 0,1 0-1 0 0,-1 0 0 0 0,13-2 1 0 0,146-17-1684 0 0,-168 19 295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20215 0 0,'0'0'927'0'0,"1"1"-22"0"0,6 0-741 0 0,1 0 0 0 0,-2 1 0 0 0,1-1-1 0 0,10 5 1 0 0,-14-4-88 0 0,0-1 0 0 0,0 1 0 0 0,0 0 1 0 0,0 0-1 0 0,0 0 0 0 0,0 1 0 0 0,0-1 0 0 0,0 0 0 0 0,0 1 0 0 0,2 4 0 0 0,-4-6-60 0 0,0 0 1 0 0,-1 1-1 0 0,1-1 0 0 0,0 1 1 0 0,-1-1-1 0 0,0 1 0 0 0,1-1 1 0 0,-1 1-1 0 0,0-1 0 0 0,1 1 0 0 0,-1-1 1 0 0,0 1-1 0 0,0-1 0 0 0,0 1 1 0 0,0-1-1 0 0,-1 1 0 0 0,1-1 1 0 0,-1 1-1 0 0,1-2 0 0 0,0 2 0 0 0,-2 2 1 0 0,0 0-22 0 0,0 1 1 0 0,-1-2-1 0 0,1 1 1 0 0,0 0 0 0 0,-6 6-1 0 0,0-3-291 0 0,0 1 0 0 0,0-1 0 0 0,-12 7 0 0 0,-12 7-6136 0 0,10-9-644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3679 0 0,'-26'14'13254'0'0,"28"-14"-12061"0"0,13 4-1053 0 0,0-1 1 0 0,0-1 0 0 0,0 1-1 0 0,0-2 1 0 0,17-1-1 0 0,-2 1-64 0 0,112-1 138 0 0,-63-1-5980 0 0,-99-12-3848 0 0,-31-1 17956 0 0,50 14-7962 0 0,1 0 1 0 0,-1 0 0 0 0,1 0-1 0 0,0 0 1 0 0,-1 0-1 0 0,1 0 1 0 0,-1 1 0 0 0,1-1-1 0 0,-1 0 1 0 0,1 0 0 0 0,0 1-1 0 0,0-1 1 0 0,-1 0 0 0 0,1 0-1 0 0,-1 0 1 0 0,0 1 380 0 0,1-1-380 0 0,0 1-1 0 0,0-1 1 0 0,0 1 0 0 0,-1-1-1 0 0,-4 14 2292 0 0,3 21-4002 0 0,2-24 2267 0 0,-2 266-352 0 0,9-174-2618 0 0,2-93-10414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65 10135 0 0,'-8'-3'159'0'0,"2"1"64"0"0,1 0 0 0 0,-1 0 0 0 0,1-1 0 0 0,-1 0 0 0 0,-6-6 4894 0 0,12 9-4700 0 0,0-2 1 0 0,0 1-1 0 0,0 0 1 0 0,0 0-1 0 0,0 0 0 0 0,1 0 1 0 0,-1 0-1 0 0,1 0 1 0 0,-1 0-1 0 0,1 0 1 0 0,-1 0-1 0 0,1 0 0 0 0,-1 0 1 0 0,1 0-1 0 0,0 1 1 0 0,1-3-1 0 0,-1 2-144 0 0,2-1 1 0 0,-1 0-1 0 0,0 1 1 0 0,0 0-1 0 0,1-1 0 0 0,3-1 1 0 0,0 1-266 0 0,0 0-1 0 0,0 0 1 0 0,0 1 0 0 0,14-1 0 0 0,27 0-8 0 0,-45 2-1 0 0,1 0 1 0 0,0 1-1 0 0,-1-1 1 0 0,1 0-1 0 0,-1 1 0 0 0,0-1 1 0 0,1 1-1 0 0,0 0 0 0 0,-1 0 1 0 0,0-1-1 0 0,0 2 1 0 0,1-1-1 0 0,-1 0 0 0 0,0 1 1 0 0,0-1-1 0 0,1 1 0 0 0,-2-1 1 0 0,4 4-1 0 0,3 6-47 0 0,-7-8 50 0 0,1 1 0 0 0,-1-1 0 0 0,0 0 0 0 0,0 0 0 0 0,0 0 0 0 0,-1 1 0 0 0,0-1 0 0 0,0 1 0 0 0,1-1 0 0 0,-1 1 0 0 0,-1-1 1 0 0,1 0-1 0 0,0 1 0 0 0,0-1 0 0 0,-1 1 0 0 0,-1-1 0 0 0,2 0 0 0 0,-2 1 0 0 0,1-1 0 0 0,-3 6 0 0 0,-3 1 44 0 0,0 1 0 0 0,0-1 0 0 0,-1 1 0 0 0,-12 11 0 0 0,-4 1-1 0 0,-1-2 0 0 0,-1 0 0 0 0,-43 24 0 0 0,50-33-93 0 0,19-12 70 0 0,-13 9-1261 0 0,9-9-710 0 0,8-5 834 0 0,2-1 715 0 0,0 1-1 0 0,0 0 1 0 0,0-1-1 0 0,1 2 1 0 0,-1 0 0 0 0,1 0-1 0 0,0 0 1 0 0,0 1-1 0 0,0-1 1 0 0,1 2-1 0 0,13-4 1 0 0,-19 5 399 0 0,0 1 0 0 0,0 0 0 0 0,1 0 0 0 0,-1 0 0 0 0,0 0-1 0 0,0 0 1 0 0,1 1 0 0 0,-2-1 0 0 0,1 1 0 0 0,1-1 0 0 0,-1 1 0 0 0,0 0 0 0 0,0 0 0 0 0,0-1 0 0 0,2 3 0 0 0,3 2 249 0 0,0-1 1 0 0,-1 2-1 0 0,5 4 1 0 0,6 5 263 0 0,-12-10-420 0 0,-4-4-66 0 0,0 0 1 0 0,0 0-1 0 0,0 0 0 0 0,0 0 1 0 0,1 0-1 0 0,-2-1 0 0 0,2 1 1 0 0,-1 0-1 0 0,0 0 0 0 0,1-1 1 0 0,-1 1-1 0 0,1 0 0 0 0,-1-1 1 0 0,2 1-1 0 0,5-1-2 0 0,-5 0-76 0 0,-2 0-1111 0 0,8-2-573 0 0,0-1-4084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5 249 3679 0 0,'-5'-5'17830'0'0,"15"0"-16705"0"0,-4 2-1082 0 0,1 1 0 0 0,-1 0 1 0 0,1 0-1 0 0,0 2 0 0 0,0-1 0 0 0,7 0 0 0 0,17-3-235 0 0,-21 2-278 0 0,0 0 0 0 0,0 0-1 0 0,-1-2 1 0 0,0 1-1 0 0,1-1 1 0 0,12-8-1 0 0,-18 11 160 0 0,-1-2 0 0 0,0 0 0 0 0,0 1 0 0 0,0 0 0 0 0,0-1 0 0 0,-1 0 0 0 0,0 0 0 0 0,1 0 0 0 0,-1 0 0 0 0,0-1 0 0 0,0 1 0 0 0,0-1 0 0 0,0 1 0 0 0,-1-1 0 0 0,1 0 0 0 0,-1 0 0 0 0,0 1 0 0 0,0-1 0 0 0,0-5 0 0 0,-1 0 243 0 0,0 1 0 0 0,0-1-1 0 0,-1 0 1 0 0,0 1 0 0 0,0 0 0 0 0,-1 0-1 0 0,-4-12 1 0 0,2 10 2701 0 0,1 1 0 0 0,-12-20 3978 0 0,12 36-6550 0 0,1 0 1 0 0,0-1 0 0 0,0 1 0 0 0,0 0-1 0 0,1 0 1 0 0,0 0 0 0 0,0 1-1 0 0,1 10 1 0 0,6 59 381 0 0,-4-60-420 0 0,1 5-96 0 0,0-10-364 0 0,-2 0-1 0 0,1 1 1 0 0,-2-1 0 0 0,0 0-1 0 0,0 1 1 0 0,-4 15-1 0 0,1-13-5157 0 0,1 1-1675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1375 0 0,'0'0'66'0'0,"-7"7"3820"0"0,-3 18 6037 0 0,-1 0-5307 0 0,-5 10-3111 0 0,10-18-879 0 0,1-1 0 0 0,-4 24 0 0 0,-4 10 1012 0 0,12-49-450 0 0,9 1-931 0 0,-7-2-246 0 0,0 0-1 0 0,0 0 1 0 0,0 0-1 0 0,0 0 1 0 0,0 0-1 0 0,0 0 0 0 0,0 0 1 0 0,0 0-1 0 0,0 0 1 0 0,1 0-1 0 0,3-2 26 0 0,-1 1-1 0 0,1-2 1 0 0,-1 1 0 0 0,0 0-1 0 0,0-1 1 0 0,6-5 0 0 0,5-3 26 0 0,-6 5-24 0 0,22-13-12 0 0,-20 16-26 0 0,-11 3 0 0 0,0 0 0 0 0,1 0 0 0 0,-1 0 0 0 0,1 0 0 0 0,0 0 0 0 0,-1 0 0 0 0,0 0 0 0 0,1 0 0 0 0,-1 0 0 0 0,1 0 0 0 0,-1 1 0 0 0,1-1 0 0 0,-1 0 0 0 0,0 0 0 0 0,1 1 0 0 0,-1-1 0 0 0,1 1 0 0 0,0 0 0 0 0,1 1 0 0 0,-1-1 0 0 0,-1 1 0 0 0,2 0 0 0 0,-1-1 0 0 0,-1 2 0 0 0,1-2 0 0 0,-1 1 0 0 0,2 3 0 0 0,-2-3 0 0 0,1 0 0 0 0,0 1 0 0 0,-1-2 0 0 0,1 1 0 0 0,-1 1 0 0 0,0-1 0 0 0,0 0 0 0 0,0 0 0 0 0,0 1 0 0 0,0 2 0 0 0,-1 2 0 0 0,1 2 0 0 0,0 3-14 0 0,1-9-82 0 0,1-3-45 0 0,-1 2-1151 0 0,0-1-414 0 0,9 0-77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32 20759 0 0,'-3'-2'323'0'0,"-1"1"153"0"0,-5-4 2661 0 0,12-2-2126 0 0,-2 6-944 0 0,1 0-1 0 0,-2 0 1 0 0,2 0 0 0 0,-1 0-1 0 0,0 1 1 0 0,1-1 0 0 0,-1 0 0 0 0,0 0-1 0 0,0 1 1 0 0,1 0 0 0 0,-1-1-1 0 0,2 0 1 0 0,20-3 246 0 0,-18 4-328 0 0,22-2-13 0 0,0 2 0 0 0,-1 1-1 0 0,30 3 1 0 0,-14 1-15 0 0,-14-3-21 0 0,57 3 85 0 0,-68-5-509 0 0,-1 0 1 0 0,1-2 0 0 0,18-4 0 0 0,-13-1-3323 0 0</inkml:trace>
  <inkml:trace contextRef="#ctx0" brushRef="#br0" timeOffset="1">0 168 7831 0 0,'2'-1'9635'0'0,"1"-1"-9233"0"0,0-1 0 0 0,1 2 0 0 0,1-1 0 0 0,-2 1 1 0 0,1 0-1 0 0,0 0 0 0 0,0 0 0 0 0,0 0 0 0 0,1 1 0 0 0,-2-1 0 0 0,2 1 1 0 0,3 1-1 0 0,9 0-542 0 0,28 6 1 0 0,-34-4 435 0 0,59 10-208 0 0,56 10-48 0 0,-114-22-95 0 0,3 1 115 0 0,20 1-1 0 0,-31-3-150 0 0,1-1 0 0 0,0 1 0 0 0,0-1 0 0 0,-1 0 0 0 0,1 0 0 0 0,-1-1-1 0 0,1 1 1 0 0,6-4 0 0 0,14-10-1777 0 0,-10 2-3756 0 0,-5 2-672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24 15431 0 0,'-3'-12'706'0'0,"2"10"-12"0"0,1 1-448 0 0,-2-7 5776 0 0,3 10-5338 0 0,22 20-473 0 0,0 2 1 0 0,-2 1-1 0 0,25 39 0 0 0,-19-27 176 0 0,-13-19-175 0 0,-9-13-99 0 0,-1 1 0 0 0,0 0 0 0 0,0-1-1 0 0,4 10 1 0 0,-7-14 35 0 0,-9 17 176 0 0,6-12-272 0 0,0 0-1 0 0,-1 0 1 0 0,-3 4 0 0 0,-7 9 164 0 0,-2-2 1 0 0,0 0-1 0 0,-27 22 1 0 0,12-10-86 0 0,-63 50 86 0 0,9-10-3562 0 0,61-47-5475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58 9671 0 0,'-2'-1'748'0'0,"-14"-17"8723"0"0,16 14-5431 0 0,-2-2-2824 0 0,2 5-1142 0 0,0 0 0 0 0,0 0-1 0 0,0 0 1 0 0,1 0 0 0 0,-1 1 0 0 0,0-1 0 0 0,1 0 0 0 0,-1 0 0 0 0,0 1-1 0 0,0-1 1 0 0,1 0 0 0 0,-1 0 0 0 0,1 1 0 0 0,-1-1 0 0 0,1 0 0 0 0,-1 0-1 0 0,1 1 1 0 0,-1-1 0 0 0,1 1 0 0 0,1-2 0 0 0,0 1-7 0 0,0 0 0 0 0,0 0 0 0 0,0 0 0 0 0,0 0 0 0 0,0 0 1 0 0,0 1-1 0 0,4-2 0 0 0,5 1-63 0 0,-1 0 1 0 0,17 0-1 0 0,-23 1 47 0 0,2 0-61 0 0,-1 1 0 0 0,1 0 0 0 0,0 0 0 0 0,0 1 0 0 0,-1-1 0 0 0,0 1 0 0 0,0 1 0 0 0,1-1-1 0 0,-1 0 1 0 0,-1 1 0 0 0,1 0 0 0 0,0 1 0 0 0,0-1 0 0 0,-1 1 0 0 0,0-1 0 0 0,0 2 0 0 0,0-1 0 0 0,-1 0 0 0 0,1 1 0 0 0,3 7 0 0 0,-5-10 11 0 0,-1 0 0 0 0,0 0 0 0 0,0 1 0 0 0,0 0 0 0 0,0 0 0 0 0,-1-1 0 0 0,1 1 0 0 0,0 0 0 0 0,-1-1 0 0 0,0 1 0 0 0,0 0 0 0 0,0-1 0 0 0,0 1 0 0 0,0 0 0 0 0,-1 0 0 0 0,0 0 0 0 0,0-1 0 0 0,1 1 0 0 0,-1-1 0 0 0,0 1 0 0 0,0-1 0 0 0,0 1 0 0 0,-1 0 0 0 0,-1 3 0 0 0,-5 4 15 0 0,0 0 0 0 0,0 0-1 0 0,-18 17 1 0 0,25-27-13 0 0,-110 96 292 0 0,63-58-496 0 0,19-16-2745 0 0,31-52-6238 0 0,1 20 7945 0 0,1-1-1 0 0,1 1 1 0 0,1-1-1 0 0,-1 2 1 0 0,1-1-1 0 0,11-13 1 0 0,-14 19 1410 0 0,0 1-1 0 0,0 0 1 0 0,1 0 0 0 0,-1 0-1 0 0,5-2 1 0 0,-7 4 57 0 0,0 1-1 0 0,1-1 1 0 0,-1 1 0 0 0,1 0 0 0 0,-1 0-1 0 0,0 0 1 0 0,1 0 0 0 0,-1 0-1 0 0,1 1 1 0 0,-1-1 0 0 0,0 0-1 0 0,0 1 1 0 0,1-1 0 0 0,-1 0-1 0 0,0 1 1 0 0,2 1 0 0 0,-2-2-64 0 0,12 6 1070 0 0,-1 0 1 0 0,0 2-1 0 0,17 13 1 0 0,-4-3-672 0 0,3-1-158 0 0,37 17-1 0 0,-62-32-462 0 0,1 0 0 0 0,0-2 0 0 0,0 2 0 0 0,-1-1 0 0 0,0-1 0 0 0,1 1 0 0 0,0 0 0 0 0,0-1 0 0 0,-1 1 0 0 0,1-1 0 0 0,0 0 0 0 0,0-1 0 0 0,-1 1 0 0 0,1-1 0 0 0,0 0 0 0 0,0 0 0 0 0,-1 0 0 0 0,1 0 0 0 0,-1-1 0 0 0,7-2 0 0 0,1-5-5896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48 11055 0 0,'-21'-47'13485'0'0,"21"49"-12842"0"0,-6 22-203 0 0,-2 39 1 0 0,-1 6-442 0 0,4-32-428 0 0,-2 61 0 0 0,6-64-2256 0 0,1-31 2064 0 0,0 1-1 0 0,-1 0 0 0 0,0-1 0 0 0,0 1 1 0 0,1-1-1 0 0,-1 1 0 0 0,-1-1 0 0 0,-1 4 1 0 0,-4 6-1697 0 0</inkml:trace>
  <inkml:trace contextRef="#ctx0" brushRef="#br0" timeOffset="1">60 498 5983 0 0,'-19'-6'209'0'0,"0"0"781"0"0,1-2 12985 0 0,15 1-11876 0 0,3 7-2021 0 0,0-1 0 0 0,0 1 0 0 0,0-1-1 0 0,0 1 1 0 0,0 0 0 0 0,0-1 0 0 0,0 1-1 0 0,0 0 1 0 0,0 0 0 0 0,0 0-1 0 0,0-1 1 0 0,0 1 0 0 0,0-1 0 0 0,0 1-1 0 0,1 0 1 0 0,-1-1 0 0 0,0 1-1 0 0,0 0 1 0 0,0 0 0 0 0,1 0 0 0 0,-1-1-1 0 0,0 1 1 0 0,9-4 767 0 0,-8 3-980 0 0,5 1 177 0 0,0-2 0 0 0,0 1 0 0 0,0 1 0 0 0,0 0 0 0 0,0 0 0 0 0,0 0 0 0 0,0 0 0 0 0,1 1 0 0 0,-1 1 1 0 0,9 1-1 0 0,7 4-128 0 0,28 13 1 0 0,-40-16 75 0 0,-1 1 0 0 0,0-1 0 0 0,0 1 0 0 0,0 1 0 0 0,0 0 0 0 0,-1 0 0 0 0,0 0 0 0 0,13 15 0 0 0,-19-21 6 0 0,-2 2 0 0 0,1-1-1 0 0,0 1 1 0 0,0-1-1 0 0,-1 1 1 0 0,1-1-1 0 0,0 1 1 0 0,-1-1-1 0 0,1 1 1 0 0,-1-1 0 0 0,0 3-1 0 0,0 7 5 0 0,-1-8 11 0 0,-1 0 0 0 0,1 0 0 0 0,-1 0 0 0 0,1 0 0 0 0,-1 0 0 0 0,0-1 0 0 0,1 1 0 0 0,-2-1 0 0 0,1 0 0 0 0,0 1 0 0 0,-1 0 0 0 0,1-2 0 0 0,-4 4 0 0 0,-3 1 52 0 0,0 0 0 0 0,-17 7 0 0 0,13-8-124 0 0,0 1 0 0 0,-1-1 0 0 0,0-1 0 0 0,1-1 0 0 0,-28 4 0 0 0,39-7-217 0 0,0 0-1 0 0,0 0 1 0 0,0 0-1 0 0,0 0 1 0 0,0 0-1 0 0,0 0 1 0 0,0-1-1 0 0,-1 1 1 0 0,-2-2-1 0 0,-5-4-1385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22 2303 0 0,'10'-21'19064'0'0,"-17"24"-16065"0"0,3-1-2795 0 0,0 1 0 0 0,1 0-1 0 0,-1 0 1 0 0,0 1 0 0 0,1-1 0 0 0,0 1 0 0 0,-3 6 0 0 0,-9 8-38 0 0,-16 15-101 0 0,1 1 1 0 0,-33 49-1 0 0,62-81-390 0 0,10 2-4078 0 0,2 2 4237 0 0,-2-1-1 0 0,1 1 0 0 0,0 1 1 0 0,12 10-1 0 0,-16-12 121 0 0,1 1 15 0 0,0 0-1 0 0,0 0 0 0 0,-1 1 1 0 0,7 9-1 0 0,31 44-307 0 0,-44-59 66 0 0,9-6-2012 0 0,-3-2 923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5 287 7367 0 0,'-4'-4'4962'0'0,"4"4"-4562"0"0,0-1-1 0 0,0 1 1 0 0,0-1-1 0 0,0 1 1 0 0,0 0-1 0 0,-1 0 0 0 0,1-1 1 0 0,0 1-1 0 0,0-1 1 0 0,0 1-1 0 0,0-1 1 0 0,0 1-1 0 0,1 0 1 0 0,-1 0-1 0 0,0-1 0 0 0,0 0 1 0 0,1 0-215 0 0,-1 1 0 0 0,0 0-1 0 0,1 0 1 0 0,-1-1 0 0 0,1 1 0 0 0,0-1 0 0 0,-1 1 0 0 0,0 0 0 0 0,1-1-1 0 0,0 1 1 0 0,-1 0 0 0 0,1 0 0 0 0,-1 0 0 0 0,1 0 0 0 0,1 0 0 0 0,3-1-526 0 0,0 1 1 0 0,0 0 0 0 0,6 1 0 0 0,-8-1 1246 0 0,28 2-893 0 0,-21-1-28 0 0,-1 0 0 0 0,1 0 0 0 0,0-1 0 0 0,-1-1 0 0 0,18-2 0 0 0,-22 2-227 0 0,45-12-1738 0 0,-45 11 1287 0 0,0 1 1 0 0,0-1-1 0 0,0-1 1 0 0,0 0-1 0 0,-1 1 0 0 0,1-1 1 0 0,5-5-1 0 0,-1 0-4531 0 0</inkml:trace>
  <inkml:trace contextRef="#ctx0" brushRef="#br0" timeOffset="1">234 131 5063 0 0,'-10'-30'57'0'0,"-9"-29"4041"0"0,10 20 6761 0 0,8 36-10297 0 0,0 5 292 0 0,0 8 1275 0 0,-1 16 656 0 0,-7 269-2908 0 0,11-278-861 0 0,-1-2-5122 0 0</inkml:trace>
  <inkml:trace contextRef="#ctx0" brushRef="#br0" timeOffset="2">38 426 8287 0 0,'-1'1'382'0'0,"-2"3"-171"0"0,0-1-1 0 0,0 1 1 0 0,1 0 0 0 0,-1 0 0 0 0,1 0 0 0 0,0 0 0 0 0,0 0 0 0 0,0 1 0 0 0,1-1 0 0 0,-3 10-1 0 0,3-7 1842 0 0,0-1 0 0 0,0 2 1 0 0,1 13-1 0 0,0-19-1727 0 0,1 1 0 0 0,-1 0 1 0 0,1-1-1 0 0,0 1 0 0 0,0 0 1 0 0,0 0-1 0 0,0 0 0 0 0,0-1 0 0 0,1 0 1 0 0,-1 1-1 0 0,1-1 0 0 0,2 4 1 0 0,-3-6-266 0 0,0 1 1 0 0,-1-1-1 0 0,1 1 1 0 0,-1 0-1 0 0,1-1 1 0 0,0 0-1 0 0,-1 0 0 0 0,1 1 1 0 0,-1-1-1 0 0,1 0 1 0 0,0 1-1 0 0,0-1 1 0 0,-1 0-1 0 0,1 1 1 0 0,1-1-1 0 0,2 0 103 0 0,2 3-21 0 0,1-2 0 0 0,-1 0 0 0 0,1 0 0 0 0,-1-1 0 0 0,0 1 0 0 0,1-1 0 0 0,0 0 0 0 0,7-1 0 0 0,8-3-11 0 0,23-7 0 0 0,-19 5-92 0 0,17-6-662 0 0,-1-4-274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71 12815 0 0,'-1'-9'260'0'0,"1"6"-137"0"0,0-1 0 0 0,0 0-1 0 0,-1 0 1 0 0,1 1 0 0 0,-1 0 0 0 0,0-1 0 0 0,0 0 0 0 0,0 1-1 0 0,-1-1 1 0 0,-2-4 0 0 0,4 7 70 0 0,0 1-1 0 0,0-1 1 0 0,0 0-1 0 0,-1 1 1 0 0,1-1-1 0 0,-1 1 1 0 0,1-1-1 0 0,-1 0 1 0 0,1 1-1 0 0,0-1 1 0 0,-1 1 0 0 0,1 0-1 0 0,-1-1 1 0 0,0 0-1 0 0,1 1 1 0 0,0-1-1 0 0,-1 1 1 0 0,0 0-1 0 0,0 0 1 0 0,1-1 0 0 0,-1 1-1 0 0,0 0 1 0 0,0-1-1 0 0,-1 1-9 0 0,1 1 0 0 0,1-1-1 0 0,-2 0 1 0 0,1 1 0 0 0,1-1-1 0 0,-2 0 1 0 0,1 0 0 0 0,1 1-1 0 0,-2 0 1 0 0,1 0 0 0 0,1-1-1 0 0,-1 0 1 0 0,0 1 0 0 0,0 0-1 0 0,-1 1 1 0 0,-6 8-29 0 0,0 0 1 0 0,0 0-1 0 0,1 1 0 0 0,0 0 1 0 0,0 0-1 0 0,1 0 0 0 0,1 1 1 0 0,-6 18-1 0 0,9-24-151 0 0,1 0 0 0 0,-1 1 1 0 0,1 0-1 0 0,0-1 0 0 0,1 1 0 0 0,-1-1 0 0 0,1 0 0 0 0,2 14 0 0 0,-2-18-2 0 0,1 1-1 0 0,0 0 0 0 0,0-1 0 0 0,-1 1 0 0 0,1 0 0 0 0,0 0 0 0 0,0-1 0 0 0,1 1 0 0 0,-1-1 0 0 0,1 0 1 0 0,-1 1-1 0 0,1-1 0 0 0,-1 0 0 0 0,2 0 0 0 0,-1 1 0 0 0,-1-2 0 0 0,2 1 0 0 0,-1 0 0 0 0,0-1 0 0 0,1 1 1 0 0,-1-1-1 0 0,6 3 0 0 0,-5-3-12 0 0,1 0 0 0 0,-1-1 1 0 0,0 0-1 0 0,0 0 0 0 0,1 1 0 0 0,-1-2 1 0 0,1 1-1 0 0,-1 0 0 0 0,1 0 0 0 0,-1-1 0 0 0,0 0 1 0 0,0 0-1 0 0,0 0 0 0 0,6-2 0 0 0,-2-1-13 0 0,1 0 0 0 0,-2 1 0 0 0,1-1 0 0 0,0-1 0 0 0,6-6 0 0 0,-6 5 25 0 0,-1-1 0 0 0,0 0 0 0 0,0 0 0 0 0,-1 0 0 0 0,1-2 0 0 0,-2 2 0 0 0,7-16 0 0 0,-5 8 0 0 0,0 1 0 0 0,-2-1 0 0 0,6-28 0 0 0,-9 34 8 0 0,-1 0-1 0 0,0 1 1 0 0,-1-16 0 0 0,1 22 141 0 0,-2-2 99 0 0,0 1 499 0 0,-4 8-242 0 0,4-2-478 0 0,0 0 0 0 0,0 0 0 0 0,0 0-1 0 0,0 1 1 0 0,1 0 0 0 0,-1-1 0 0 0,2 1 0 0 0,-2-1 0 0 0,1 6-1 0 0,-2 6 50 0 0,0 16 0 0 0,3-17-64 0 0,-6 54-12 0 0,6 101 0 0 0,12-11-229 0 0,-12-152 187 0 0,0-4 27 0 0,0 0-1 0 0,0 0 1 0 0,0 0-1 0 0,0 0 1 0 0,0 1-1 0 0,0-2 0 0 0,0 1 1 0 0,-1 1-1 0 0,0-2 1 0 0,0 1-1 0 0,0 3 1 0 0,-1-3 18 0 0,2 0 0 0 0,-2 1-1 0 0,1-1 1 0 0,0 0 0 0 0,-1 0 0 0 0,1 0 0 0 0,-1 0 0 0 0,0 0 0 0 0,1 0 0 0 0,-2-1 0 0 0,2 1 0 0 0,-1 0-1 0 0,-1 0 1 0 0,1-2 0 0 0,0 2 0 0 0,0-1 0 0 0,-1 0 0 0 0,1 1 0 0 0,0-2 0 0 0,0 1 0 0 0,-1 0 0 0 0,0-1-1 0 0,1 1 1 0 0,-1-1 0 0 0,1 0 0 0 0,-5 0 0 0 0,3 0 5 0 0,0 0 0 0 0,0 0 0 0 0,0 0 0 0 0,0 0 0 0 0,0-1 0 0 0,0 0 0 0 0,0 0 0 0 0,0 0 0 0 0,0-1-1 0 0,1 1 1 0 0,-1-1 0 0 0,0 1 0 0 0,0-1 0 0 0,1-1 0 0 0,0 1 0 0 0,-4-3 0 0 0,6 5-97 0 0,0-1-1 0 0,1 0 0 0 0,0 1 1 0 0,0 0-1 0 0,-1-1 1 0 0,0 0-1 0 0,1 0 0 0 0,0 1 1 0 0,-1 0-1 0 0,1-1 1 0 0,0 0-1 0 0,0 0 1 0 0,0 1-1 0 0,0-1 0 0 0,-1 0 1 0 0,1 0-1 0 0,0 1 1 0 0,0-1-1 0 0,0 0 0 0 0,0 0 1 0 0,3-10-1058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41 15519 0 0,'-2'-7'342'0'0,"1"3"-124"0"0,0 1 1 0 0,0-1 0 0 0,-1 1-1 0 0,1 0 1 0 0,-4-5 0 0 0,0 2-31 0 0,4 5-81 0 0,0 1 0 0 0,0 0 0 0 0,0 0 0 0 0,0-1 0 0 0,1 1 0 0 0,-2 0 0 0 0,1 0 0 0 0,0-1 0 0 0,0 1 0 0 0,0 0 0 0 0,0 0 0 0 0,0 0 0 0 0,0 1 0 0 0,0-1 0 0 0,0 0 0 0 0,0 1 1 0 0,0-1-1 0 0,0 0 0 0 0,0 0 0 0 0,0 0 0 0 0,0 1 0 0 0,0 0 0 0 0,1-1 0 0 0,-1 1 0 0 0,0-1 0 0 0,0 1 0 0 0,1 0 0 0 0,-1 0 0 0 0,0-1 0 0 0,0 3 0 0 0,-4 1 243 0 0,1 1 0 0 0,1-1 0 0 0,-7 12 0 0 0,-10 25-24 0 0,0 2-1 0 0,-13 48 0 0 0,26-73-325 0 0,-20 66 0 0 0,22-66 0 0 0,1 0 0 0 0,-3 30 0 0 0,7-39-71 0 0,-1 0 1 0 0,2 0-1 0 0,0 0 0 0 0,-1 0 1 0 0,2 0-1 0 0,4 12 0 0 0,-5-18 25 0 0,-1 1 0 0 0,2-1 0 0 0,-1 1 0 0 0,1-1-1 0 0,-1 0 1 0 0,1 1 0 0 0,0-1 0 0 0,0 0 0 0 0,1 0 0 0 0,-1-1-1 0 0,0 1 1 0 0,1-1 0 0 0,-1 1 0 0 0,1-1 0 0 0,0 1 0 0 0,0-2-1 0 0,0 1 1 0 0,4 2 0 0 0,-5-3-555 0 0,1 0 0 0 0,-1-1-1 0 0,0 1 1 0 0,0-1 0 0 0,1 0-1 0 0,0 1 1 0 0,-1-1 0 0 0,0 0-1 0 0,0-1 1 0 0,5 0 0 0 0,10-2-5893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40 173 9671 0 0,'-1'-4'379'0'0,"1"1"-1"0"0,0-1 1 0 0,0 0-1 0 0,0 1 1 0 0,0 0-1 0 0,1-1 1 0 0,0 1-1 0 0,-1-1 0 0 0,3-4 1 0 0,-3 6 66 0 0,1 0 0 0 0,1 0-1 0 0,-2 0 1 0 0,2 0 0 0 0,-1 0 0 0 0,0 0-1 0 0,1 0 1 0 0,-1 1 0 0 0,1-2 0 0 0,-1 2 0 0 0,1-1-1 0 0,0 1 1 0 0,0-1 0 0 0,0 2 0 0 0,2-3 0 0 0,1 0-260 0 0,-1 2 0 0 0,1-1 1 0 0,-1 1-1 0 0,1-1 1 0 0,0 2-1 0 0,-1-1 0 0 0,1 0 1 0 0,0 0-1 0 0,0 1 1 0 0,0 0-1 0 0,-1 0 0 0 0,2 1 1 0 0,-2 0-1 0 0,1 0 1 0 0,-1-1-1 0 0,1 2 0 0 0,4 1 1 0 0,0 0-161 0 0,-1 0 0 0 0,0 0 1 0 0,0 1-1 0 0,-1 0 0 0 0,1 0 1 0 0,-1 1-1 0 0,1 0 0 0 0,-2 0 1 0 0,1 1-1 0 0,10 11 0 0 0,-14-14-17 0 0,0 0 0 0 0,-1 0 0 0 0,0 0 0 0 0,0 1 0 0 0,1-1 0 0 0,-2 1 0 0 0,1-1 0 0 0,-1 1 0 0 0,1 0 0 0 0,-1 0 0 0 0,0-1 0 0 0,0 1 0 0 0,-1 0 0 0 0,1 0 0 0 0,-1 0 0 0 0,0 0 0 0 0,0 0 0 0 0,0 0 0 0 0,-1 0 0 0 0,1 0 0 0 0,0-1 0 0 0,-1 2 0 0 0,-1-1 0 0 0,2-1 0 0 0,-5 8 0 0 0,2-6 22 0 0,0 0-1 0 0,0 0 0 0 0,-1 0 0 0 0,1 0 0 0 0,-1-1 1 0 0,-6 6-1 0 0,-28 21 239 0 0,21-18-161 0 0,-57 39 479 0 0,43-31-349 0 0,27-19-243 0 0,-1 0-1 0 0,0 1 0 0 0,1-2 1 0 0,-2 1-1 0 0,2 0 1 0 0,-1-1-1 0 0,0 0 0 0 0,-8 1 1 0 0,9-2-80 0 0,3 0-129 0 0,0 0 0 0 0,0 0-1 0 0,0 0 1 0 0,0-1 0 0 0,1 1 0 0 0,-1-1 0 0 0,0 1 0 0 0,0-1 0 0 0,0 1 0 0 0,0 0 0 0 0,0-1-1 0 0,1 1 1 0 0,-1-1 0 0 0,1 0 0 0 0,-1 1 0 0 0,0-1 0 0 0,1 0 0 0 0,-1 1 0 0 0,1-1 0 0 0,-2-1 0 0 0,-3-11-7571 0 0</inkml:trace>
  <inkml:trace contextRef="#ctx0" brushRef="#br0" timeOffset="1">350 0 1839 0 0,'0'2'3404'0'0,"-12"31"5508"0"0,1 0-5258 0 0,-17 49-1892 0 0,18-56-738 0 0,-12 50 1 0 0,21-67-873 0 0,-1 1 0 0 0,1-1 0 0 0,1 1 0 0 0,-1-1 1 0 0,2 0-1 0 0,-1 0 0 0 0,1 1 0 0 0,1-1 1 0 0,2 12-1 0 0,-2-18-144 0 0,-2 2 11 0 0,2 0 1 0 0,0-1-1 0 0,3 7 1 0 0,-5-10-17 0 0,1 0 0 0 0,1 1 0 0 0,-2-2-1 0 0,1 2 1 0 0,1-1 0 0 0,-2 0 0 0 0,2 0 0 0 0,-1 0 0 0 0,0 0 0 0 0,1 0 0 0 0,-2 0 0 0 0,2-1-1 0 0,-1 1 1 0 0,3 1 0 0 0,12 4-961 0 0,-14-4 397 0 0,1-1 0 0 0,-1 0 1 0 0,1 1-1 0 0,0-2 0 0 0,0 1 0 0 0,0 0 0 0 0,-1 0 0 0 0,1-1 0 0 0,0 0 1 0 0,0 0-1 0 0,-1 1 0 0 0,5-2 0 0 0,4-1-5926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0,'0'0'14045'0'0,"0"2"-13823"0"0,2 16 38 0 0,0 0 0 0 0,-3 36 0 0 0,0-47-219 0 0,0 22 71 0 0,2 1-2536 0 0,-1-29 1048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 6447 0 0,'1'0'6690'0'0,"1"0"-6159"0"0,-1-1 1 0 0,0 1-1 0 0,0 0 0 0 0,0-1 1 0 0,0 1-1 0 0,1 0 1 0 0,-1 0-1 0 0,0 0 1 0 0,0 0-1 0 0,0 0 0 0 0,1 1 1 0 0,-2-1-1 0 0,2 0 1 0 0,-1 1-1 0 0,2-1 1 0 0,-1 1-53 0 0,0 0-1 0 0,1 0 1 0 0,-1 1 0 0 0,1-1 0 0 0,-1 1 0 0 0,4 2 0 0 0,-4-1-379 0 0,0-2-1 0 0,0 1 1 0 0,0 1 0 0 0,0-1-1 0 0,-1 0 1 0 0,1 0 0 0 0,-1 1-1 0 0,1-1 1 0 0,-1 1 0 0 0,1-1-1 0 0,-2 0 1 0 0,1 1 0 0 0,0 0-1 0 0,1 5 1 0 0,-2-6-77 0 0,-1 1 0 0 0,1-1 0 0 0,0 1 0 0 0,0 0 1 0 0,-1 0-1 0 0,0-1 0 0 0,0 1 0 0 0,1-1 0 0 0,-1 0 0 0 0,-1 1 0 0 0,1 0 0 0 0,0-1 0 0 0,0 0 0 0 0,-2 0 0 0 0,2 0 0 0 0,-1 0 0 0 0,1 0 1 0 0,-1 0-1 0 0,-1 0 0 0 0,-1 2 0 0 0,-6 3 24 0 0,0-1 0 0 0,1 0 0 0 0,-16 6 1 0 0,16-8-55 0 0,-89 35-1669 0 0,72-31 125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80 148 2759 0 0,'-5'-22'22247'0'0,"1"32"-21310"0"0,2-1-943 0 0,-1 1 0 0 0,0-1 0 0 0,2 0 0 0 0,-1 1 0 0 0,2-1 0 0 0,0 0 0 0 0,0 1 0 0 0,0-1 0 0 0,2 13 0 0 0,-2-19-2 0 0,0 1 5 0 0,6 8-9 0 0,-5-12-16 0 0,-1 1 1 0 0,0 0-1 0 0,1 0 0 0 0,-1-1 0 0 0,1 1 0 0 0,0 0 0 0 0,-1-1 0 0 0,1 1 0 0 0,0-1 0 0 0,0 1 0 0 0,-1-1 0 0 0,1 1 0 0 0,0-1 0 0 0,0 1 0 0 0,-1-1 0 0 0,1 0 0 0 0,0 0 0 0 0,0 0 0 0 0,1 1 0 0 0,-1-1-32 0 0,2 0 0 0 0,-1 0-1 0 0,-1 0 1 0 0,2 0 0 0 0,-2 0-1 0 0,1-1 1 0 0,0 1-1 0 0,3-1 1 0 0,3-2-163 0 0,-1-1-1 0 0,1 0 1 0 0,8-5-1 0 0,-11 6 95 0 0,5-2-8 0 0,-1-1 0 0 0,0-1 0 0 0,-1 1 0 0 0,1-1 1 0 0,-1-1-1 0 0,0 0 0 0 0,-1 0 0 0 0,12-15 0 0 0,-15 14 186 0 0,1 2 0 0 0,-1-1 1 0 0,0-1-1 0 0,0 0 0 0 0,-1 1 0 0 0,-1-1 1 0 0,0 0-1 0 0,0 0 0 0 0,0 0 0 0 0,0-16 0 0 0,2-31 3770 0 0,-4 59-3792 0 0,1 0 0 0 0,-1 0 1 0 0,0 0-1 0 0,1 0 0 0 0,2 5 0 0 0,2 6-46 0 0,-1 11-31 0 0,0 1-1 0 0,-1-1 1 0 0,-2 27-1 0 0,-7 79-5 0 0,2-60 10 0 0,4-66 46 0 0,-7 92 0 0 0,5-81 0 0 0,-1-1 0 0 0,-1 0 0 0 0,0 1 0 0 0,-6 15 0 0 0,8-28 10 0 0,1 0 1 0 0,-1 0-1 0 0,1 0 0 0 0,-1-1 0 0 0,0 1 0 0 0,0-1 1 0 0,0 1-1 0 0,-1 0 0 0 0,1-1 0 0 0,-1 0 0 0 0,1 0 1 0 0,0 0-1 0 0,-1 0 0 0 0,0 0 0 0 0,0-1 1 0 0,0 1-1 0 0,-4 1 0 0 0,2-2 26 0 0,0 1 1 0 0,0-2-1 0 0,0 1 0 0 0,0 0 1 0 0,0 0-1 0 0,0-1 1 0 0,-1 0-1 0 0,1 0 0 0 0,0 0 1 0 0,-6-3-1 0 0,-4 1 95 0 0,0-2 0 0 0,-22-7 0 0 0,31 9-204 0 0,1 0 1 0 0,-1-1 0 0 0,0 0-1 0 0,1-1 1 0 0,0 0 0 0 0,0 0-1 0 0,0 1 1 0 0,1-2 0 0 0,-5-4-1 0 0,5 5-245 0 0,-7-8-2155 0 0,7 2-3454 0 0,0-1-1936 0 0</inkml:trace>
  <inkml:trace contextRef="#ctx0" brushRef="#br0" timeOffset="1">398 399 3223 0 0,'0'0'23804'0'0,"-1"3"-22823"0"0,-5 23-684 0 0,2 1-1 0 0,-2 52 0 0 0,3-34-210 0 0,0-17-2204 0 0,3 14-5974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0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10591 0 0,'1'-3'168'0'0,"0"1"-1"0"0,-1 0 0 0 0,2 0 1 0 0,-1 0-1 0 0,-1 0 0 0 0,2 0 1 0 0,-1 0-1 0 0,1 1 0 0 0,-1-2 1 0 0,0 2-1 0 0,1-1 0 0 0,0 1 1 0 0,2-2-1 0 0,-3 1 237 0 0,1 2 0 0 0,0-2 1 0 0,-1 1-1 0 0,2 1 0 0 0,-1-1 0 0 0,-1 0 0 0 0,2 0 0 0 0,-1 1 1 0 0,0 0-1 0 0,0-1 0 0 0,0 1 0 0 0,0 0 0 0 0,0-1 0 0 0,1 1 1 0 0,-2 1-1 0 0,1-1 0 0 0,1 0 0 0 0,-1 1 0 0 0,0-1 0 0 0,0 0 1 0 0,0 1-1 0 0,3 1 0 0 0,3 2-60 0 0,1 1-1 0 0,-1 0 1 0 0,-1 1 0 0 0,1-1 0 0 0,-1 1 0 0 0,8 8-1 0 0,0 2 91 0 0,22 30-1 0 0,-27-30-306 0 0,0-1 0 0 0,-1 3-1 0 0,-1-2 1 0 0,-1 1 0 0 0,0 1 0 0 0,9 37 0 0 0,-9-23 53 0 0,-2 0 0 0 0,-1 1 0 0 0,-1 40 0 0 0,-4-55-111 0 0,0 2 1 0 0,0-1-1 0 0,-2 0 0 0 0,-1 1 1 0 0,0-2-1 0 0,-1 0 0 0 0,-1 1 1 0 0,-1-1-1 0 0,0 0 0 0 0,-2-1 1 0 0,-15 25-1 0 0,5-13-83 0 0,-2-1 0 0 0,-38 38 0 0 0,11-18-7488 0 0,15-18-1258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17047 0 0,'1'2'1311'0'0,"1"4"-781"0"0,0 1 1 0 0,0-1 0 0 0,0 1-1 0 0,-1-1 1 0 0,2 11-1 0 0,-3-13-166 0 0,0 1 0 0 0,0-1 0 0 0,0 0-1 0 0,-1 1 1 0 0,0-1 0 0 0,0 1 0 0 0,0-2 0 0 0,-1 2 0 0 0,1-1-1 0 0,-3 5 1 0 0,-7 9-163 0 0,0 0 0 0 0,-1 0 0 0 0,-2-1 0 0 0,1-1 0 0 0,-2 0 0 0 0,-19 17 0 0 0,-31 18-2564 0 0,36-31-6489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76 3223 0 0,'0'-6'49'0'0,"1"1"-1"0"0,-1-1 0 0 0,0 0 0 0 0,-1-8 0 0 0,1 12-8 0 0,0 1-1 0 0,-1-2 1 0 0,1 1 0 0 0,-1 1 0 0 0,0-2 0 0 0,1 1-1 0 0,-1 1 1 0 0,0-2 0 0 0,0 2 0 0 0,0-1 0 0 0,-1 0-1 0 0,2 1 1 0 0,-2-1 0 0 0,-2-2 0 0 0,3 3 678 0 0,0 0 0 0 0,0 0 0 0 0,0 1 1 0 0,0-1-1 0 0,0 0 0 0 0,0 0 0 0 0,-1 1 0 0 0,1 0 0 0 0,0-1 1 0 0,0 1-1 0 0,-2-1 0 0 0,2 1-387 0 0,-1 0 1 0 0,2 0-1 0 0,-1 0 1 0 0,0 0 0 0 0,0 0-1 0 0,0 0 1 0 0,0 1-1 0 0,0-1 1 0 0,1 0-1 0 0,-1 1 1 0 0,-1-1-1 0 0,2 0 1 0 0,-2 1-1 0 0,-1 1 12 0 0,1 1 1 0 0,-1 0-1 0 0,1-1 0 0 0,-1 1 0 0 0,0-1 0 0 0,-2 6 1 0 0,1-3-272 0 0,-94 140 974 0 0,85-121-1035 0 0,0 2 0 0 0,1-1 0 0 0,1 2-1 0 0,-8 33 1 0 0,16-48-5 0 0,1 0-1 0 0,0 1 0 0 0,1-1 1 0 0,0 1-1 0 0,0 0 1 0 0,2-1-1 0 0,0 0 0 0 0,3 19 1 0 0,-2-25-18 0 0,-1 1 0 0 0,1 0 1 0 0,0-1-1 0 0,1 0 0 0 0,-1 0 0 0 0,1 0 1 0 0,1 0-1 0 0,0 0 0 0 0,-1 0 0 0 0,1-1 1 0 0,1 0-1 0 0,-1 0 0 0 0,1 1 0 0 0,0-2 1 0 0,0 1-1 0 0,0-2 0 0 0,7 6 1 0 0,-4-5-225 0 0,0 1 1 0 0,0-2-1 0 0,0 0 1 0 0,1 0-1 0 0,-1 0 1 0 0,1 0-1 0 0,9 0 1 0 0,7-1-1551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88 8927 0 0,'-1'-1'407'0'0,"-5"-2"105"0"0,5 2-383 0 0,-1 0-1 0 0,0 0 1 0 0,1 0-1 0 0,-1-1 0 0 0,0 1 1 0 0,0 0-1 0 0,1-1 1 0 0,-1 0-1 0 0,2 1 0 0 0,-2-1 1 0 0,1 1-1 0 0,0-2 0 0 0,-1 2 1 0 0,2-1-1 0 0,-2-2 1 0 0,1 2 242 0 0,1 2 0 0 0,0-2 1 0 0,0 1-1 0 0,0 1 0 0 0,0-2 1 0 0,0 1-1 0 0,0 0 0 0 0,0 0 1 0 0,0 0-1 0 0,0 0 0 0 0,0 0 1 0 0,0 0-1 0 0,0 0 0 0 0,1-1 0 0 0,-1 2 1 0 0,1-1-1 0 0,-1-1 0 0 0,1 2 1 0 0,-1-1-1 0 0,1-1 0 0 0,1 0-153 0 0,-1 0-1 0 0,0 0 0 0 0,0 1 0 0 0,1-1 1 0 0,0 0-1 0 0,0 1 0 0 0,3-3 1 0 0,-1 1-20 0 0,0 1 1 0 0,1-1 0 0 0,-1 1-1 0 0,1 0 1 0 0,-1 0 0 0 0,1 1-1 0 0,6-2 1 0 0,-8 3-155 0 0,0-1-1 0 0,0 1 1 0 0,0 0 0 0 0,1 0-1 0 0,-1 1 1 0 0,0 0 0 0 0,0-1-1 0 0,0 0 1 0 0,0 1 0 0 0,0 1-1 0 0,0-2 1 0 0,4 4 0 0 0,1 0-44 0 0,-1 0 0 0 0,1 1 0 0 0,-2 0 0 0 0,1 0 0 0 0,0 1 0 0 0,-1 0 0 0 0,0 0 0 0 0,0 0 0 0 0,-1 0 0 0 0,0 1 0 0 0,1 0 0 0 0,-2 0 0 0 0,6 11 0 0 0,-7-12 10 0 0,-1 1-1 0 0,0-1 1 0 0,0 0 0 0 0,-1 1-1 0 0,1-1 1 0 0,-1 1 0 0 0,-1-1-1 0 0,1 1 1 0 0,-1-1-1 0 0,0 1 1 0 0,-1 0 0 0 0,1-1-1 0 0,-1 0 1 0 0,-1 1-1 0 0,1-1 1 0 0,-1 1 0 0 0,-5 11-1 0 0,0-5 65 0 0,0 1-1 0 0,-2-1 1 0 0,1 0-1 0 0,-16 16 1 0 0,-46 42 301 0 0,55-58-334 0 0,0-1 1 0 0,-1 0 0 0 0,-1-1-1 0 0,0-1 1 0 0,0-1-1 0 0,-1 0 1 0 0,0-1-1 0 0,-1-1 1 0 0,0-1 0 0 0,-34 7-1 0 0,51-12-78 0 0,1-1-23 0 0,0 1-1 0 0,0-1 1 0 0,0 0-1 0 0,0 0 0 0 0,0 0 1 0 0,0 0-1 0 0,0 0 1 0 0,0 0-1 0 0,0 0 1 0 0,0 0-1 0 0,0 0 0 0 0,0 0 1 0 0,0 0-1 0 0,0 0 1 0 0,0 0-1 0 0,0-1 1 0 0,0 1-1 0 0,0-1 0 0 0,0 1 1 0 0,0-1-1 0 0,-1 0 1 0 0,0-7-1571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18167 0 0,'0'0'1646'0'0,"-1"2"-1356"0"0,-69 195 1875 0 0,65-175-1888 0 0,0 1 1 0 0,1-1-1 0 0,1 2 0 0 0,2-1 1 0 0,-1 0-1 0 0,3 0 1 0 0,2 24-1 0 0,-2-38-212 0 0,1-1 1 0 0,-1 0-1 0 0,2 1 0 0 0,0 0 0 0 0,3 6 0 0 0,-5-12-162 0 0,0 0 0 0 0,0-1 0 0 0,1 0-1 0 0,-1 0 1 0 0,0 0 0 0 0,1 0 0 0 0,0 0-1 0 0,-1 0 1 0 0,1-1 0 0 0,0 2 0 0 0,0-2 0 0 0,0 1-1 0 0,0-1 1 0 0,0 1 0 0 0,0-2 0 0 0,0 2-1 0 0,0-1 1 0 0,1 0 0 0 0,0 0 0 0 0,-1 0-1 0 0,4 0 1 0 0,3-1-819 0 0,-1 0 1 0 0,1 0-1 0 0,-1-1 0 0 0,1 0 0 0 0,0-1 0 0 0,12-3 1 0 0,1-2-1375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6911 0 0,'1'0'528'0'0,"1"-1"-377"0"0,0 0 1 0 0,-1 0-1 0 0,1 0 0 0 0,-1-1 0 0 0,1 2 0 0 0,7-12 12496 0 0,-6 6-8972 0 0,-5 34-3339 0 0,-5 34-1 0 0,-1 4-59 0 0,5-44-1336 0 0,2-15 289 0 0,1 0 0 0 0,-1-1 0 0 0,1 1 0 0 0,0 0 0 0 0,1 9 0 0 0,-1-14-1015 0 0</inkml:trace>
  <inkml:trace contextRef="#ctx0" brushRef="#br0" timeOffset="1">253 12 1375 0 0,'0'-1'107'0'0,"2"-8"9356"0"0,5 7-6389 0 0,-5 2-2667 0 0,-2 0 0 0 0,2 1 0 0 0,-1-1 0 0 0,-1 0 0 0 0,2 1 0 0 0,-1-1 0 0 0,-1 0 0 0 0,1 0 1 0 0,1 1-1 0 0,-2-1 0 0 0,3 2 0 0 0,0 1-72 0 0,0 0 0 0 0,0 0-1 0 0,5 5 1 0 0,-4-4 0 0 0,5 8 107 0 0,0 0 0 0 0,0 1-1 0 0,-1 1 1 0 0,-1-2 0 0 0,12 29 0 0 0,18 75 1005 0 0,-32-97-1364 0 0,-1 0-1 0 0,-1 0 0 0 0,0 1 0 0 0,-2-1 0 0 0,0 0 0 0 0,-1 0 0 0 0,-4 31 0 0 0,2-37-120 0 0,-1-1 0 0 0,0 0-1 0 0,-1 1 1 0 0,0-1 0 0 0,-1 0-1 0 0,-1-1 1 0 0,0 1 0 0 0,0 0-1 0 0,0-2 1 0 0,-2 1 0 0 0,0-1-1 0 0,-13 14 1 0 0,10-13-319 0 0,-16 11 1 0 0,-20 10-407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 11575 0 0,'0'0'530'0'0,"0"-2"-13"0"0,9-18 920 0 0,-9 20-1292 0 0,0-1 0 0 0,0 1 0 0 0,0 0 0 0 0,1 0 0 0 0,-1 0-1 0 0,1 0 1 0 0,-1-1 0 0 0,1 1 0 0 0,-1 0 0 0 0,0 0 0 0 0,0 0 0 0 0,0-1 0 0 0,1 1-1 0 0,-1 0 1 0 0,1 0 0 0 0,-1 0 0 0 0,1 0 0 0 0,-1 0 0 0 0,0 0 0 0 0,1 0 0 0 0,-1 0-1 0 0,1 0 1 0 0,-1 0 0 0 0,1 0 0 0 0,-1 0 0 0 0,0 0 0 0 0,0 0 0 0 0,1 1-1 0 0,0-1 1 0 0,11 5 1130 0 0,-11-5-1248 0 0,2 2 117 0 0,-1 0 0 0 0,0-1 0 0 0,0 2 0 0 0,1-2 0 0 0,-1 1 0 0 0,0 1 0 0 0,0-1 0 0 0,0 0-1 0 0,-1 0 1 0 0,1 1 0 0 0,-1 0 0 0 0,1-1 0 0 0,-1 1 0 0 0,0 0 0 0 0,0-1 0 0 0,1 5 0 0 0,0 0 106 0 0,0-1 0 0 0,-1 1 0 0 0,0 0 1 0 0,0 0-1 0 0,0 13 0 0 0,-1-16-139 0 0,-1 1 0 0 0,0-1 0 0 0,0 1-1 0 0,1-1 1 0 0,-2 0 0 0 0,1 1 0 0 0,-1-1-1 0 0,-3 8 1 0 0,3-10-83 0 0,2 0-1 0 0,-2-1 1 0 0,1 1 0 0 0,0-1-1 0 0,-1 2 1 0 0,1-2-1 0 0,-1 1 1 0 0,0-2-1 0 0,1 2 1 0 0,-1-1-1 0 0,0 0 1 0 0,0 1 0 0 0,0-2-1 0 0,1 2 1 0 0,-2-1-1 0 0,1-1 1 0 0,0 1-1 0 0,0-1 1 0 0,0 1 0 0 0,-3 0-1 0 0,-5-1 165 0 0,1 0-1 0 0,-1-1 1 0 0,1 0-1 0 0,0 0 1 0 0,0-1-1 0 0,0 0 1 0 0,-18-6-1 0 0,27 7-151 0 0,0 1-1 0 0,0 0 1 0 0,0 0 0 0 0,-1 0-1 0 0,1 0 1 0 0,0-1 0 0 0,-1 1-1 0 0,1 0 1 0 0,-1 0 0 0 0,1-1-1 0 0,0 1 1 0 0,0 0 0 0 0,0 0-1 0 0,0 0 1 0 0,0 0 0 0 0,-1-1-1 0 0,1 1 1 0 0,0 0 0 0 0,0-1-1 0 0,0 1 1 0 0,0-1 0 0 0,-1 1-1 0 0,1 0 1 0 0,0 0 0 0 0,0 0-1 0 0,0-1 1 0 0,0 1 0 0 0,0-1-1 0 0,0 1 1 0 0,0-1 0 0 0,0 1-1 0 0,0 0 1 0 0,0 0 0 0 0,0 0-1 0 0,0-1 1 0 0,1 0 0 0 0,-1 0-12 0 0,0 1 0 0 0,0 0 0 0 0,1-1 0 0 0,-1 0 0 0 0,0 0 0 0 0,0 1 0 0 0,1 0 0 0 0,-1-1 0 0 0,1 0 0 0 0,-1 0 0 0 0,1 1 0 0 0,-1 0 0 0 0,0 0 0 0 0,1-1 0 0 0,1 0 0 0 0,2 0-27 0 0,1-1-1 0 0,1 1 1 0 0,-1 0 0 0 0,0 0-1 0 0,0 0 1 0 0,1 1 0 0 0,-1 0-1 0 0,5 1 1 0 0,2-1-84 0 0,18 2-1483 0 0,33 4 1 0 0,-3 2-3821 0 0,-39-7-2100 0 0</inkml:trace>
  <inkml:trace contextRef="#ctx0" brushRef="#br0" timeOffset="1">557 143 2303 0 0,'-1'1'18182'0'0,"-10"47"-14087"0"0,-13 24-2893 0 0,22-69-1432 0 0,0 0 0 0 0,1 1 0 0 0,-1-1 1 0 0,0 1-1 0 0,0-1 0 0 0,-1 0 0 0 0,0 0 1 0 0,-4 5-1 0 0,-1-2-1013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115 199 12407 0 0,'0'0'566'0'0,"-1"-2"-6"0"0,-17-28 7428 0 0,16 35-7883 0 0,0 1 0 0 0,0 0 0 0 0,0 0 0 0 0,1 0 0 0 0,0 0 0 0 0,-1 11 0 0 0,2-1-188 0 0,2 25 1 0 0,-2-36 76 0 0,0-2 0 0 0,1 2 0 0 0,0-1 0 0 0,0 0 0 0 0,-1 1 0 0 0,2-2 0 0 0,-1 2 0 0 0,1-1 0 0 0,-1-1 0 0 0,2 1 0 0 0,-1 0 0 0 0,0 0 0 0 0,0-1 0 0 0,1 0 0 0 0,4 5 0 0 0,-6-7 1 0 0,-1-1 1 0 0,1 0-1 0 0,-1 1 0 0 0,1-1 0 0 0,1 1 1 0 0,-2-1-1 0 0,1 1 0 0 0,0-1 0 0 0,0 0 1 0 0,-1 0-1 0 0,1 0 0 0 0,0 0 0 0 0,0 0 1 0 0,0 0-1 0 0,0 0 0 0 0,0 0 0 0 0,-1 0 1 0 0,1 0-1 0 0,0 0 0 0 0,2 0 0 0 0,14-9-25 0 0,-15 8 25 0 0,10-5-10 0 0,11-7-9 0 0,26-18 1 0 0,-42 25 31 0 0,0 1 1 0 0,0-1 0 0 0,-1-1-1 0 0,0 1 1 0 0,0-1 0 0 0,0 0-1 0 0,6-11 1 0 0,-3 1 34 0 0,-1 0 0 0 0,12-36 1 0 0,5-38 126 0 0,-24 82-121 0 0,0 1 1 0 0,0 0-1 0 0,0-12 0 0 0,-1 18 674 0 0,-3 10-391 0 0,2-4-293 0 0,-5 31 66 0 0,-2 49 1 0 0,5-54-88 0 0,-6 95-98 0 0,11 164 0 0 0,-1-285 80 0 0,0 18 0 0 0,0 0 0 0 0,-4 28 0 0 0,1-35 1 0 0,0-12 3 0 0,1-2 4 0 0,0-1 2 0 0,0 1 0 0 0,1 0 0 0 0,-1 0 0 0 0,1-1 0 0 0,-1 0 0 0 0,0 1 0 0 0,1 0 0 0 0,-1 0 0 0 0,1-1 0 0 0,-1 0 0 0 0,0 0 0 0 0,0 1 0 0 0,1-1 0 0 0,-1 1 0 0 0,0-1 0 0 0,0 0 0 0 0,1 1 0 0 0,-3-1 0 0 0,-14 1 96 0 0,14-1-71 0 0,-14 0 188 0 0,0-1 1 0 0,-1 0-1 0 0,1-2 0 0 0,-19-5 1 0 0,-66-22 479 0 0,98 29-730 0 0,-36-15 182 0 0,35 14-489 0 0,2 0-1 0 0,-2-1 1 0 0,1 1-1 0 0,1-1 1 0 0,-1 0-1 0 0,-6-5 1 0 0,4 1-5453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 4143 0 0,'6'-5'7364'0'0,"-3"7"-6217"0"0,0-1-1 0 0,0 1 1 0 0,-1 0-1 0 0,1 0 1 0 0,-1 0-1 0 0,0 0 1 0 0,4 5-1 0 0,-3-4-670 0 0,-1 0 0 0 0,1 1 0 0 0,-2 0 0 0 0,2 0 0 0 0,0 5 0 0 0,0-3-353 0 0,-2-1 0 0 0,0 0 0 0 0,0 0-1 0 0,0 1 1 0 0,0-1 0 0 0,-1 1 0 0 0,0-1 0 0 0,0 0 0 0 0,-2 10 0 0 0,2-11-118 0 0,-1 0-1 0 0,0 0 1 0 0,0-1-1 0 0,-1 1 1 0 0,1 0-1 0 0,-1-1 1 0 0,0 1-1 0 0,0-1 0 0 0,-1 0 1 0 0,1 0-1 0 0,0 0 1 0 0,0 0-1 0 0,-1 0 1 0 0,0 0-1 0 0,0-1 1 0 0,0 1-1 0 0,0-1 0 0 0,0 0 1 0 0,-1 0-1 0 0,1 0 1 0 0,-1 0-1 0 0,1-1 1 0 0,-6 2-1 0 0,7-3-64 0 0,0 0 0 0 0,0 0 0 0 0,0 0 0 0 0,0 0 0 0 0,0-1 0 0 0,0 1-1 0 0,0 0 1 0 0,0-1 0 0 0,0 0 0 0 0,0 0 0 0 0,0 1 0 0 0,1-1 0 0 0,-5-3 0 0 0,4 3 73 0 0,0-1 0 0 0,0 0 1 0 0,0 0-1 0 0,0 0 0 0 0,0 0 1 0 0,0 0-1 0 0,1 0 0 0 0,-1 0 1 0 0,1-1-1 0 0,-1 1 0 0 0,1-1 1 0 0,0 1-1 0 0,-1-1 0 0 0,1-2 1 0 0,0 3 667 0 0,2 2-658 0 0,0-1 1 0 0,-1 0-1 0 0,1 0 0 0 0,0 1 0 0 0,0-1 1 0 0,-1 0-1 0 0,2 0 0 0 0,-1 1 0 0 0,-1 0 1 0 0,1-1-1 0 0,1 0 0 0 0,-2 1 0 0 0,1-1 1 0 0,2 1-1 0 0,15-4 105 0 0,-7 3-199 0 0,0 1-1 0 0,0 0 0 0 0,0 2 0 0 0,1-2 0 0 0,12 5 0 0 0,8 0-223 0 0,-12-3-387 0 0,0 1 0 0 0,1-3 1 0 0,-1 0-1 0 0,-1-1 0 0 0,2-1 1 0 0,21-5-1 0 0,-11 0-4397 0 0,-5 1-1325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47 12407 0 0,'8'-16'717'0'0,"-5"9"-439"0"0,1 0-1 0 0,5-8 1 0 0,-9 15-259 0 0,0 0 1 0 0,0 0 0 0 0,0-1-1 0 0,0 1 1 0 0,0 0 0 0 0,0 0-1 0 0,0 0 1 0 0,0 0 0 0 0,0 0-1 0 0,0 0 1 0 0,0 0 0 0 0,0 0-1 0 0,0 0 1 0 0,0 0 0 0 0,0 0-1 0 0,0 0 1 0 0,0 0 0 0 0,0 0 0 0 0,0 0-1 0 0,0 0 1 0 0,1 0 0 0 0,-1 0-1 0 0,0 0 1 0 0,0 0 0 0 0,0 0-1 0 0,0 0 1 0 0,0 0 0 0 0,0 0-1 0 0,0 0 1 0 0,0 0 0 0 0,0 0-1 0 0,1 0 1 0 0,-1 0 0 0 0,0 0-1 0 0,0 0 1 0 0,0 0 0 0 0,0 0-1 0 0,0 0 1 0 0,0 0 0 0 0,0 0-1 0 0,0 0 1 0 0,0 0 0 0 0,0 0-1 0 0,0 0 1 0 0,0 0 0 0 0,1 0 0 0 0,-1 0-1 0 0,0 1 1 0 0,0-1 0 0 0,0 0-1 0 0,0 0 1 0 0,0 0 0 0 0,0 0-1 0 0,3 3 370 0 0,1 0 0 0 0,0 0 0 0 0,0 1 0 0 0,-1-1 0 0 0,0 1 0 0 0,0 0 0 0 0,0 0 0 0 0,0 0 0 0 0,-1 0 0 0 0,2 5 0 0 0,5 10 298 0 0,6 21 0 0 0,-10-26-396 0 0,14 43 799 0 0,-2 0 0 0 0,10 62 0 0 0,-22-88-739 0 0,-2-1 0 0 0,-1 0 1 0 0,-1 1-1 0 0,-2 0 0 0 0,-7 56 0 0 0,4-67-245 0 0,-2 0-1 0 0,0 0 0 0 0,-1-1 0 0 0,-1 0 0 0 0,-14 25 0 0 0,-61 87 53 0 0,62-102-229 0 0,-11 17-975 0 0,-4 2-383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3223 0 0,'0'0'288'0'0,"-7"5"-288"0"0,-1-4 2264 0 0,1-1-1024 0 0,2-1 8 0 0,-1-1-776 0 0,0-3-152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74 6911 0 0,'0'0'528'0'0,"-1"0"-341"0"0,-2 0 56 0 0,-1 0 0 0 0,1 0 1 0 0,0 0-1 0 0,0-1 0 0 0,-6 0 0 0 0,-8-5 10534 0 0,13 6-9966 0 0,4 0-761 0 0,-1 0 1 0 0,1 0 0 0 0,0 1-1 0 0,-1-1 1 0 0,1 0 0 0 0,-1 0-1 0 0,0 0 1 0 0,1 1 0 0 0,0-1-1 0 0,0 0 1 0 0,-1 1 0 0 0,1-1-1 0 0,-1 0 1 0 0,1 0 0 0 0,-1 0-1 0 0,1 1 1 0 0,0-1 0 0 0,0 1-1 0 0,-1-1 1 0 0,1 1 0 0 0,0-1-1 0 0,-1 0 1 0 0,1 0 0 0 0,0 1-1 0 0,-1 0 1 0 0,0 2 5 0 0,0-1 0 0 0,0 1 0 0 0,0 0 1 0 0,0 0-1 0 0,0 0 0 0 0,1 0 0 0 0,-1 5 0 0 0,1 0-56 0 0,2 3 0 0 0,1-8 0 0 0,-1-2 0 0 0,4 3 0 0 0,-5-3 19 0 0,1-1-1 0 0,-2 1 0 0 0,2-1 1 0 0,-1 1-1 0 0,0-1 1 0 0,0 0-1 0 0,0 0 0 0 0,0 0 1 0 0,1 0-1 0 0,-2 0 1 0 0,2 0-1 0 0,-1 0 1 0 0,0 0-1 0 0,0-1 0 0 0,0 1 1 0 0,0-1-1 0 0,1 1 1 0 0,-2-1-1 0 0,2 1 0 0 0,-1 0 1 0 0,1-2-1 0 0,-1 1 53 0 0,0 0-1 0 0,1 0 0 0 0,-1 0 1 0 0,0-1-1 0 0,0 1 0 0 0,0-1 1 0 0,0 1-1 0 0,0-1 0 0 0,-1 1 1 0 0,1-1-1 0 0,0 1 0 0 0,0-4 0 0 0,0 1 41 0 0,0 1 0 0 0,0-1-1 0 0,-1 0 1 0 0,0 1-1 0 0,0-1 1 0 0,0 1-1 0 0,0-1 1 0 0,0 0-1 0 0,0 0 1 0 0,-1 1-1 0 0,0-1 1 0 0,0 1-1 0 0,-2-5 1 0 0,3 5 10 0 0,-2 1 0 0 0,1-1 0 0 0,-2 1 0 0 0,2-1 0 0 0,-1 1 0 0 0,0-1 0 0 0,0 1 0 0 0,0 0 0 0 0,-1 0 1 0 0,1 0-1 0 0,0 1 0 0 0,-4-3 0 0 0,1 2 66 0 0,-1-1 1 0 0,1 1 0 0 0,0 1-1 0 0,0-1 1 0 0,-10-1 0 0 0,6 2-124 0 0,3-1-54 0 0,0 1 0 0 0,1 0 0 0 0,-1 0-1 0 0,1 1 1 0 0,-1 0 0 0 0,0 0 0 0 0,-9 2-1 0 0,14-2-223 0 0,0 0 0 0 0,1 0-1 0 0,-1 0 1 0 0,0 1 0 0 0,0 0 0 0 0,1-1-1 0 0,-1 1 1 0 0,0-1 0 0 0,0 1-1 0 0,1 0 1 0 0,-2 0 0 0 0,-2 5-5438 0 0,-1 3-2914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5063 0 0,'-28'17'-95'0'0,"0"3"4062"0"0,22-15-2159 0 0,0 0 0 0 0,1 1 1 0 0,-1-1-1 0 0,1 1 0 0 0,0 0 0 0 0,-5 8 0 0 0,10-13-1655 0 0,0-1 0 0 0,0 1 0 0 0,-1-1 0 0 0,1 0-1 0 0,0 0 1 0 0,0 1 0 0 0,-1-1 0 0 0,1 1 0 0 0,0-1-1 0 0,0 1 1 0 0,0-1 0 0 0,0 0 0 0 0,0 0-1 0 0,0 1 1 0 0,0-1 0 0 0,0 1 0 0 0,0-1 0 0 0,0 1-1 0 0,0-1 1 0 0,0 0 0 0 0,0 1 0 0 0,0-1-1 0 0,0 1 1 0 0,1-1 0 0 0,-1 1 0 0 0,0-1 0 0 0,1 0-112 0 0,-1 1 1 0 0,0-1 0 0 0,1 1 0 0 0,0-1-1 0 0,-1 1 1 0 0,1-1 0 0 0,-1 0 0 0 0,1 0-1 0 0,0 0 1 0 0,-1 0 0 0 0,1 0 0 0 0,-1 1 0 0 0,1-1-1 0 0,0 0 1 0 0,0 0 0 0 0,2 0-59 0 0,0 0 0 0 0,-1 0 0 0 0,1-1 0 0 0,-1 1 0 0 0,1 0 0 0 0,-1-1 1 0 0,1 0-1 0 0,3-1 0 0 0,0-1 91 0 0,-5 2 265 0 0,0 0-259 0 0,-1-23-1272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1839 0 0,'0'0'83'0'0,"1"1"-6"0"0,1 7 1221 0 0,0 15 12472 0 0,-1-21-11724 0 0,13 23 1483 0 0,-13-24-3414 0 0,0-1 0 0 0,0 0 0 0 0,0 1 0 0 0,0-1 0 0 0,0 1 1 0 0,0-1-1 0 0,0 1 0 0 0,1-1 0 0 0,-2 0 0 0 0,2 0 0 0 0,-1 0 0 0 0,0 0 0 0 0,0 0 1 0 0,2 0-1 0 0,-2 0 8 0 0,0 0-92 0 0,0-1-1 0 0,0 1 0 0 0,-1 0 0 0 0,1 0 1 0 0,0-1-1 0 0,0 1 0 0 0,-1-1 0 0 0,1 1 0 0 0,0 0 1 0 0,0 0-1 0 0,-1-1 0 0 0,0 0 0 0 0,1 1 1 0 0,0-1-1 0 0,0 1 0 0 0,-1 0 0 0 0,1-3 1 0 0,6-8 308 0 0,-6 10-276 0 0,-1-1 0 0 0,1 1 0 0 0,0-1 0 0 0,0 1 0 0 0,-1-1 0 0 0,0 1 0 0 0,1-1 0 0 0,-1 1 0 0 0,0-1 0 0 0,0 1 0 0 0,1-1 0 0 0,-1 0 0 0 0,-1 0 0 0 0,1 1 0 0 0,0-1 0 0 0,0 1 0 0 0,-1-1 0 0 0,1 1 0 0 0,0-1-1 0 0,-1 1 1 0 0,0-1 0 0 0,0 1 0 0 0,-1-4 0 0 0,1 4-56 0 0,0 0 0 0 0,-1 0-1 0 0,2-1 1 0 0,-2 1 0 0 0,1 1-1 0 0,-1-2 1 0 0,1 1 0 0 0,-1 1-1 0 0,0-1 1 0 0,0 0 0 0 0,1 0-1 0 0,-1 1 1 0 0,0 0-1 0 0,1-1 1 0 0,-1 1 0 0 0,0-1-1 0 0,0 1 1 0 0,1 0 0 0 0,-1 0-1 0 0,0 0 1 0 0,-3 1 0 0 0,-6 1-646 0 0,0 2-37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52 1375 0 0,'-4'-4'40'0'0,"3"3"-31"0"0,0-1 0 0 0,-1 1 0 0 0,1-1-1 0 0,-1 1 1 0 0,1 0 0 0 0,-1 0 0 0 0,0 0 0 0 0,-19-19 23356 0 0,30 15-22725 0 0,-4 1-545 0 0,-2 3-85 0 0,1-1 1 0 0,0 1-1 0 0,0 0 0 0 0,-1 0 1 0 0,1 0-1 0 0,0 1 1 0 0,0-1-1 0 0,-1 1 1 0 0,1-1-1 0 0,0 1 0 0 0,0 1 1 0 0,-1-1-1 0 0,1 1 1 0 0,0-1-1 0 0,4 2 0 0 0,1 1 9 0 0,0 0-1 0 0,0 1 1 0 0,-1-1-1 0 0,1 1 1 0 0,9 7-1 0 0,-16-9-18 0 0,1-1 0 0 0,-1 1 0 0 0,0 0-1 0 0,1 0 1 0 0,0 1 0 0 0,-1-1 0 0 0,-1 0 0 0 0,2 0-1 0 0,-2 1 1 0 0,1 0 0 0 0,0 0 0 0 0,-1 0 0 0 0,1-1-1 0 0,-1 1 1 0 0,0 0 0 0 0,0 0 0 0 0,0 0 0 0 0,1 4-1 0 0,-2-3 3 0 0,0 1 0 0 0,1 1-1 0 0,-2-2 1 0 0,1 1 0 0 0,-1 0-1 0 0,0 0 1 0 0,0 0 0 0 0,0 0-1 0 0,0-1 1 0 0,-5 10 0 0 0,-1 0 51 0 0,-1 1 1 0 0,0-1-1 0 0,-1-1 1 0 0,-13 18 0 0 0,-49 45 247 0 0,64-68-277 0 0,-9 8-133 0 0,0-2 1 0 0,-1 0-1 0 0,0 0 0 0 0,-1-2 1 0 0,-24 13-1 0 0,41-24-22 0 0,0-1 1 0 0,0 1-1 0 0,0-1 0 0 0,0 0 1 0 0,0 0-1 0 0,0 1 0 0 0,0-1 1 0 0,0 0-1 0 0,0 0 0 0 0,0 0 1 0 0,0 0-1 0 0,0 0 0 0 0,-1 0 1 0 0,2 0 15 0 0,0-1 1 0 0,-1 1-1 0 0,1 0 1 0 0,0-1 0 0 0,0 1-1 0 0,0-1 1 0 0,-1 0-1 0 0,1 1 1 0 0,0 0-1 0 0,0 0 1 0 0,0-1-1 0 0,0 0 1 0 0,0 1-1 0 0,0-1 1 0 0,0 1-1 0 0,1 0 1 0 0,-1-1 0 0 0,0 1-1 0 0,0-1 1 0 0,1 0-1 0 0,-1 1-29 0 0,3-11-792 0 0,0 1 1 0 0,1 0-1 0 0,1 0 1 0 0,8-15-1 0 0,1 5-391 0 0,15-20-1 0 0,-24 34 983 0 0,1-1 1 0 0,0 0-1 0 0,1 0 0 0 0,0 1 1 0 0,10-7-1 0 0,-14 11 359 0 0,0 0 0 0 0,0 1-1 0 0,1-1 1 0 0,-1 1 0 0 0,0-1-1 0 0,0 1 1 0 0,1 1 0 0 0,0-1 0 0 0,-1 0-1 0 0,1 0 1 0 0,-1 1 0 0 0,1 0-1 0 0,-1 0 1 0 0,1 0 0 0 0,0 0-1 0 0,4 1 1 0 0,1 1 296 0 0,0 1 0 0 0,0 0 1 0 0,-1 1-1 0 0,16 8 0 0 0,30 23 619 0 0,-35-22-675 0 0,30 16 1 0 0,-38-24-155 0 0,20 7 0 0 0,-31-12-96 0 0,0 0 1 0 0,1 0-1 0 0,0 0 0 0 0,0 0 0 0 0,-1 0 1 0 0,0 0-1 0 0,1 0 0 0 0,0 0 0 0 0,0 0 1 0 0,-1 0-1 0 0,0 0 0 0 0,1-1 0 0 0,0 1 0 0 0,0 0 1 0 0,-1-1-1 0 0,0 1 0 0 0,1 0 0 0 0,-1 0 1 0 0,2-1-1 0 0,0-1-14 0 0,0 2-49 0 0,1-2-1 0 0,-1 1 1 0 0,1-1 0 0 0,-1 1 0 0 0,0-2-1 0 0,0 2 1 0 0,0-1 0 0 0,3-4 0 0 0,6-8-283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27 6447 0 0,'-8'-26'14128'0'0,"8"26"-14022"0"0,-1 0 0 0 0,1 0 0 0 0,-1 0 0 0 0,1-1 0 0 0,-1 1 0 0 0,1 0 0 0 0,0 0 0 0 0,-1 0 0 0 0,1 0 0 0 0,-1 0 0 0 0,1 0 0 0 0,-1 1 0 0 0,1-1 0 0 0,0 0 0 0 0,0 0 0 0 0,-1 0 0 0 0,1 0 0 0 0,-1 1 0 0 0,1-1 0 0 0,-1 0 0 0 0,1 0 0 0 0,0 0 0 0 0,0 0 0 0 0,-1 1 0 0 0,1-1 0 0 0,0 0 0 0 0,-1 1 0 0 0,0 0 0 0 0,0 1 68 0 0,0-1 1 0 0,0 2 0 0 0,-1-1-1 0 0,1 0 1 0 0,-2 4-1 0 0,-6 31 38 0 0,4-15-136 0 0,1 0 0 0 0,1 1 0 0 0,2-1-1 0 0,1 44 1 0 0,4 17 117 0 0,1 1-1950 0 0,-4-78 631 0 0,-1-1 1 0 0,0 1-1 0 0,-1 9 1 0 0,-2-1-6089 0 0</inkml:trace>
  <inkml:trace contextRef="#ctx0" brushRef="#br0" timeOffset="1">78 506 8287 0 0,'-11'1'273'0'0,"0"-1"-1"0"0,0 0 1 0 0,1-1-1 0 0,-17-5 6781 0 0,20-2 1616 0 0,12 4-8568 0 0,-1 1-1 0 0,1 1 1 0 0,0-1 0 0 0,-1 1-1 0 0,2 0 1 0 0,-1 0 0 0 0,0 1-1 0 0,0-1 1 0 0,1 1 0 0 0,0 0-1 0 0,-1 0 1 0 0,0 0 0 0 0,9 1-1 0 0,4 1-126 0 0,0 1-1 0 0,35 6 0 0 0,-39-6 20 0 0,1 2-1 0 0,-1 0 1 0 0,1 0-1 0 0,-1 1 0 0 0,-1 1 1 0 0,25 14-1 0 0,-37-19 8 0 0,0-1 0 0 0,1 1 0 0 0,-2 0 0 0 0,1 0 0 0 0,0-1 0 0 0,0 2 0 0 0,0-1 0 0 0,0-1 0 0 0,0 1 0 0 0,-1 1 0 0 0,1-2 0 0 0,0 2 0 0 0,-1-1 0 0 0,1 0 0 0 0,-1 0 0 0 0,0 0 0 0 0,1 0 0 0 0,-1 1 0 0 0,1-1 0 0 0,-1 0 0 0 0,0 3 0 0 0,0-2 0 0 0,0-1 0 0 0,-1 2 0 0 0,0-2 0 0 0,1 1 0 0 0,0 0 0 0 0,-1 0 0 0 0,0 0 0 0 0,0-1 0 0 0,0 1 0 0 0,0 0 0 0 0,0-1 0 0 0,-2 3 0 0 0,-3 2 0 0 0,0 0 0 0 0,0 0 0 0 0,0-1 0 0 0,0 0 0 0 0,-12 6 0 0 0,4-2 8 0 0,4-2-5 0 0,0-1 0 0 0,-1 0 0 0 0,1-1 0 0 0,-1 0-1 0 0,-13 3 1 0 0,23-7-82 0 0,-1-1-1 0 0,-1 0 0 0 0,2 0 0 0 0,-1 0 0 0 0,-1 0 0 0 0,-1 0 0 0 0,-7-3-6846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2303 0 0,'0'0'102'0'0,"-1"1"-1"0"0,-4 0-60 0 0,-22 19 20586 0 0,33-19-22274 0 0,27-5 2126 0 0,-2-1-276 0 0,51 8-519 0 0,-30 5-2663 0 0,-50-8 914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1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20935 0 0,'0'0'4240'0'0,"-1"2"-3584"0"0,-11 16 236 0 0,-29 31 0 0 0,7-8-719 0 0,13-17-181 0 0,-20 30 108 0 0,37-46-334 0 0,-1-1-1 0 0,1 0 1 0 0,1 1 0 0 0,-1-1-1 0 0,-4 16 1 0 0,6-11-1417 0 0,7-21 524 0 0,2-3 817 0 0,-6 9 255 0 0,0 3 55 0 0,-1-1 0 0 0,0 0 0 0 0,0 0 1 0 0,0 1-1 0 0,1 0 0 0 0,0-1 0 0 0,-1 0 1 0 0,1 0-1 0 0,-1 1 0 0 0,0 0 0 0 0,1-1 1 0 0,0 1-1 0 0,0-1 0 0 0,-1 0 0 0 0,0 1 0 0 0,1 0 1 0 0,0 0-1 0 0,1-1 0 0 0,-1 0-2 0 0,0 0-1 0 0,1 0 1 0 0,-1 1 0 0 0,1-1-1 0 0,-1 0 1 0 0,1 1 0 0 0,-1 0-1 0 0,1-1 1 0 0,-1 1 0 0 0,1-1-1 0 0,0 1 1 0 0,0 0-1 0 0,-1 0 1 0 0,1 0 0 0 0,-1 0-1 0 0,1 0 1 0 0,-1 1 0 0 0,1-1-1 0 0,0 1 1 0 0,-1-1 0 0 0,1 0-1 0 0,-1 1 1 0 0,1 0-1 0 0,-1-1 1 0 0,0 1 0 0 0,1 0-1 0 0,-1 0 1 0 0,1 0 0 0 0,-1-1-1 0 0,2 4 1 0 0,4 3-20 0 0,0 0-1 0 0,-1 0 1 0 0,0 1 0 0 0,5 9-1 0 0,-2-4 5 0 0,-1-2-14 0 0,4 5-93 0 0,1 1 1 0 0,21 20 0 0 0,-34-35-41 0 0,1-1 0 0 0,1-1 0 0 0,-2 1-1 0 0,1 0 1 0 0,1 0 0 0 0,-2-1 0 0 0,2 1 0 0 0,-1 0-1 0 0,0 0 1 0 0,0-1 0 0 0,0 0 0 0 0,1 0 0 0 0,-1 1-1 0 0,0-1 1 0 0,1 0 0 0 0,-2 1 0 0 0,2-1 0 0 0,-1 0-1 0 0,2 0 1 0 0,5-3-1603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9 297 919 0 0,'-8'-11'21331'0'0,"19"8"-20323"0"0,11-1-767 0 0,40-2 1 0 0,-47 6-259 0 0,0 0 0 0 0,0-3 0 0 0,1 1 0 0 0,-2-1 0 0 0,28-9 0 0 0,-28 7-716 0 0,-1-1-1 0 0,23-15 0 0 0,-31 18 135 0 0,-1 0 0 0 0,0 0 0 0 0,0-1 0 0 0,0 0 0 0 0,-1 1-1 0 0,0-1 1 0 0,0 0 0 0 0,0 0 0 0 0,0 0 0 0 0,0-1 0 0 0,3-7 0 0 0,-2 0-4787 0 0</inkml:trace>
  <inkml:trace contextRef="#ctx0" brushRef="#br0" timeOffset="1">333 60 13391 0 0,'0'-3'612'0'0,"-1"-1"-248"0"0,1 2-317 0 0,-1-1 0 0 0,1 1 1 0 0,-1 0-1 0 0,1 0 0 0 0,-1-1 0 0 0,0 2 1 0 0,0-1-1 0 0,1-1 0 0 0,-4-2 0 0 0,-10-22 10532 0 0,12 29-10254 0 0,-1 7-288 0 0,0-1-1 0 0,1 0 1 0 0,0 0 0 0 0,-3 18-1 0 0,1 38 155 0 0,0-3-109 0 0,-4 59-53 0 0,-3 17 6 0 0,10-131-311 0 0,1 0 0 0 0,0 0 0 0 0,1 0-1 0 0,1 7 1 0 0,-1-3-1358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9671 0 0,'-2'1'440'0'0,"0"0"-295"0"0,0-1 0 0 0,-1 1 0 0 0,2 1 0 0 0,-1-2 0 0 0,-1 2 0 0 0,1-1 0 0 0,1 1-1 0 0,-2-1 1 0 0,2 1 0 0 0,-1-1 0 0 0,0 2 0 0 0,1-2 0 0 0,-1 1 0 0 0,1 0 0 0 0,-1 0 0 0 0,1 0-1 0 0,0 1 1 0 0,0-1 0 0 0,0 0 0 0 0,-1 5 0 0 0,0-1 1246 0 0,0 0 0 0 0,0 1 0 0 0,1-1 0 0 0,0 0 0 0 0,1 1 0 0 0,-1 9 0 0 0,1-15-1293 0 0,0 1 0 0 0,0-1-1 0 0,1 2 1 0 0,-1-2 0 0 0,1 1 0 0 0,-1-1 0 0 0,0 1 0 0 0,1-1 0 0 0,0 1-1 0 0,0-1 1 0 0,-1 1 0 0 0,1-1 0 0 0,0 1 0 0 0,0-1 0 0 0,0 1 0 0 0,0-2-1 0 0,0 2 1 0 0,0-1 0 0 0,1 0 0 0 0,-1 1 0 0 0,0-2 0 0 0,0 1 0 0 0,1 0-1 0 0,-1 0 1 0 0,1-1 0 0 0,-1 1 0 0 0,1 0 0 0 0,-1 0 0 0 0,1-1 0 0 0,2 1-1 0 0,5 1 9 0 0,2-1-1 0 0,-1 0 0 0 0,0-1 1 0 0,0 0-1 0 0,0 0 1 0 0,0-2-1 0 0,12-1 0 0 0,-4 0-395 0 0,-1-3 0 0 0,0 1 0 0 0,19-8 0 0 0,-2-3-1054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249 116 8951 0 0,'2'-5'201'0'0,"-1"4"-133"0"0,0 0 1 0 0,0 0-1 0 0,-1 0 0 0 0,0-1 1 0 0,0 1-1 0 0,1-1 0 0 0,-1 2 1 0 0,1-2-1 0 0,-1 1 0 0 0,0-1 0 0 0,0 1 1 0 0,0 0-1 0 0,0-1 0 0 0,-2-7 9844 0 0,1 16-7929 0 0,-3 15-2400 0 0,2-7 524 0 0,1 1 0 0 0,0-1 0 0 0,1 0 0 0 0,4 25-1 0 0,-4-37-77 0 0,3 14 130 0 0,5 16 0 0 0,-8-29-124 0 0,2 1-1 0 0,0-1 1 0 0,0 1-1 0 0,0-1 1 0 0,0 1-1 0 0,1-2 1 0 0,5 9-1 0 0,-7-11-21 0 0,1 1 0 0 0,-2-2 0 0 0,2 1-1 0 0,-1 0 1 0 0,0 0 0 0 0,0 0 0 0 0,0 0 0 0 0,0-1-1 0 0,1 1 1 0 0,-1-1 0 0 0,1 1 0 0 0,-2-1 0 0 0,2 1-1 0 0,-1-1 1 0 0,1 1 0 0 0,-1-1 0 0 0,1 0 0 0 0,-1 0-1 0 0,0 0 1 0 0,1 0 0 0 0,-1 0 0 0 0,1 0-1 0 0,1-1 1 0 0,0 0 4 0 0,0 0 0 0 0,-1 1 1 0 0,0-1-1 0 0,0-1 0 0 0,1 2 0 0 0,-1-2 0 0 0,0 1 0 0 0,0-1 0 0 0,1 1 0 0 0,-2-1 0 0 0,4-2 0 0 0,2-5-11 0 0,0 0-1 0 0,-1 0 1 0 0,0 0-1 0 0,0-1 1 0 0,-2-1-1 0 0,2 2 1 0 0,-3-2-1 0 0,1 1 0 0 0,4-20 1 0 0,-2 0 32 0 0,-3 1 0 0 0,2-44 0 0 0,-1 22 636 0 0,-4 49 872 0 0,0 12-1226 0 0,7 309-241 0 0,-6-208-91 0 0,-10 240 12 0 0,8-340 17 0 0,0-1 1 0 0,-2 0-1 0 0,1 1 0 0 0,-1-2 1 0 0,0 2-1 0 0,-1-1 0 0 0,0-1 1 0 0,-7 12-1 0 0,10-19 2 0 0,-1 0 0 0 0,1 0 0 0 0,-1 0 0 0 0,1 0 0 0 0,-1 0 0 0 0,0-1 0 0 0,0 1 0 0 0,0-1-1 0 0,0 1 1 0 0,0-1 0 0 0,0 1 0 0 0,-1-2 0 0 0,1 2 0 0 0,0-1 0 0 0,0-1 0 0 0,-1 1 0 0 0,1 0 0 0 0,-1 0 0 0 0,1-1 0 0 0,0 0 0 0 0,-1 0 0 0 0,-3 0 0 0 0,-3 0 90 0 0,-1-1 1 0 0,0-1-1 0 0,0 1 1 0 0,-13-6 0 0 0,1 2 47 0 0,11 2-48 0 0,0 0 0 0 0,0-1 0 0 0,0 0 0 0 0,1-1 0 0 0,0 0-1 0 0,-1 0 1 0 0,-15-13 0 0 0,5 3 96 0 0,6 4-22 0 0,1 1 0 0 0,0-2 0 0 0,0 0 0 0 0,-20-23 0 0 0,32 31-156 0 0,-4-2 16 0 0,1-1 1 0 0,0 0-1 0 0,1 0 1 0 0,-1 0 0 0 0,-2-9-1 0 0,6 14-52 0 0,0 0 1 0 0,1 0-1 0 0,0 0 0 0 0,-1 0 1 0 0,1-1-1 0 0,-1 1 0 0 0,1 0 1 0 0,0 0-1 0 0,0 0 0 0 0,0 0 1 0 0,1 0-1 0 0,-1-1 0 0 0,1 1 1 0 0,-1 1-1 0 0,0-2 0 0 0,1 1 1 0 0,0 0-1 0 0,0 0 0 0 0,-1 0 1 0 0,2 1-1 0 0,-1-2 0 0 0,0 2 1 0 0,1-1-1 0 0,-2 0 0 0 0,4-2 1 0 0,1 1-406 0 0,-2-1 0 0 0,2 1 0 0 0,-1-1 0 0 0,2 1 0 0 0,-2 0 1 0 0,1 1-1 0 0,7-4 0 0 0,22-6-6620 0 0,-1 3-1180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26 116 3223 0 0,'-12'-15'-1009'0'0,"10"12"2364"0"0,0 1 0 0 0,0-1-1 0 0,1 0 1 0 0,-1 0 0 0 0,2 0 0 0 0,-2 0 0 0 0,1-3 0 0 0,0 4-668 0 0,1 1 0 0 0,0 0 0 0 0,0-1 1 0 0,-1 1-1 0 0,1-1 0 0 0,0 1 0 0 0,1-1 0 0 0,-1 1 0 0 0,0 0 0 0 0,1 0 1 0 0,-1-1-1 0 0,0 1 0 0 0,0-1 0 0 0,1 1 0 0 0,0 0 0 0 0,0-2 0 0 0,0 1-638 0 0,1 1 0 0 0,-2-1 0 0 0,2 1-1 0 0,-1 0 1 0 0,1 0 0 0 0,-1-1 0 0 0,0 1-1 0 0,1 1 1 0 0,2-3 0 0 0,3 0 29 0 0,-1 1 0 0 0,1 1 0 0 0,-1-1 0 0 0,0 1 0 0 0,1 0 0 0 0,0 0-1 0 0,0 0 1 0 0,9 2 0 0 0,5-2 13 0 0,12 0-118 0 0,112-4-573 0 0,-122 4-697 0 0,1-1-1 0 0,40-7 1 0 0,-39 4-551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227 205 919 0 0,'-20'-19'-107'0'0,"-5"-5"3707"0"0,7 4 13167 0 0,18 20-16424 0 0,-1-1 1 0 0,1 1 0 0 0,0 0 0 0 0,-1 0 0 0 0,1 0 0 0 0,-1 0 0 0 0,1 0-1 0 0,0 0 1 0 0,0 0 0 0 0,-1 0 0 0 0,-7 6 1499 0 0,-3 12-2131 0 0,4-3 325 0 0,0 2 0 0 0,1-1-1 0 0,1 2 1 0 0,0-1-1 0 0,1-1 1 0 0,1 2 0 0 0,1 0-1 0 0,1-1 1 0 0,0 1-1 0 0,2 23 1 0 0,0-36-37 0 0,0-2 0 0 0,0 1 0 0 0,-1 1 0 0 0,2-2 0 0 0,-1 1 0 0 0,1 0 0 0 0,-1 0 0 0 0,1-1 0 0 0,0 0 0 0 0,0 1 0 0 0,1-1 0 0 0,-1 0 0 0 0,1 1 0 0 0,-1-1 0 0 0,4 2 0 0 0,-4-3 0 0 0,1 0 0 0 0,-1-1 0 0 0,0 1 0 0 0,1-1 0 0 0,-1 0 0 0 0,1 0 0 0 0,0 0 0 0 0,-1 0 0 0 0,1 0 0 0 0,-1 0 0 0 0,1-1 0 0 0,0 0 0 0 0,-1 0 0 0 0,1 1 0 0 0,0-1 0 0 0,0 0 0 0 0,0-1 0 0 0,-1 1 0 0 0,1 0 0 0 0,0 0 0 0 0,-1-1 0 0 0,1 0 0 0 0,3-1 0 0 0,2-2 3 0 0,0 0 0 0 0,0-1 0 0 0,0 1 0 0 0,-1-1 0 0 0,0-1 0 0 0,0 1 0 0 0,0-1 0 0 0,-1 0 1 0 0,0-1-1 0 0,0 0 0 0 0,0 0 0 0 0,-1 0 0 0 0,0 0 0 0 0,-1-2 0 0 0,1 2 0 0 0,-1-1 0 0 0,-1-1 0 0 0,0 1 0 0 0,0 0 0 0 0,2-10 0 0 0,2-18 34 0 0,-1-1-1 0 0,-2 1 0 0 0,-2-1 1 0 0,-1 1-1 0 0,-4-39 1 0 0,2 60 52 0 0,2 11-18 0 0,-2 0 1 0 0,1 0-1 0 0,0 1 0 0 0,-2-7 0 0 0,2 9 53 0 0,-1 3-16 0 0,-2 199 17 0 0,3-61-238 0 0,-3-19 101 0 0,-17 263 12 0 0,19-376 2 0 0,0-1 0 0 0,-1 1-1 0 0,1-1 1 0 0,-1 1 0 0 0,-5 12 0 0 0,6-19 4 0 0,1 0-1 0 0,-1-1 1 0 0,1 1 0 0 0,0-1 0 0 0,-1 1 0 0 0,0 0-1 0 0,0-1 1 0 0,1 0 0 0 0,-1 1 0 0 0,1-1 0 0 0,-1 1 0 0 0,0-1-1 0 0,1 1 1 0 0,-1-1 0 0 0,0 0 0 0 0,0 0 0 0 0,-1 0 0 0 0,-14 2 94 0 0,14-1-81 0 0,-10-2 74 0 0,0-1 1 0 0,1 1-1 0 0,-1-1 1 0 0,1-1-1 0 0,-1 0 1 0 0,-14-6-1 0 0,9 3-14 0 0,3 1 14 0 0,-1 0 0 0 0,1-1 0 0 0,1-1 0 0 0,-15-9 0 0 0,23 13-297 0 0,-1-1-1 0 0,1 0 0 0 0,1 0 1 0 0,-2 0-1 0 0,2-1 1 0 0,0 1-1 0 0,0-1 0 0 0,0 0 1 0 0,0 0-1 0 0,0-1 1 0 0,1 1-1 0 0,-3-10 0 0 0,2-2-6353 0 0,3-3-2097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6 277 17967 0 0,'2'-5'7069'0'0,"-1"13"-5237"0"0,1 17-1623 0 0,-1-25 101 0 0,0 45 847 0 0,-5 49 0 0 0,3-71-1024 0 0,-3 1-54 0 0,2-15-101 0 0,2-1 0 0 0,-1-1 0 0 0,0 2 0 0 0,1-1 0 0 0,2 11-1 0 0,0-8-2422 0 0</inkml:trace>
  <inkml:trace contextRef="#ctx0" brushRef="#br0" timeOffset="1">183 17 16583 0 0,'-6'-4'8493'0'0,"25"-4"-6763"0"0,0 6-1536 0 0,-1 1-1 0 0,0-1 1 0 0,30 4 0 0 0,-44-2-200 0 0,0 0-72 0 0,0 1 0 0 0,-1 0 0 0 0,0 0 0 0 0,1-1 0 0 0,-1 1 0 0 0,5 2-1 0 0,-7-2-230 0 0,0-1-309 0 0,-1 0 484 0 0,1 0 1 0 0,-1 1-1 0 0,0-1 0 0 0,1 0 0 0 0,0 0 0 0 0,-1 0 0 0 0,1 0 0 0 0,-1 1 0 0 0,0-1 1 0 0,1 1-1 0 0,-1-1 0 0 0,1 1 0 0 0,-1-1 0 0 0,1 1 0 0 0,3 3-2250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10135 0 0,'-9'-4'14101'0'0,"26"9"-13043"0"0,-6-2-988 0 0,11 1 71 0 0,29 1 0 0 0,-18-4-7193 0 0,-15-2-935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75 3223 0 0,'-39'-12'243'0'0,"19"4"15114"0"0,26 7-12182 0 0,6-1-3159 0 0,5-1-2345 0 0,-8 2 3803 0 0,153-19-1199 0 0,16 18 233 0 0,-76 3-253 0 0,323 2 1015 0 0,151 6-274 0 0,48-15 860 0 0,-303-6-952 0 0,-40-6-465 0 0,-268 18-385 0 0,-5 0 2 0 0,-16-1-29 0 0,-25 0-763 0 0,0 1-1 0 0,-36 5 1 0 0,30 0-535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80 148 17047 0 0,'0'-2'779'0'0,"-1"2"-630"0"0,0-1-1 0 0,1-1 1 0 0,-1 2-1 0 0,1-2 1 0 0,0 1 0 0 0,0 0-1 0 0,-1 0 1 0 0,1 0-1 0 0,0 0 1 0 0,0-1 0 0 0,0 1-1 0 0,0 0 1 0 0,0 0-1 0 0,0 0 1 0 0,0-1 0 0 0,0 2-1 0 0,1-2 1 0 0,-1 1-1 0 0,0 0 1 0 0,0 0 0 0 0,1 0-1 0 0,0 0 1 0 0,-1-1 0 0 0,1 2-1 0 0,-1-1 1 0 0,2-1-1 0 0,0-1 97 0 0,0 1 0 0 0,0 0 0 0 0,-1 0-1 0 0,2 0 1 0 0,-1 1 0 0 0,0-1-1 0 0,0 1 1 0 0,1-1 0 0 0,-1 1 0 0 0,1-1-1 0 0,2 0 1 0 0,1 0-158 0 0,1 0-1 0 0,0 1 0 0 0,-1 0 1 0 0,0 0-1 0 0,1 0 0 0 0,0 1 1 0 0,0 0-1 0 0,-1 0 0 0 0,1 1 1 0 0,0 0-1 0 0,-1 0 1 0 0,1 0-1 0 0,-1 1 0 0 0,0 0 1 0 0,1 0-1 0 0,-1 1 0 0 0,10 5 1 0 0,-9-4-87 0 0,0 1 0 0 0,0-1 0 0 0,0 1 1 0 0,-1 1-1 0 0,0-1 0 0 0,0 1 0 0 0,0 0 0 0 0,-1 0 1 0 0,0 1-1 0 0,0-1 0 0 0,-1 1 0 0 0,5 8 0 0 0,-7-10 0 0 0,1 0-1 0 0,-1 0 0 0 0,0 0 1 0 0,0 1-1 0 0,-1-1 0 0 0,0 0 1 0 0,0 0-1 0 0,0 1 0 0 0,-1-1 1 0 0,0 0-1 0 0,1 0 0 0 0,-2 1 1 0 0,1 0-1 0 0,-1-1 0 0 0,0 0 1 0 0,0 0-1 0 0,0 1 0 0 0,-1-1 1 0 0,-3 8-1 0 0,-1-2 38 0 0,-1-1-1 0 0,0 1 1 0 0,-1-1 0 0 0,0 0-1 0 0,-1-1 1 0 0,0 0 0 0 0,0 0-1 0 0,-15 10 1 0 0,1-3 88 0 0,-1-1-1 0 0,-44 21 1 0 0,22-17 78 0 0,41-17-174 0 0,1-1 1 0 0,-1 1 0 0 0,1-2-1 0 0,-2 1 1 0 0,2 0 0 0 0,-1-1-1 0 0,0 0 1 0 0,-5-1-1 0 0,8 1-91 0 0,1 0 0 0 0,-1-1 0 0 0,1 1-1 0 0,0 0 1 0 0,-1 0 0 0 0,1-1-1 0 0,0 0 1 0 0,0 0 0 0 0,0 1 0 0 0,-1-1-1 0 0,2 0 1 0 0,-2 0 0 0 0,0-1-1 0 0,-5-6-486 0 0</inkml:trace>
  <inkml:trace contextRef="#ctx0" brushRef="#br0" timeOffset="1">495 0 14743 0 0,'0'0'1782'0'0,"-1"2"-680"0"0,-33 45 4028 0 0,-12 19-3937 0 0,45-65-1178 0 0,-59 104 1241 0 0,48-82-935 0 0,1 2-1 0 0,-11 38 1 0 0,19-54-282 0 0,0 0-1 0 0,1 0 1 0 0,1 1 0 0 0,0 0-1 0 0,0 0 1 0 0,1-1-1 0 0,0 1 1 0 0,2 12 0 0 0,-2-18-67 0 0,1 0 0 0 0,1 0 0 0 0,-2 0 1 0 0,2-1-1 0 0,-1 1 0 0 0,1 0 0 0 0,0 0 1 0 0,0-1-1 0 0,0 0 0 0 0,0 0 0 0 0,0 1 1 0 0,1-1-1 0 0,0 0 0 0 0,0 0 0 0 0,0-1 1 0 0,0 1-1 0 0,0 0 0 0 0,0-1 0 0 0,0 0 1 0 0,1 0-1 0 0,-1 0 0 0 0,6 2 0 0 0,-3-2-246 0 0,1 0 0 0 0,0 0 0 0 0,-1-1 0 0 0,1 0 0 0 0,1 0 0 0 0,-2-1-1 0 0,1 0 1 0 0,0 0 0 0 0,0 0 0 0 0,0-1 0 0 0,0-1 0 0 0,9-1-1 0 0,9-6-1238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39 257 4143 0 0,'-12'6'319'0'0,"3"-5"-210"0"0,8-2 91 0 0,-1 1 0 0 0,1 0 0 0 0,0-1 0 0 0,0 1-1 0 0,-10-10 11786 0 0,11 8-10577 0 0,0 2-1367 0 0,0 0 1 0 0,0-1-1 0 0,0 1 1 0 0,0 0-1 0 0,0 0 1 0 0,0-1-1 0 0,0 1 0 0 0,0 0 1 0 0,0 0-1 0 0,0 0 1 0 0,0 0-1 0 0,0 0 1 0 0,0-1-1 0 0,0 1 1 0 0,0 0-1 0 0,0-1 1 0 0,0 1-1 0 0,0 0 1 0 0,0 0-1 0 0,0-1 1 0 0,0 1-1 0 0,0 0 1 0 0,1 0-1 0 0,-1 0 1 0 0,0 0-1 0 0,0 0 0 0 0,0 0 1 0 0,0 0-1 0 0,1-1 1 0 0,-1 1-1 0 0,0 0 1 0 0,12-1-93 0 0,1 2 0 0 0,-1 0 1 0 0,1 0-1 0 0,-1 1 0 0 0,0 1 1 0 0,13 3-1 0 0,25 6-1102 0 0,-27-9-113 0 0,32 3 0 0 0,-12-6-721 0 0</inkml:trace>
  <inkml:trace contextRef="#ctx0" brushRef="#br0" timeOffset="1">695 29 5527 0 0,'-1'-2'250'0'0,"0"0"-227"0"0,-1 0 0 0 0,1-1 0 0 0,-1 1 0 0 0,0 0 1 0 0,0 0-1 0 0,0 0 0 0 0,0 0 0 0 0,-4-3 0 0 0,5 5 102 0 0,0-1-1 0 0,0 0 0 0 0,-1 0 0 0 0,2 1 1 0 0,-2 0-1 0 0,1 0 0 0 0,0-1 0 0 0,-1 1 1 0 0,2 0-1 0 0,-3-1 0 0 0,1 1 247 0 0,1 1-1 0 0,0-1 0 0 0,0 0 1 0 0,0 0-1 0 0,0 1 1 0 0,-1-1-1 0 0,2 0 0 0 0,-2 0 1 0 0,1 1-1 0 0,1-1 1 0 0,-2 1-1 0 0,1 0 1 0 0,-1 0-1 0 0,-3 4 1110 0 0,-1-1-1 0 0,1 1 1 0 0,-1 1-1 0 0,-6 8 1 0 0,5-5-906 0 0,1 1 0 0 0,-8 14 0 0 0,5-3-554 0 0,0 2 1 0 0,-8 26-1 0 0,13-32 108 0 0,0-1 0 0 0,1 2 0 0 0,-2 32 0 0 0,5-39-73 0 0,0 0 0 0 0,0 0 0 0 0,2 0 0 0 0,-1 0 0 0 0,2 0 0 0 0,0 0 0 0 0,4 12 0 0 0,-5-16-93 0 0,1 1 0 0 0,1-2 0 0 0,0 1 0 0 0,0 1 0 0 0,5 4 0 0 0,-7-9 16 0 0,0 0 0 0 0,1-1 0 0 0,-1 1 0 0 0,1-2-1 0 0,0 2 1 0 0,0-1 0 0 0,0-1 0 0 0,0 2 0 0 0,0-2 0 0 0,0 1 0 0 0,0-2 0 0 0,0 2-1 0 0,0-1 1 0 0,4 0 0 0 0,1 1-369 0 0,-1-2 0 0 0,1 1 0 0 0,-1-1 0 0 0,10 0 1 0 0,11-3-1560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 17503 0 0,'-1'-6'8207'0'0,"6"17"-8121"0"0,-1 0 1 0 0,0 0-1 0 0,-1 0 1 0 0,0 1-1 0 0,-1-1 1 0 0,-1 0-1 0 0,1 0 0 0 0,-1 1 1 0 0,-1 0-1 0 0,0 0 1 0 0,-1-1-1 0 0,-4 20 1 0 0,5-29-87 0 0,-1 0 1 0 0,1 0 0 0 0,-2 1 0 0 0,2 0-1 0 0,-1-1 1 0 0,-1 0 0 0 0,2 0 0 0 0,-2 1-1 0 0,1-2 1 0 0,-1 1 0 0 0,1 1-1 0 0,-1-2 1 0 0,-2 4 0 0 0,1-4 4 0 0,1 1-1 0 0,-1-1 1 0 0,1 0 0 0 0,0 0-1 0 0,-1 0 1 0 0,0 0 0 0 0,0 0 0 0 0,0 0-1 0 0,1-1 1 0 0,-1 1 0 0 0,-5 0-1 0 0,-8 0 56 0 0,0-1-1 0 0,1 0 1 0 0,-1 0-1 0 0,0-1 1 0 0,0-2-1 0 0,-20-4 0 0 0,34 6 728 0 0,34-2-704 0 0,21 3-331 0 0,-18 2-1175 0 0,0-2 0 0 0,1-3 0 0 0,51-8 0 0 0,-59 5-229 0 0,2-1-191 0 0</inkml:trace>
  <inkml:trace contextRef="#ctx0" brushRef="#br0" timeOffset="1">345 53 19663 0 0,'0'0'2675'0'0,"2"-1"-2091"0"0,3-1-390 0 0,0-1 1 0 0,0 2 0 0 0,1-1-1 0 0,-1 1 1 0 0,0 0 0 0 0,0 0-1 0 0,10 1 1 0 0,41 1-79 0 0,-23 1-8 0 0,86-4-1570 0 0,-40-9-2825 0 0,-58 6 2636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70 18511 0 0,'-1'-4'179'0'0,"1"1"0"0"0,0 0 0 0 0,0-1 0 0 0,0 0 0 0 0,1 0 0 0 0,-1 1-1 0 0,1-1 1 0 0,-1 0 0 0 0,2 1 0 0 0,-1-1 0 0 0,2-3 0 0 0,-3 6 21 0 0,1 0 1 0 0,0 0 0 0 0,0-1-1 0 0,0 2 1 0 0,0-1-1 0 0,0-1 1 0 0,-1 2 0 0 0,2-1-1 0 0,-1 0 1 0 0,0 0-1 0 0,0 1 1 0 0,0-1-1 0 0,0 0 1 0 0,3 0 0 0 0,16-6 891 0 0,-10 6-912 0 0,0 1-1 0 0,-1 0 0 0 0,1 0 1 0 0,0 2-1 0 0,-1-2 1 0 0,13 5-1 0 0,-13-3-166 0 0,1 0-13 0 0,0 0 0 0 0,0 1 0 0 0,-1 0 0 0 0,0 0 0 0 0,0 1 0 0 0,0 0 0 0 0,0 1 0 0 0,0 0 0 0 0,-1 0-1 0 0,0 1 1 0 0,0 0 0 0 0,-1 1 0 0 0,11 10 0 0 0,-15-12 12 0 0,0-1 0 0 0,0 1 0 0 0,0-1 0 0 0,-1 1 0 0 0,1 0 0 0 0,-1 0 0 0 0,-1 0 0 0 0,1 0 0 0 0,-1 0 0 0 0,1 1 0 0 0,-1-1 0 0 0,-1 1 0 0 0,0-1 0 0 0,0 0-1 0 0,0 1 1 0 0,0-1 0 0 0,0 1 0 0 0,-1-1 0 0 0,0 0 0 0 0,0 0 0 0 0,-1 1 0 0 0,1-1 0 0 0,-1 0 0 0 0,0 0 0 0 0,0 0 0 0 0,-1 0 0 0 0,0 0 0 0 0,0-1 0 0 0,0 1 0 0 0,0-2 0 0 0,-6 7 0 0 0,0-2 73 0 0,1-2 1 0 0,-1 0 0 0 0,-17 10 0 0 0,-33 12 228 0 0,38-18-182 0 0,-158 73 636 0 0,166-79-869 0 0,11-4-228 0 0,1 0-92 0 0,-1 0-576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6911 0 0,'-1'2'12348'0'0,"-30"61"-6450"0"0,17-31-5521 0 0,1 1-1 0 0,-13 59 1 0 0,16-49-114 0 0,-3 51-1 0 0,12-80-235 0 0,0 0 0 0 0,1 0-1 0 0,1 1 1 0 0,0-1 0 0 0,1 0-1 0 0,0 0 1 0 0,8 22 0 0 0,-9-30 15 0 0,2-2 0 0 0,-1 1 0 0 0,1-1 1 0 0,-1 1-1 0 0,1-1 0 0 0,0 1 0 0 0,0-2 1 0 0,1 1-1 0 0,0 0 0 0 0,-1 0 0 0 0,6 3 0 0 0,-6-5-260 0 0,0 0 0 0 0,0 0 1 0 0,0 0-1 0 0,0-1 0 0 0,0 1 0 0 0,0-2 0 0 0,6 3 0 0 0,-6-3-488 0 0,0 1 0 0 0,0-1 0 0 0,0 0 0 0 0,0 0 1 0 0,0 0-1 0 0,-1 0 0 0 0,1 0 0 0 0,0-1 0 0 0,0 1 0 0 0,3-2 1 0 0,9-4-7065 0 0</inkml:trace>
  <inkml:trace contextRef="#ctx0" brushRef="#br0" timeOffset="1">180 385 14743 0 0,'0'0'7825'0'0,"0"1"-5822"0"0,-8 113 1152 0 0,-1 16-2537 0 0,8-125-608 0 0,1 18-5 0 0,0-22-336 0 0,0 5 772 0 0,-12 3-6295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280 103 4143 0 0,'-16'-20'373'0'0,"-7"-10"1817"0"0,6 9 2973 0 0,3 6-1371 0 0,13 12-3151 0 0,-1 1 1 0 0,-1 0 0 0 0,1 0 0 0 0,0-1-1 0 0,-4-2 2047 0 0,5 6-2542 0 0,0 0 1 0 0,1-1 0 0 0,-1 0-1 0 0,0 1 1 0 0,0 0 0 0 0,1 0-1 0 0,0-1 1 0 0,-1 1 0 0 0,1 0 0 0 0,-2 1-1 0 0,2 0 71 0 0,-5 5-75 0 0,1 1 0 0 0,0 0 0 0 0,0-1 0 0 0,-3 12 0 0 0,-8 37 50 0 0,8-27-146 0 0,2-12-44 0 0,1 0 0 0 0,1 1 0 0 0,1 0-1 0 0,-1 26 1 0 0,3-38 7 0 0,0 0 0 0 0,0 1 0 0 0,1-1 0 0 0,0 0 0 0 0,0 0 0 0 0,1 0 0 0 0,-1 0 0 0 0,2 0 0 0 0,-1 0 1 0 0,0-1-1 0 0,1 1 0 0 0,0-1 0 0 0,0 0 0 0 0,1 1 0 0 0,0-1 0 0 0,5 6 0 0 0,-7-9 0 0 0,0-1-1 0 0,0 1 1 0 0,0-1 0 0 0,0 1 0 0 0,0-1 0 0 0,0 0 0 0 0,0 0 0 0 0,0 0-1 0 0,1 0 1 0 0,-1 0 0 0 0,0-1 0 0 0,0 1 0 0 0,1 0 0 0 0,0-1-1 0 0,-1 1 1 0 0,5-1 0 0 0,-4 0 0 0 0,0-1 0 0 0,1 0 0 0 0,-1 0 0 0 0,1 1 1 0 0,-1-1-1 0 0,1-1 0 0 0,-1 1 0 0 0,0-1 0 0 0,0 1 0 0 0,4-4 0 0 0,1 0-6 0 0,-1-1 0 0 0,0 0 0 0 0,0 0 0 0 0,-1-1 0 0 0,0 0 0 0 0,0 0 0 0 0,-1 0 0 0 0,5-9 0 0 0,-4 5-5 0 0,-2 1 0 0 0,1-1 0 0 0,-2 1 0 0 0,1-1 0 0 0,-1-1-1 0 0,2-17 1 0 0,2-71 145 0 0,-6 84-55 0 0,-1 9 33 0 0,0 1 1 0 0,-1-1-1 0 0,0-7 0 0 0,0 13 909 0 0,1 4-898 0 0,-11 258-49 0 0,8-90-93 0 0,3-170 12 0 0,-1 13-6 0 0,0 1 0 0 0,0-1 0 0 0,-6 20 0 0 0,5-31 15 0 0,2 0 0 0 0,-1 0 1 0 0,-1 0-1 0 0,1 1 0 0 0,-1-1 1 0 0,1 0-1 0 0,-1 0 0 0 0,0-1 1 0 0,1 1-1 0 0,-2 0 1 0 0,1 0-1 0 0,0-1 0 0 0,-1 0 1 0 0,1 0-1 0 0,-1 1 0 0 0,0-1 1 0 0,0 0-1 0 0,0 0 0 0 0,0-1 1 0 0,-3 2-1 0 0,-2 0 28 0 0,0-1 0 0 0,0 0 0 0 0,0-1-1 0 0,1 1 1 0 0,-2-1 0 0 0,1-1 0 0 0,0 0 0 0 0,-12-1 0 0 0,2-2 41 0 0,0 0 1 0 0,-29-11 0 0 0,38 11-47 0 0,0 0-1 0 0,1-2 1 0 0,0 1 0 0 0,-1 0-1 0 0,-7-7 1 0 0,12 8-67 0 0,0 0 0 0 0,1 0-1 0 0,-1 0 1 0 0,1-1 0 0 0,-1 1-1 0 0,1-1 1 0 0,0 0 0 0 0,1 1 0 0 0,-1-2-1 0 0,1 1 1 0 0,-4-7 0 0 0,6 9-328 0 0,-1 0 1 0 0,1 0 0 0 0,0 0 0 0 0,-1 0 0 0 0,1 0-1 0 0,0 1 1 0 0,0-2 0 0 0,0 1 0 0 0,0 1-1 0 0,1-2 1 0 0,-1 2 0 0 0,1-1 0 0 0,-1 0-1 0 0,0 0 1 0 0,3-2 0 0 0,6-11-1815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10135 0 0,'2'-2'85'0'0,"1"0"0"0"0,0 1 0 0 0,-1-1 0 0 0,0 1 0 0 0,1-1 0 0 0,-1 1 0 0 0,1 1 0 0 0,0-2-1 0 0,0 1 1 0 0,0 1 0 0 0,0 0 0 0 0,0-1 0 0 0,-1 1 0 0 0,1 0 0 0 0,4 0 0 0 0,-3 0-21 0 0,-3 0 739 0 0,0-1-1 0 0,1 1 1 0 0,-1 0 0 0 0,0 1 0 0 0,1-1-1 0 0,-2 0 1 0 0,2 0 0 0 0,-1 1-1 0 0,2-1 1 0 0,2 3-259 0 0,-1 0-293 0 0,-1 1 0 0 0,0-1 0 0 0,0 1 1 0 0,0-1-1 0 0,0 1 0 0 0,-1-1 1 0 0,0 2-1 0 0,0-1 0 0 0,1-1 0 0 0,-2 2 1 0 0,1-1-1 0 0,-1 1 0 0 0,1-1 1 0 0,-2 0-1 0 0,1 1 0 0 0,0-1 0 0 0,0 1 1 0 0,-1-1-1 0 0,0 1 0 0 0,-1 7 1 0 0,0-3-145 0 0,0-2 1 0 0,-1 1-1 0 0,0-1 1 0 0,0 0-1 0 0,-1 0 1 0 0,0 0 0 0 0,0 1-1 0 0,0-2 1 0 0,-1 1-1 0 0,-1-1 1 0 0,-5 9-1 0 0,8-13-4 0 0,2-2 1 0 0,-3 1-81 0 0,2-1 1 0 0,-1 1-1 0 0,1 0 1 0 0,-1-1-1 0 0,1 0 0 0 0,-1 0 1 0 0,0 0-1 0 0,1 0 1 0 0,-1 0-1 0 0,0 0 0 0 0,0 0 1 0 0,1 0-1 0 0,-1 0 0 0 0,0 0 1 0 0,1-1-1 0 0,-1 0 1 0 0,1 1-1 0 0,-1-1 0 0 0,1 1 1 0 0,-1-1-1 0 0,1 0 1 0 0,-1 0-1 0 0,1 0 0 0 0,-1 0 1 0 0,-1-2-1 0 0,2 2 57 0 0,-1-1 25 0 0,2 2-92 0 0,0 0 0 0 0,0 0 0 0 0,-1 0 1 0 0,1 0-1 0 0,0-1 0 0 0,0 1 0 0 0,0 0 0 0 0,0 0 1 0 0,0 0-1 0 0,0 0 0 0 0,-1 0 0 0 0,1 0 0 0 0,0 0 1 0 0,0 0-1 0 0,0-1 0 0 0,-1 1 0 0 0,1 0 0 0 0,0 0 1 0 0,0-1-1 0 0,0 1 0 0 0,0 0 0 0 0,0-1 0 0 0,0 1 1 0 0,0 0-1 0 0,-1 0 0 0 0,1 0-9 0 0,0 0-1 0 0,0-1 1 0 0,0 1 0 0 0,0 0-1 0 0,0 0 1 0 0,0-1 0 0 0,0 1-1 0 0,0 0 1 0 0,0-1-1 0 0,0 1 1 0 0,0 0 0 0 0,0 0-1 0 0,0 0 1 0 0,0 0 0 0 0,0 0-1 0 0,0-1 1 0 0,0 1 0 0 0,1 0-1 0 0,-1 0 1 0 0,0-1 0 0 0,0 1-1 0 0,0 0 1 0 0,0 0-1 0 0,0-1 1 0 0,1 1 0 0 0,-1 0-1 0 0,0 0 1 0 0,8-1 24 0 0,-8 1-30 0 0,152-4-2611 0 0,-118 3 546 0 0,1-2 1 0 0,-2-1-1 0 0,61-16 0 0 0,-61 13 467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5527 0 0,'0'0'14692'0'0,"2"1"-13412"0"0,0 1-1215 0 0,0-1 1 0 0,0 0-1 0 0,1 1 0 0 0,-1-2 1 0 0,0 2-1 0 0,0-1 0 0 0,1-1 0 0 0,3 2 1 0 0,24 3 45 0 0,-19-3-57 0 0,37 2 144 0 0,86-2-1 0 0,-39-9-719 0 0,-75 4-874 0 0,-1-1-1 0 0,35-10 0 0 0,-36 7-307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93 13903 0 0,'-10'-26'1070'0'0,"-8"-21"-373"0"0,17 47-446 0 0,1-1-1 0 0,-1 0 1 0 0,1 0 0 0 0,-1 1-1 0 0,1 0 1 0 0,0-1 0 0 0,-1 0-1 0 0,0 1 1 0 0,1-1 0 0 0,-1 1-1 0 0,1 0 1 0 0,-1-1 0 0 0,0 1-1 0 0,1-1 1 0 0,-1 1 0 0 0,1 0-1 0 0,-1-1 1 0 0,0 1 0 0 0,0 0 0 0 0,1 0-1 0 0,-1 0 1 0 0,0 0 0 0 0,0 0-1 0 0,1 0 1 0 0,-1 0 0 0 0,0 0-1 0 0,0 0 1 0 0,1 0 0 0 0,0 0-1 0 0,-1 0 1 0 0,-1 0 0 0 0,1 1-167 0 0,0-1 0 0 0,0 1 0 0 0,0-1 0 0 0,0 1 0 0 0,0-1 1 0 0,1 0-1 0 0,-2 1 0 0 0,1 0 0 0 0,1-1 0 0 0,-1 1 0 0 0,0-1 0 0 0,0 1 1 0 0,1 1-1 0 0,-6 7 60 0 0,3-1 1 0 0,-1 1-1 0 0,0-1 0 0 0,1 1 1 0 0,-3 13-1 0 0,-1 3-85 0 0,2-10-36 0 0,1 1 0 0 0,0 0 0 0 0,1 0-1 0 0,1 1 1 0 0,-1 19 0 0 0,3-30-9 0 0,0 0-1 0 0,0 0 1 0 0,1-1 0 0 0,1 1 0 0 0,-2 0 0 0 0,2-1-1 0 0,-1 1 1 0 0,2 0 0 0 0,-1 0 0 0 0,0-1 0 0 0,0 0-1 0 0,1 0 1 0 0,0 0 0 0 0,1 0 0 0 0,-1 0-1 0 0,1-1 1 0 0,0 1 0 0 0,5 4 0 0 0,-6-7-10 0 0,0-1 0 0 0,0 1 0 0 0,0-1 0 0 0,-1 1-1 0 0,1-1 1 0 0,0 1 0 0 0,1-1 0 0 0,-1-1 0 0 0,0 1 0 0 0,0 0 0 0 0,0 0 0 0 0,0-1 0 0 0,0 0 0 0 0,0 0 0 0 0,1 0 0 0 0,-1 0 0 0 0,0 0 0 0 0,1-1 0 0 0,-1 0 0 0 0,0 0 0 0 0,0 1 0 0 0,0-1 0 0 0,0-1-1 0 0,4-1 1 0 0,-1 1 3 0 0,-1-1 0 0 0,0 0 0 0 0,0-1 0 0 0,1 1 0 0 0,-1 0 0 0 0,-1-2 0 0 0,2 1 0 0 0,-2 0-1 0 0,0-1 1 0 0,0 0 0 0 0,6-9 0 0 0,-5 6 0 0 0,-2 0 0 0 0,0 0 1 0 0,0 0-1 0 0,0-1 0 0 0,-1 0 0 0 0,0 0 0 0 0,0 0 1 0 0,-2 0-1 0 0,1-15 0 0 0,-2-7 51 0 0,-6-43-1 0 0,6 70-53 0 0,0-1 22 0 0,1-5 129 0 0,-2 1-1 0 0,1 0 1 0 0,-2 0-1 0 0,1 0 1 0 0,-5-11-1 0 0,6 18 654 0 0,2 6-668 0 0,26 210-324 0 0,-15 5-79 0 0,-10-192 258 0 0,-2-24 5 0 0,1 23 0 0 0,0-1 0 0 0,-2 1 0 0 0,-6 42 0 0 0,7-66 7 0 0,-1 1-1 0 0,1-1 1 0 0,-1 0 0 0 0,1 0-1 0 0,-1 1 1 0 0,0-2-1 0 0,0 1 1 0 0,0 1 0 0 0,0-2-1 0 0,0 1 1 0 0,-1 0 0 0 0,1 0-1 0 0,-1 0 1 0 0,1-1 0 0 0,-1 1-1 0 0,1-1 1 0 0,-1 1-1 0 0,0-1 1 0 0,0 1 0 0 0,0-2-1 0 0,1 2 1 0 0,-2-1 0 0 0,1-1-1 0 0,1 1 1 0 0,-2 0-1 0 0,1 0 1 0 0,0-1 0 0 0,0 1-1 0 0,-1-1 1 0 0,1 1 0 0 0,0-1-1 0 0,0 0 1 0 0,-1 0-1 0 0,-1-1 1 0 0,-40 2 109 0 0,29-1-66 0 0,0 0 0 0 0,0 0 0 0 0,-21-5 0 0 0,28 4-66 0 0,1-1-86 0 0,0 1 1 0 0,0-1 0 0 0,0 0 0 0 0,1 0 0 0 0,-1 0 0 0 0,0-1 0 0 0,0 0 0 0 0,-7-6-1 0 0,5 3-471 0 0</inkml:trace>
  <inkml:trace contextRef="#ctx0" brushRef="#br0" timeOffset="1">446 383 21191 0 0,'0'0'969'0'0,"2"1"-18"0"0,3 3-815 0 0,-1 0-1 0 0,0 0 1 0 0,0 1 0 0 0,-1 0-1 0 0,1-1 1 0 0,0 2-1 0 0,-1-2 1 0 0,0 1 0 0 0,-1 1-1 0 0,0 0 1 0 0,1-1-1 0 0,-1 1 1 0 0,-1-1 0 0 0,1 1-1 0 0,-1 0 1 0 0,1 11-1 0 0,2 36 1754 0 0,-3 58-1 0 0,-5-41-9944 0 0,3-56-1026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 7831 0 0,'-3'-1'236'0'0,"1"1"-1"0"0,-1 0 0 0 0,1-1 0 0 0,0 1 0 0 0,-1 0 1 0 0,0 1-1 0 0,0-1 0 0 0,1 0 0 0 0,-1 1 0 0 0,1-1 1 0 0,0 1-1 0 0,-1 0 0 0 0,0 0 0 0 0,1 0 0 0 0,0 0 1 0 0,0 0-1 0 0,-1 1 0 0 0,1-1 0 0 0,1 0 0 0 0,-2 1 1 0 0,1 0-1 0 0,-2 2 0 0 0,-4 4 1552 0 0,1 1 0 0 0,-1 0-1 0 0,-8 14 1 0 0,13-19-1666 0 0,-13 21 282 0 0,2-1 0 0 0,0 2 1 0 0,2-1-1 0 0,1 2 0 0 0,-11 39 1 0 0,12-27-57 0 0,2 0 0 0 0,1 0 1 0 0,-1 55-1 0 0,8-87-309 0 0,0 0 0 0 0,0 1 0 0 0,1-1 0 0 0,0 0 0 0 0,0 1 0 0 0,1-2 0 0 0,4 13 0 0 0,-6-17-86 0 0,1 1 0 0 0,1-2 0 0 0,-2 1 0 0 0,1 0 0 0 0,1 0 0 0 0,-2 0 0 0 0,2 0-1 0 0,-1-1 1 0 0,1 1 0 0 0,-1-1 0 0 0,1 1 0 0 0,-1-1 0 0 0,1 1 0 0 0,0-1 0 0 0,0 0 0 0 0,0 1-1 0 0,-1-2 1 0 0,2 1 0 0 0,-2 0 0 0 0,1 0 0 0 0,1-1 0 0 0,-1 1 0 0 0,-1 0 0 0 0,2-1 0 0 0,-1 1 0 0 0,0-1-1 0 0,0 0 1 0 0,1 0 0 0 0,3 0 0 0 0,0-1-1355 0 0,-1-1 0 0 0,1 1 0 0 0,-1-1 1 0 0,10-4-1 0 0,8-4-5571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10591 0 0,'1'-5'77'0'0,"-1"0"0"0"0,1 0 0 0 0,1 0 0 0 0,-1 0-1 0 0,1 0 1 0 0,-1 0 0 0 0,1 0 0 0 0,1 0 0 0 0,-1 1-1 0 0,1-1 1 0 0,-1 1 0 0 0,2-1 0 0 0,-1 2 0 0 0,5-7-1 0 0,-1 4 672 0 0,0-1 0 0 0,0 1 1 0 0,1 1-1 0 0,-1 0 0 0 0,1-1 0 0 0,1 2 0 0 0,-1-1 0 0 0,15-4 0 0 0,-19 8-475 0 0,0-1 0 0 0,-1 2 0 0 0,1-1 0 0 0,0 0 0 0 0,0 1 0 0 0,-1-1 0 0 0,1 1 0 0 0,0 0 0 0 0,0 0 0 0 0,-1 1 0 0 0,1 0 0 0 0,0 0 0 0 0,0-1 0 0 0,-1 1 0 0 0,1 1 0 0 0,0-1 0 0 0,0 1 0 0 0,-1-1 0 0 0,0 1 0 0 0,0 0 0 0 0,0 0-1 0 0,0 0 1 0 0,0 1 0 0 0,4 2 0 0 0,-2 0-239 0 0,-1 0-1 0 0,0 1 0 0 0,0-1 0 0 0,-1 1 0 0 0,1 0 1 0 0,-1 0-1 0 0,0 0 0 0 0,-1 0 0 0 0,1 1 0 0 0,-1-1 0 0 0,0 0 1 0 0,0 1-1 0 0,-2 0 0 0 0,2 0 0 0 0,-2-1 0 0 0,1 1 1 0 0,-1 0-1 0 0,-1 0 0 0 0,1-1 0 0 0,-3 10 0 0 0,1-6 26 0 0,0 0-1 0 0,-1-1 1 0 0,0 0-1 0 0,-1 0 0 0 0,1 0 1 0 0,-2 0-1 0 0,1 0 1 0 0,-2-1-1 0 0,0 0 0 0 0,1 0 1 0 0,-2 0-1 0 0,1-1 1 0 0,-12 11-1 0 0,7-9 66 0 0,1-1 0 0 0,-20 11-1 0 0,24-16-71 0 0,-1 0-1 0 0,0 0 0 0 0,0 0 1 0 0,1-1-1 0 0,-1 0 0 0 0,-12 2 1 0 0,10-4-39 0 0,2-3-226 0 0,7 2 118 0 0,0 0 1 0 0,-1 1-1 0 0,1-1 0 0 0,0 0 1 0 0,-1 0-1 0 0,1 1 0 0 0,0-1 1 0 0,0 0-1 0 0,0 0 1 0 0,0 1-1 0 0,0-1 0 0 0,0 0 1 0 0,0 0-1 0 0,0 1 1 0 0,1-1-1 0 0,-1 0 0 0 0,0 0 1 0 0,1 1-1 0 0,-1-1 1 0 0,0 0-1 0 0,1 0 0 0 0,10-18-1840 0 0,-9 14 1090 0 0,12-17-4914 0 0,3-3-1471 0 0</inkml:trace>
  <inkml:trace contextRef="#ctx0" brushRef="#br0" timeOffset="1">349 3 8751 0 0,'2'-1'2094'0'0,"-2"0"-1862"0"0,1 1 1 0 0,-1 0 0 0 0,0 0-1 0 0,0 0 1 0 0,0 0-1 0 0,0 0 1 0 0,6 2 5582 0 0,-6-2-5583 0 0,0 2 72 0 0,0-1 1 0 0,1 0-1 0 0,-1 0 0 0 0,1 0 0 0 0,-1 0 0 0 0,0 1 0 0 0,0-1 0 0 0,0 2 0 0 0,-3 27 82 0 0,-23 87 1059 0 0,-5 23 55 0 0,27-118-1194 0 0,1-1-1 0 0,-1 26 1 0 0,4-41-267 0 0,0 1 1 0 0,0-1-1 0 0,1 1 0 0 0,0-1 1 0 0,0 1-1 0 0,1-1 1 0 0,-1 0-1 0 0,2 0 1 0 0,-1 0-1 0 0,0 0 0 0 0,6 10 1 0 0,-5-13-49 0 0,-1 0 0 0 0,1-1 0 0 0,-1 1 0 0 0,1 0 0 0 0,0 0 0 0 0,0-1 0 0 0,0 0 0 0 0,1 0 0 0 0,-1 0 0 0 0,1-1 1 0 0,-1 2-1 0 0,0-3 0 0 0,1 2 0 0 0,0-1 0 0 0,0 0 0 0 0,-1 0 0 0 0,1 0 0 0 0,0-1 0 0 0,0 0 0 0 0,3 0 0 0 0,2 0-514 0 0,0 0 0 0 0,-1 0 0 0 0,10-3 1 0 0,23-8-6131 0 0,-13 1-698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21823 0 0,'0'0'3352'0'0,"2"0"-3056"0"0,46 0-103 0 0,51 0-133 0 0,-20-3-661 0 0,-31 3-1232 0 0,-1-4-4306 0 0,-8-1-1253 0 0</inkml:trace>
  <inkml:trace contextRef="#ctx0" brushRef="#br0" timeOffset="1">505 99 5527 0 0,'-1'-2'153'0'0,"0"-1"-14"0"0,3-10 137 0 0,-1 8 740 0 0,-1 1-1 0 0,1 1 0 0 0,1-2 0 0 0,-2 1 1 0 0,3 1-1 0 0,-2-1 0 0 0,1 0 0 0 0,0 0 1 0 0,4-4-1 0 0,-4 5-404 0 0,1 0 0 0 0,-1 0 0 0 0,1 1 0 0 0,0-1 0 0 0,0 1 1 0 0,0-1-1 0 0,0 1 0 0 0,1 1 0 0 0,4-4 0 0 0,-4 4-395 0 0,1-1-1 0 0,1 1 1 0 0,-1-1-1 0 0,-1 1 1 0 0,2 0 0 0 0,-1 1-1 0 0,0-1 1 0 0,0 1-1 0 0,1 0 1 0 0,-1 0 0 0 0,0 1-1 0 0,0 0 1 0 0,1 0-1 0 0,-1 0 1 0 0,7 3-1 0 0,2 2-147 0 0,0 0-1 0 0,-1 1 0 0 0,0 1 0 0 0,0 0 0 0 0,-1 1 0 0 0,0 0 1 0 0,16 17-1 0 0,-25-22-61 0 0,0-1 0 0 0,1 1 0 0 0,-2-1 0 0 0,1 1 0 0 0,-1 0 0 0 0,1 0 0 0 0,-1 0 0 0 0,0 1 0 0 0,0-1 1 0 0,-1 1-1 0 0,1-1 0 0 0,-1 1 0 0 0,0-1 0 0 0,0 1 0 0 0,-1-1 0 0 0,1 1 0 0 0,-1 0 0 0 0,0 5 0 0 0,-1-3 14 0 0,0 0-1 0 0,-1 0 1 0 0,1-1-1 0 0,-1 1 1 0 0,-1-1-1 0 0,0 1 1 0 0,1-1-1 0 0,-2 0 1 0 0,1 0-1 0 0,0 0 1 0 0,-9 10-1 0 0,-12 8 127 0 0,0 0 1 0 0,0-2-1 0 0,-36 25 1 0 0,30-25-30 0 0,12-7-86 0 0,-2-2 0 0 0,1 0 1 0 0,-31 14-1 0 0,49-27-654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62 17135 0 0,'-5'-5'1806'0'0,"8"2"-807"0"0,13 2-297 0 0,-1 1-70 0 0,25-5-405 0 0,-19 3-109 0 0,0-1 0 0 0,39-11 0 0 0,-47 10-1667 0 0,22-3 1 0 0,-20 4-1262 0 0,16-5 0 0 0,-15 2-2873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29 5527 0 0,'-1'-28'8392'0'0,"-15"60"-759"0"0,-7 20-4925 0 0,-3 10-2285 0 0,3-16-30 0 0,2-6 221 0 0,-22 63-1 0 0,41-96-562 0 0,-10 30 250 0 0,0 0-1 0 0,-4 41 1 0 0,14-66-261 0 0,1-1-1 0 0,0 1 0 0 0,1-1 0 0 0,0 1 0 0 0,1-1 1 0 0,0 1-1 0 0,1-1 0 0 0,0 0 0 0 0,1 0 1 0 0,0 1-1 0 0,8 15 0 0 0,-8-21-40 0 0,0 0 0 0 0,0 0-1 0 0,2 0 1 0 0,-1-1 0 0 0,0 0 0 0 0,1 0 0 0 0,0 0-1 0 0,-1-1 1 0 0,2 1 0 0 0,0-1 0 0 0,-1 0-1 0 0,1 0 1 0 0,0-1 0 0 0,10 4 0 0 0,-12-4-296 0 0,1-2 1 0 0,0 1-1 0 0,-1-1 0 0 0,2 1 1 0 0,-2-2-1 0 0,1 1 1 0 0,1-1-1 0 0,-1 1 1 0 0,-1-1-1 0 0,2-1 0 0 0,-1 1 1 0 0,0-1-1 0 0,0 1 1 0 0,0-1-1 0 0,-1-1 0 0 0,2 1 1 0 0,-2-1-1 0 0,1 0 1 0 0,0 0-1 0 0,5-3 1 0 0,11-10-1748 0 0,-3 1-18 0 0</inkml:trace>
  <inkml:trace contextRef="#ctx0" brushRef="#br0" timeOffset="1">306 573 6911 0 0,'-3'-11'16476'0'0,"3"13"-14839"0"0,-6 12-1205 0 0,3 1 0 0 0,-1-1 0 0 0,1 0 0 0 0,-2 22 0 0 0,2 60 110 0 0,3-89-1258 0 0,0 4 1714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2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17967 0 0,'0'0'1878'0'0,"2"0"-1782"0"0,2 0 111 0 0,0 0 0 0 0,1 1 0 0 0,-2 0 1 0 0,2-1-1 0 0,-1 1 0 0 0,0 1 1 0 0,0-1-1 0 0,0 1 0 0 0,-1-1 0 0 0,6 4 1 0 0,-3-2 115 0 0,0 1 0 0 0,-1 1-1 0 0,0-1 1 0 0,0 1 0 0 0,8 9 0 0 0,-1 3 236 0 0,0 0-1 0 0,-1 1 1 0 0,10 24-1 0 0,-3-5-158 0 0,-1 1 0 0 0,-2 1-1 0 0,-2 1 1 0 0,-1 0-1 0 0,7 57 1 0 0,-17-76-298 0 0,-1 0 1 0 0,-1 0-1 0 0,-1 0 1 0 0,-1 0-1 0 0,-1 0 1 0 0,-1 0-1 0 0,-10 33 1 0 0,4-22-36 0 0,-2-1-1 0 0,-2 0 1 0 0,-1-1-1 0 0,-19 30 1 0 0,20-38-52 0 0,-1-1-1 0 0,0-1 0 0 0,-1 0 1 0 0,-2-2-1 0 0,0 0 1 0 0,-26 21-1 0 0,-23 6-814 0 0,-7 2-309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1798 305 4143 0 0,'1'-6'98'0'0,"0"-1"0"0"0,-1 1 0 0 0,-1 0 0 0 0,1 0-1 0 0,-2-9 1 0 0,1 12 201 0 0,0 1 0 0 0,0-1 0 0 0,0 0 0 0 0,-1 1 0 0 0,2 0 0 0 0,-2-1 0 0 0,1 1 0 0 0,-2-1 0 0 0,2 1 0 0 0,-1 1 0 0 0,0-2 0 0 0,1 1 0 0 0,-2 1 0 0 0,1-1 0 0 0,0 0 0 0 0,-3-1 0 0 0,-4-2 437 0 0,0 0 0 0 0,-18-6 0 0 0,16 6-126 0 0,-2 1-45 0 0,0 0-1 0 0,-1 1 0 0 0,-25-2 0 0 0,10 1-23 0 0,25 3-482 0 0,-150-20 2134 0 0,107 16-1353 0 0,-64 3 1 0 0,-56 12-117 0 0,119-5-671 0 0,-70 17-1 0 0,72-9-52 0 0,-48 22 0 0 0,37-12 0 0 0,-6 0-3 0 0,2 3-1 0 0,-89 53 1 0 0,-79 90-131 0 0,218-160 124 0 0,-10 8-11 0 0,0 1 0 0 0,0 2 0 0 0,2 0 0 0 0,0 1 0 0 0,2 1 0 0 0,-17 25 0 0 0,18-22-41 0 0,1 2 1 0 0,2 0-1 0 0,0 0 1 0 0,-9 33-1 0 0,19-49 25 0 0,0 0 0 0 0,1 0 0 0 0,1 1 0 0 0,-1 0-1 0 0,2 20 1 0 0,1-24 7 0 0,0 1 0 0 0,0-1 0 0 0,1 1-1 0 0,1 0 1 0 0,-1 0 0 0 0,1-1 0 0 0,1-1-1 0 0,5 14 1 0 0,2-5-39 0 0,-1 0 0 0 0,2-1 0 0 0,0 0 0 0 0,0-1 0 0 0,21 16 0 0 0,-4-5-128 0 0,54 34-1 0 0,-57-43 88 0 0,0-3 0 0 0,1 1 0 0 0,0-3 0 0 0,42 13 0 0 0,118 20-339 0 0,-61-24 193 0 0,2-4 0 0 0,0-7 0 0 0,176-9 0 0 0,369-63 192 0 0,-550 39 64 0 0,149-46 0 0 0,-197 44 212 0 0,80-40-1 0 0,65-48 1209 0 0,-194 99-1021 0 0,-1 0-1 0 0,0-1 1 0 0,-1-2-1 0 0,24-23 1 0 0,-36 29-149 0 0,0-2 0 0 0,0 1 1 0 0,-1-2-1 0 0,-1 1 0 0 0,0-2 0 0 0,-1 1 1 0 0,-1 0-1 0 0,9-24 0 0 0,-9 16 51 0 0,0-1 0 0 0,-2 0 0 0 0,-1 0 0 0 0,3-30 0 0 0,-7 39-123 0 0,0 0 0 0 0,-1 0 1 0 0,-1 0-1 0 0,-1 0 1 0 0,1 1-1 0 0,-2-1 1 0 0,0 0-1 0 0,-9-23 1 0 0,4 20 7 0 0,-1 1 1 0 0,0 0-1 0 0,-18-25 1 0 0,5 14 97 0 0,-25-26-1 0 0,20 28-168 0 0,0 1 0 0 0,-2 1 1 0 0,0 2-1 0 0,-43-25 0 0 0,29 23 8 0 0,-1 2-1 0 0,-79-28 1 0 0,-59-3-1006 0 0,137 44 371 0 0,0 1-1 0 0,-55-1 0 0 0,10 7-810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16 20183 0 0,'-15'-10'1832'0'0,"13"9"-1796"0"0,1 0 0 0 0,-2 0 0 0 0,2 1 0 0 0,-1-1 0 0 0,1 1 0 0 0,-1-1 0 0 0,0 1 0 0 0,0 0-1 0 0,0 0 1 0 0,0 0 0 0 0,1 0 0 0 0,-1 0 0 0 0,0 0 0 0 0,0 0 0 0 0,0 1 0 0 0,1 0 0 0 0,-1-1 0 0 0,-2 1 0 0 0,0 1 69 0 0,-1 1 1 0 0,1-1 0 0 0,0 1 0 0 0,-6 5-1 0 0,5-4-24 0 0,-8 7 168 0 0,1 1 0 0 0,0 1 0 0 0,1 0 1 0 0,-17 26-1 0 0,9-12-112 0 0,-12 16-15 0 0,-1-2-1 0 0,-54 51 1 0 0,77-84-337 0 0,1 0 0 0 0,-10 13-1 0 0,16-18 72 0 0,0 0 0 0 0,0 0 0 0 0,1 0-1 0 0,-1 0 1 0 0,1 0 0 0 0,-1 0 0 0 0,1 0-1 0 0,0 0 1 0 0,0 0 0 0 0,0 0-1 0 0,1 1 1 0 0,-1 4 0 0 0,2-5-2476 0 0,7 1-127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6447 0 0,'11'-36'2380'0'0,"-1"38"1530"0"0,-6-2-3772 0 0,-1 2 1 0 0,1-1 0 0 0,-1 1 0 0 0,1 0-1 0 0,-1 0 1 0 0,1 0 0 0 0,-1 0 0 0 0,5 5-1 0 0,2 3 338 0 0,9 11 0 0 0,-11-12-273 0 0,15 14 0 0 0,-17-18-187 0 0,29 22 85 0 0,-31-24-298 0 0,0-1-1 0 0,1 1 1 0 0,-1 0-1 0 0,2-2 1 0 0,-2 1-1 0 0,8 2 1 0 0,7-1-4858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49 7367 0 0,'-1'-5'201'0'0,"-4"-13"385"0"0,-3-8 13383 0 0,8 28-13126 0 0,-6 8-655 0 0,3 1 1 0 0,-1-1 0 0 0,0 1-1 0 0,1 0 1 0 0,-1 15-1 0 0,0-9-95 0 0,-10 57 27 0 0,-33 131 177 0 0,12-70-63 0 0,30-111-186 0 0,2 1-1 0 0,0-1 1 0 0,1 41-1 0 0,3-55-216 0 0,0 1-1 0 0,1-1 0 0 0,0 0 1 0 0,6 16-1 0 0,-8-24-279 0 0,0-14-326 0 0,0 0 461 0 0,-1 0-1 0 0,-1 0 1 0 0,0 0 0 0 0,-5-15-1 0 0,-13-28 597 0 0,11 30 575 0 0,-9-33 0 0 0,18 50-288 0 0,1 7-498 0 0,-1-2 97 0 0,7-4 119 0 0,-2 3-309 0 0,-1 0-1 0 0,2 1 1 0 0,-2 0 0 0 0,1 0 0 0 0,1 0 0 0 0,-1 0-1 0 0,7-1 1 0 0,41-12-1005 0 0,-14 6-120 0 0,-31 7 964 0 0,63-22-3950 0 0,-50 14 2250 0 0</inkml:trace>
  <inkml:trace contextRef="#ctx0" brushRef="#br0" timeOffset="1">231 215 15431 0 0,'-1'-2'706'0'0,"-2"-2"-315"0"0,0 2-274 0 0,0 0 1 0 0,2-1 0 0 0,-1 1 0 0 0,-1-1-1 0 0,0-5 1 0 0,2 7-148 0 0,-4-11 1335 0 0,5 12-1202 0 0,0 0 0 0 0,0-1-1 0 0,0 0 1 0 0,0 1-1 0 0,0-1 1 0 0,0 1 0 0 0,0 0-1 0 0,1-1 1 0 0,-1 0-1 0 0,0 1 1 0 0,1-1-1 0 0,-1 1 1 0 0,0 0 0 0 0,1-1-1 0 0,-1 1 1 0 0,0-1-1 0 0,0 1 1 0 0,1-1-1 0 0,-1 1 1 0 0,1 0 0 0 0,-1 0-1 0 0,1-1 1 0 0,-1 1-1 0 0,0-1 1 0 0,2 1 0 0 0,2-2-32 0 0,-1 0 1 0 0,1 0-1 0 0,1 1 1 0 0,-2-1-1 0 0,2 1 1 0 0,-1 0-1 0 0,0 0 1 0 0,1 0-1 0 0,-1 1 1 0 0,1 0-1 0 0,-2 0 1 0 0,2 0-1 0 0,-1 0 1 0 0,1 1 0 0 0,-1 0-1 0 0,0 0 1 0 0,1-1-1 0 0,-2 2 1 0 0,7 2-1 0 0,-5-3-51 0 0,0 1 0 0 0,0 1 0 0 0,0-1-1 0 0,-1 1 1 0 0,1 0 0 0 0,-1 0 0 0 0,1 0 0 0 0,-2 1 0 0 0,1-1-1 0 0,0 1 1 0 0,4 5 0 0 0,-6-6-4 0 0,1 0 0 0 0,-2 0-1 0 0,1 0 1 0 0,0 0 0 0 0,-1 1-1 0 0,1-1 1 0 0,-1 0 0 0 0,0 1-1 0 0,0-1 1 0 0,0 0 0 0 0,-1 1-1 0 0,0-1 1 0 0,1 1 0 0 0,-1 0-1 0 0,0-1 1 0 0,0 0 0 0 0,-1 1-1 0 0,0 4 1 0 0,-1-1 51 0 0,1 0-1 0 0,-1 0 1 0 0,0-1-1 0 0,-1 1 1 0 0,0 0-1 0 0,0 0 1 0 0,0-1 0 0 0,-1 0-1 0 0,1 0 1 0 0,-2 0-1 0 0,-8 9 1 0 0,-7 6 90 0 0,15-15-166 0 0,-1 0 1 0 0,1 0 0 0 0,-1-1 0 0 0,-1 0 0 0 0,0 0 0 0 0,0 0 0 0 0,-8 4 0 0 0,15-9-456 0 0,0-7-7449 0 0,0 7 7845 0 0,0-1-1 0 0,0 1 1 0 0,0 0 0 0 0,0 0 0 0 0,0 0 0 0 0,1-1 0 0 0,0-1-18 0 0,0 1 1 0 0,1 0-1 0 0,-1 0 0 0 0,1 0 1 0 0,-1 0-1 0 0,2 0 1 0 0,0-1-1 0 0,-1 1 88 0 0,-1 1 0 0 0,1 0 1 0 0,-1 0-1 0 0,0-1 0 0 0,1 1 0 0 0,-1 0 0 0 0,1 0 0 0 0,0 0 0 0 0,-1 0 0 0 0,1 0 0 0 0,-1 0 0 0 0,3 1 0 0 0,20 6 81 0 0,-11-3-65 0 0,-6-2-21 0 0,2 0 1 0 0,-1 0-1 0 0,0-1 0 0 0,0 0 0 0 0,1-1 0 0 0,9 0 0 0 0,-16 0-137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2 286 11975 0 0,'0'0'923'0'0,"-1"-2"-602"0"0,1 0 133 0 0,0 1 0 0 0,-1-2 0 0 0,1 2 0 0 0,0-1 1 0 0,0 0-1 0 0,0 1 0 0 0,1-2 0 0 0,-1 2 0 0 0,1-1 0 0 0,-1 0 0 0 0,0 1 0 0 0,1-2 0 0 0,0 2 0 0 0,0-3 0 0 0,6-3-886 0 0,37-27 877 0 0,-1 6-583 0 0,-42 28 128 0 0,12-10-643 0 0,14-15 1 0 0,-24 22 488 0 0,0 0 1 0 0,0-1-1 0 0,0 0 0 0 0,0 1 1 0 0,-1-1-1 0 0,0 0 1 0 0,0 0-1 0 0,1 0 0 0 0,0-7 1 0 0,-2 6 156 0 0,0 1 0 0 0,-1 1-1 0 0,0-1 1 0 0,-1 0 0 0 0,1 0 0 0 0,-1 0 0 0 0,1 0 0 0 0,-3-4-1 0 0,0-10 400 0 0,3 13-45 0 0,-2-1 0 0 0,1 1-1 0 0,-1 1 1 0 0,0-2 0 0 0,-3-3 0 0 0,-1-5 4113 0 0,6 16-4043 0 0,-5 10-327 0 0,1 1-1 0 0,0 0 1 0 0,1 0-1 0 0,-2 20 1 0 0,1-6-71 0 0,-34 255-86 0 0,37-222-4285 0 0,1-45 3155 0 0,-14-18-10023 0 0,13 3 11666 0 0,-1 0 0 0 0,2 0 0 0 0,-2-1 0 0 0,1 1 0 0 0,0 0 0 0 0,0-1 0 0 0,0 1 0 0 0,0 0 0 0 0,-1 0 0 0 0,2 0 1 0 0,-2 0-1 0 0,1 1 0 0 0,0-1 0 0 0,0 0 0 0 0,-2 1 0 0 0,2-1-237 0 0,0 1 0 0 0,0 1 1 0 0,0-2-1 0 0,1 1 0 0 0,-2 1 0 0 0,1-2 1 0 0,1 2-1 0 0,-1-1 0 0 0,0 0 0 0 0,0 0 1 0 0,1 2-1 0 0,-3 1-88 0 0,2 0 1 0 0,-1 1-1 0 0,0-2 0 0 0,1 2 1 0 0,0-1-1 0 0,0 1 0 0 0,0-1 1 0 0,1 1-1 0 0,0-1 0 0 0,-1 1 1 0 0,1-1-1 0 0,1 10 0 0 0,-1-13-109 0 0,1 0 0 0 0,-1 0 1 0 0,1 0-1 0 0,-1 0 0 0 0,1 1 0 0 0,-1-2 0 0 0,0 1 0 0 0,1 1 0 0 0,0-2 1 0 0,0 1-1 0 0,-1 0 0 0 0,1 0 0 0 0,0 0 0 0 0,0 0 0 0 0,0 0 0 0 0,0-1 1 0 0,0 1-1 0 0,-1 0 0 0 0,2-1 0 0 0,-1 1 0 0 0,0-1 0 0 0,0 0 0 0 0,0 1 0 0 0,0 0 1 0 0,1-1-1 0 0,-2 0 0 0 0,2 1 0 0 0,-1-1 0 0 0,0 0 0 0 0,0 0 0 0 0,0 0 1 0 0,1 0-1 0 0,-1 0 0 0 0,0 0 0 0 0,0 0 0 0 0,2-1 0 0 0,2-1 2 0 0,1 1 0 0 0,-1-1 0 0 0,1 1 0 0 0,-1-1-1 0 0,9-5 1 0 0,12-9-55 0 0,1 0-5610 0 0,-13 8-341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62 5983 0 0,'0'-6'233'0'0,"0"5"-166"0"0,0-1 1 0 0,0 1-1 0 0,0-1 0 0 0,0 0 1 0 0,0 1-1 0 0,-1-1 0 0 0,1 1 1 0 0,-1-1-1 0 0,0 1 0 0 0,0-4 1730 0 0,0-4 8399 0 0,3 3-6268 0 0,-1 5-3864 0 0,1 0 0 0 0,-2 0-1 0 0,2 0 1 0 0,-1 0 0 0 0,0 0-1 0 0,0 0 1 0 0,0 1 0 0 0,0-1-1 0 0,3-1 1 0 0,3 0-44 0 0,1 0 0 0 0,-1 0 0 0 0,1 1 0 0 0,-1-1 1 0 0,1 2-1 0 0,-1-1 0 0 0,13 2 0 0 0,2-2-5 0 0,-6 0 1 0 0,28 3 0 0 0,-38-2-11 0 0,1 2-1 0 0,0-1 1 0 0,0 1-1 0 0,-1-1 1 0 0,0 2 0 0 0,12 4-1 0 0,-17-5 3 0 0,1-2 0 0 0,-1 1 0 0 0,1 1 1 0 0,-2-2-1 0 0,2 2 0 0 0,-1-1 0 0 0,0 0 0 0 0,0 1 0 0 0,0-1 0 0 0,0 1 0 0 0,0-1 0 0 0,0 1 1 0 0,-1-1-1 0 0,1 1 0 0 0,-1-1 0 0 0,1 1 0 0 0,0-1 0 0 0,-1 1 0 0 0,0 0 0 0 0,0-1 0 0 0,0 1 1 0 0,0-1-1 0 0,0 1 0 0 0,0 0 0 0 0,0 0 0 0 0,0 2 0 0 0,-1 2 25 0 0,-1-1 0 0 0,1 1 0 0 0,-1 0 0 0 0,0 0 0 0 0,0-1 0 0 0,-4 8 0 0 0,-4 4 19 0 0,-1 0-1 0 0,-1-1 1 0 0,-17 20 0 0 0,17-26-115 0 0,1 2-1 0 0,-1-3 1 0 0,0 1 0 0 0,-17 10-1 0 0,14-11-3080 0 0,-25 11-1 0 0,39-20 2175 0 0,1 0 894 0 0,0 0 0 0 0,-1 0 0 0 0,1 0 0 0 0,0 0 0 0 0,0 0 0 0 0,-1 0 0 0 0,1 0 0 0 0,0 0 1 0 0,0 0-1 0 0,-1 0 0 0 0,1 0 0 0 0,0 0 0 0 0,0 0 0 0 0,0 0 0 0 0,0-1 0 0 0,0 1 0 0 0,0 0 0 0 0,0 0 0 0 0,-1 0 0 0 0,1 0 0 0 0,0-1 0 0 0,0 1 0 0 0,0 0 1 0 0,0 0-1 0 0,0 0 0 0 0,-1 0 0 0 0,1 0 0 0 0,0 0 0 0 0,0-1 0 0 0,7-3 163 0 0,-1 0 1 0 0,1 1-1 0 0,0 0 0 0 0,0 0 1 0 0,0 0-1 0 0,0 1 0 0 0,1 1 1 0 0,-1-2-1 0 0,1 3 0 0 0,-1-2 1 0 0,1 2-1 0 0,-1-1 0 0 0,1 1 1 0 0,-1 1-1 0 0,15 2 0 0 0,-3 2 24 0 0,-8-3 40 0 0,17 2 0 0 0,-25-4-233 0 0,0 0 1 0 0,0 0-1 0 0,0 0 1 0 0,0 0-1 0 0,0 0 1 0 0,0-1-1 0 0,0 0 0 0 0,0 0 1 0 0,0 1-1 0 0,3-3 1 0 0,6-3-904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 17479 0 0,'-1'-1'796'0'0,"1"-1"-487"0"0,-1-11 318 0 0,1 2 2177 0 0,1 14-2348 0 0,6 33-3 0 0,-1-1-1 0 0,2 49 1 0 0,-6 75-131 0 0,-9-9 445 0 0,1-5-4594 0 0,7-145 2189 0 0,7-2-240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141 205 5063 0 0,'6'-21'450'0'0,"14"-36"16892"0"0,-22 59-16674 0 0,-7 4-395 0 0,-1 2 0 0 0,1 0-1 0 0,0 0 1 0 0,1 1 0 0 0,-10 12 0 0 0,-33 54-262 0 0,19-27 105 0 0,27-40-156 0 0,0-1 0 0 0,-2 9 0 0 0,6-14-587 0 0,2-5-2800 0 0,-1 2 3383 0 0,1-1 0 0 0,-1 2 0 0 0,0-1 0 0 0,1-1 0 0 0,-1 2 0 0 0,1-1 0 0 0,0 0 0 0 0,-1 0 0 0 0,1 0 0 0 0,0 0 0 0 0,0 0 0 0 0,-1 1 1 0 0,1-1-1 0 0,0 0 0 0 0,0 1 0 0 0,0-1 0 0 0,0 1 0 0 0,0-1 0 0 0,-1 1 0 0 0,3-2 0 0 0,-1 2 23 0 0,0-1 0 0 0,0 0 0 0 0,0 1 0 0 0,-1-1 0 0 0,2 1 0 0 0,-2 0 0 0 0,1 0 0 0 0,0 0-1 0 0,0-1 1 0 0,0 1 0 0 0,0 1 0 0 0,-1-1 0 0 0,5 0 0 0 0,57 27-520 0 0,-17-7-1096 0 0,-39-18 1083 0 0,-1 0 1 0 0,1-1 0 0 0,-1 1 0 0 0,1-2 0 0 0,-1 1 0 0 0,1 0-1 0 0,9-2 1 0 0,-1 0-875 0 0</inkml:trace>
  <inkml:trace contextRef="#ctx0" brushRef="#br0" timeOffset="1">328 53 1839 0 0,'-18'-52'21827'0'0,"9"84"-21677"0"0,2 1 0 0 0,0 0-1 0 0,2 1 1 0 0,-1 66 0 0 0,9-33-1488 0 0,-2-29-1526 0 0,-2 38 1 0 0,-1-63-3744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4607 0 0,'0'-2'5504'0'0,"2"-7"-97"0"0,-1 8-3714 0 0,0-1-1496 0 0,0 1-1 0 0,-1-2 0 0 0,1 2 0 0 0,0-1 1 0 0,0 1-1 0 0,0-1 0 0 0,1 1 0 0 0,-2-1 1 0 0,2 1-1 0 0,-1 0 0 0 0,1 0 1 0 0,-1-1-1 0 0,0 1 0 0 0,1 0 0 0 0,0 0 1 0 0,-1 0-1 0 0,1 1 0 0 0,-1-1 0 0 0,2 0 1 0 0,-2 0-1 0 0,1 1 0 0 0,0 0 1 0 0,-1-1-1 0 0,2 1 0 0 0,-2-1 0 0 0,1 1 1 0 0,0 0-1 0 0,2 1 0 0 0,12-1 277 0 0,28 4 0 0 0,-38-4-382 0 0,1 2 0 0 0,-1 0 1 0 0,1 0-1 0 0,-1 0 0 0 0,0 1 0 0 0,11 6 0 0 0,-15-8-89 0 0,0-1 0 0 0,-1 2 0 0 0,1-1 0 0 0,-1 0 0 0 0,1 0-1 0 0,-1 0 1 0 0,1 1 0 0 0,-1-1 0 0 0,0 1 0 0 0,1-1 0 0 0,-2 1 0 0 0,1 0 0 0 0,1 0-1 0 0,-2-1 1 0 0,1 1 0 0 0,1 3 0 0 0,-2-4 0 0 0,0 2 0 0 0,0-1 0 0 0,0 0 0 0 0,0 0 0 0 0,0 1 0 0 0,0-2 0 0 0,0 1 0 0 0,-1 1 0 0 0,1-1 0 0 0,-1-1 0 0 0,0 2 0 0 0,1-1 0 0 0,-1-1 0 0 0,-1 2 0 0 0,0 0 0 0 0,-1 3 8 0 0,0-2 0 0 0,-1 1 0 0 0,1-2 0 0 0,-1 2 0 0 0,-7 5 0 0 0,-24 17 57 0 0,32-24-66 0 0,-4 2 17 0 0,-2 1-24 0 0,0 0 0 0 0,0 0 1 0 0,0-2-1 0 0,-14 8 0 0 0,22-12 46 0 0,1 1-51 0 0,0 0-1 0 0,0 0 0 0 0,0-1 0 0 0,1 1 0 0 0,-1 0 0 0 0,1 0 0 0 0,-1-1 0 0 0,1 0 0 0 0,-1 1 0 0 0,0 0 0 0 0,1 0 0 0 0,1 2-19 0 0,3 5-25 0 0,-1 0 0 0 0,2 0 1 0 0,6 7-1 0 0,9 14-4 0 0,-17-24 52 0 0,-1 0 0 0 0,0 1-1 0 0,0 0 1 0 0,-1-1 0 0 0,1 1 0 0 0,-2 0-1 0 0,3 10 1 0 0,-3-13 13 0 0,-1 1-1 0 0,0-1 1 0 0,0 1-1 0 0,0 0 1 0 0,-1-1-1 0 0,0 1 1 0 0,0 0-1 0 0,1 0 1 0 0,-1-1-1 0 0,-1 0 1 0 0,1 1-1 0 0,-1-1 0 0 0,1 0 1 0 0,-3 4-1 0 0,-6 7 82 0 0,0 0 0 0 0,-1-1 0 0 0,-1 0 0 0 0,-20 17 0 0 0,21-17-84 0 0,10-12-394 0 0,-3 4-791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30 13647 0 0,'-1'0'628'0'0,"-3"-3"-453"0"0,0 0 1 0 0,1 0-1 0 0,0 0 0 0 0,0-1 0 0 0,-5-4 5160 0 0,8 7-5286 0 0,1 1-1 0 0,-1-1 1 0 0,0 1 0 0 0,0 0 0 0 0,0 0 0 0 0,1-1-1 0 0,-1 1 1 0 0,0 0 0 0 0,0 0 0 0 0,0 0 0 0 0,0 0-1 0 0,0 0 1 0 0,1-1 0 0 0,-1 1 0 0 0,0 0 0 0 0,1 0-1 0 0,-1 0 1 0 0,0 0 0 0 0,1-1 0 0 0,-1 1 0 0 0,0 0-1 0 0,0 0 1 0 0,0 0 0 0 0,0 0 0 0 0,1 0-1 0 0,-1 0 1 0 0,1 0 0 0 0,-1 0 0 0 0,0 0 0 0 0,1 0-1 0 0,-1 0 1 0 0,0 0 0 0 0,0 0 0 0 0,1 1 0 0 0,10 0 259 0 0,-11-1-306 0 0,6 2-8 0 0,-1 0-1 0 0,1 0 0 0 0,0 1 0 0 0,-1 0 0 0 0,0 0 1 0 0,1 0-1 0 0,-1 1 0 0 0,9 7 0 0 0,-6-2-18 0 0,0-2 1 0 0,-1 2-1 0 0,0-1 0 0 0,7 11 0 0 0,-11-15 25 0 0,-3-3 0 0 0,1 0 0 0 0,0 1 0 0 0,0-2 0 0 0,-1 2 0 0 0,1-1 0 0 0,0 1 0 0 0,-1-1 0 0 0,1 0 0 0 0,-1 1 0 0 0,0-1 0 0 0,0 0 0 0 0,0 0 0 0 0,1 3 0 0 0,-1-2 15 0 0,0 1 0 0 0,0-1 0 0 0,0 1 0 0 0,0-1-1 0 0,0 0 1 0 0,0 1 0 0 0,-1 0 0 0 0,1-1 0 0 0,0 0 0 0 0,-1 0 0 0 0,0 1-1 0 0,0-1 1 0 0,0 0 0 0 0,0 0 0 0 0,0 1 0 0 0,-1-1 0 0 0,1-1 0 0 0,-1 2-1 0 0,-2 2 1 0 0,0-1 10 0 0,-1-1 1 0 0,1 1-1 0 0,-1-1 0 0 0,0 0 0 0 0,1 0 0 0 0,-2 0 1 0 0,-6 2-1 0 0,6-2-5 0 0,0 0 0 0 0,0 1 0 0 0,-6 4 0 0 0,6-4-12 0 0,1 0 0 0 0,0-1 0 0 0,-6 3 0 0 0,8-5-217 0 0,1-1 1 0 0,0 1 0 0 0,0 0 0 0 0,-1-1 0 0 0,1 1-1 0 0,0-1 1 0 0,0 0 0 0 0,-1 0 0 0 0,0 0 0 0 0,1 0-1 0 0,-5-1 1 0 0,-1-1-1160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15199 0 0,'0'0'1172'0'0,"2"-1"-765"0"0,0 0-208 0 0,1 0 0 0 0,-1 0-1 0 0,1 0 1 0 0,0 1 0 0 0,-1-1 0 0 0,1 1 0 0 0,-1-1 0 0 0,1 1-1 0 0,-1 0 1 0 0,1 0 0 0 0,0 0 0 0 0,0 1 0 0 0,0-1 0 0 0,-1 1-1 0 0,1-1 1 0 0,-1 1 0 0 0,0 0 0 0 0,1 0 0 0 0,0 0 0 0 0,-1 0 0 0 0,0 0-1 0 0,5 4 1 0 0,-1-1 84 0 0,0 1 1 0 0,-1-1-1 0 0,0 2 0 0 0,1 0 0 0 0,-2-1 0 0 0,1 1 0 0 0,-1 0 1 0 0,6 10-1 0 0,1 4 122 0 0,11 30 1 0 0,-18-36-346 0 0,1-1 1 0 0,-2 1-1 0 0,0 0 0 0 0,-1-1 1 0 0,0 2-1 0 0,-1-1 0 0 0,-1 24 1 0 0,0-36-56 0 0,0-1 1 0 0,-1 1 0 0 0,1 0-1 0 0,0-1 1 0 0,-1 2 0 0 0,1-2-1 0 0,-1 1 1 0 0,0-1 0 0 0,1 1-1 0 0,-1 0 1 0 0,-1-1 0 0 0,2 0-1 0 0,-1 1 1 0 0,-1-1 0 0 0,-1 3-1 0 0,0-2 7 0 0,0 0 0 0 0,0 1-1 0 0,0-1 1 0 0,-1 0 0 0 0,1 0-1 0 0,-8 3 1 0 0,0-1 2 0 0,0-1 1 0 0,0 0-1 0 0,-23 2 0 0 0,-12-4 87 0 0,32-1 94 0 0,13 0-86 0 0,-2-2 757 0 0,4 2-351 0 0,9 0-221 0 0,17 2-454 0 0,87 9-1175 0 0,-39-5-2430 0 0,-37-4-4407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6447 0 0,'-2'2'499'0'0,"1"-2"-474"0"0,-1 1 0 0 0,-1 0 0 0 0,1 0-1 0 0,0-1 1 0 0,0 1 0 0 0,-1-1 0 0 0,1 1 0 0 0,0-1-1 0 0,-4 0 1 0 0,2 1 392 0 0,0-1 0 0 0,0 0 0 0 0,0 1 0 0 0,-6 1 0 0 0,-12 7 3052 0 0,-25 15 0 0 0,-54 37-1930 0 0,62-35-1260 0 0,38-26-275 0 0,-11 7-24 0 0,2 1 1 0 0,-1-1-1 0 0,-13 14 0 0 0,21-18 6 0 0,1-1 0 0 0,0 1 0 0 0,0 0 1 0 0,-1 0-1 0 0,1 0 0 0 0,1 1 0 0 0,-3 4 0 0 0,3-6 8 0 0,0 0 0 0 0,1 0 0 0 0,0 0 0 0 0,0 0 0 0 0,-1 0 0 0 0,1 0 0 0 0,0 0 0 0 0,0 0 0 0 0,0 1 0 0 0,0-2 0 0 0,1 1 0 0 0,-1 1 0 0 0,0-2 0 0 0,2 4 0 0 0,-1-3-3 0 0,0 0 0 0 0,0 0 0 0 0,0 1 0 0 0,1-1 0 0 0,-1 0 0 0 0,1 0 0 0 0,0 0 0 0 0,0-1 0 0 0,0 2 0 0 0,-1-2 0 0 0,2 1-1 0 0,-1-1 1 0 0,0 1 0 0 0,0-2 0 0 0,1 2 0 0 0,2 0 0 0 0,5 3-54 0 0,0-2 0 0 0,16 4-1 0 0,5 1-344 0 0,1-3 0 0 0,1-1 0 0 0,-1-1 0 0 0,0 0 0 0 0,45-6 0 0 0,-48 1-1184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3567 0 0,'-17'267'355'0'0,"7"-73"-291"0"0,-26 644 4047 0 0,35-825-4025 0 0,-5 664 4017 0 0,7-555-3471 0 0,2 205 464 0 0,2-48 237 0 0,0 174 371 0 0,-16 0 295 0 0,-75 387 1546 0 0,53-642-4810 0 0,28-168 438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46 632 11519 0 0,'-45'-18'9574'0'0,"47"17"-10918"0"0,10-4 771 0 0,1 0 0 0 0,0 1 0 0 0,0 1 0 0 0,23-3 0 0 0,58 0-299 0 0,-71 5 758 0 0,434-16-773 0 0,-197 0 838 0 0,-122 7 38 0 0,159-14-71 0 0,-33 1 12 0 0,150-7 6 0 0,31-4 64 0 0,32-7-10 0 0,53-16-43 0 0,-280 27 52 0 0,-51 8 1 0 0,152-18 0 0 0,0 2 0 0 0,-30 2 0 0 0,946-36 152 0 0,-1120 69-74 0 0,558-16 762 0 0,-303-5-656 0 0,-232 12-127 0 0,-88 7-66 0 0,562-24-187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3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4613 4607 0 0,'0'0'7391'0'0,"1"0"-7108"0"0,6-6 714 0 0,0 1 0 0 0,0-2 1 0 0,-1 1-1 0 0,1-1 0 0 0,-2 0 0 0 0,1 0 1 0 0,7-13-1 0 0,13-16 151 0 0,-14 23-933 0 0,0 1-1 0 0,25-20 0 0 0,2 1 38 0 0,-17 11-134 0 0,61-59 126 0 0,112-131 368 0 0,-159 172-91 0 0,66-49 0 0 0,-72 62-338 0 0,0-1 1 0 0,46-52-1 0 0,193-213 580 0 0,-177 211-302 0 0,-1 1-182 0 0,-31 10-190 0 0,-12 12-38 0 0,-16 20 5 0 0,-19 22 19 0 0,26-26-1 0 0,33-25 297 0 0,-12 18-246 0 0,34-30 58 0 0,-68 57-160 0 0,-14 11-12 0 0,0-1-1 0 0,-1 0 1 0 0,-1 0-1 0 0,11-14 1 0 0,66-87 221 0 0,-78 101-134 0 0,10-17-1 0 0,1 0-9 0 0,-5 8-32 0 0,1-3 1 0 0,35-35 0 0 0,-15 25-51 0 0,44-32-1 0 0,-62 52 48 0 0,-1-2-1 0 0,0-1 1 0 0,16-19 0 0 0,40-58 212 0 0,-72 92-261 0 0,33-43 75 0 0,24-33 42 0 0,38-60 111 0 0,18 9 17 0 0,-42 51-109 0 0,-38 35-74 0 0,-3-1-1 0 0,30-55 1 0 0,9-13 12 0 0,-46 78-49 0 0,0 1 1 0 0,2 1-1 0 0,47-42 0 0 0,0 13 12 0 0,-45 39-5 0 0,-1-1-1 0 0,33-35 0 0 0,-39 34-20 0 0,0-1 9 0 0,19-27 1 0 0,-4-4-30 0 0,-15 23 40 0 0,46-58-1 0 0,-19 41 97 0 0,99-79-1 0 0,-115 100-111 0 0,-2 0 0 0 0,-2-2-1 0 0,34-43 1 0 0,-25 19 23 0 0,-23 33-4 0 0,21-25-1 0 0,-16 26-16 0 0,-1 1 0 0 0,3 0-1 0 0,39-28 1 0 0,-14 16 24 0 0,-14 12-38 0 0,-2-2-1 0 0,42-39 0 0 0,-37 26-1 0 0,34-44 1 0 0,-51 55 56 0 0,1 0 1 0 0,1 1 0 0 0,35-29-1 0 0,-37 35 132 0 0,-17 15-113 0 0,0 0-1 0 0,10-10 44 0 0,-2 1-18 0 0,18-14 0 0 0,-21 19-106 0 0,-2 0-51 0 0,-3 4-206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 8119 0 0,'0'0'183'0'0,"-5"-3"437"0"0,-10-8 11681 0 0,27 22-11882 0 0,-1 1 0 0 0,0 0 0 0 0,14 23 0 0 0,5 5-247 0 0,-12-19-54 0 0,1 0 0 0 0,1-1 0 0 0,44 34 0 0 0,4-5 319 0 0,93 85-1 0 0,21 59 875 0 0,-85-87-818 0 0,44 57 78 0 0,-64-67-206 0 0,4 4 71 0 0,-53-61-276 0 0,-7-10 96 0 0,35 38-1 0 0,49 29 121 0 0,5 6-21 0 0,-96-88-308 0 0,2 2 13 0 0,-1 1 1 0 0,14 20 0 0 0,20 46 185 0 0,4 6-4 0 0,-22-41-199 0 0,-19-28-12 0 0,0-2 1 0 0,0 0-1 0 0,2 0 1 0 0,17 16-1 0 0,101 84 254 0 0,-120-107-216 0 0,-1 0 0 0 0,17 25 0 0 0,80 120 143 0 0,-80-114-165 0 0,47 65 23 0 0,-58-85-39 0 0,1-1-1 0 0,37 31 0 0 0,37 31 70 0 0,-72-62-75 0 0,-1 0 1 0 0,22 33-1 0 0,-9-6-19 0 0,79 113 64 0 0,13-10-18 0 0,-65-88 12 0 0,80 111 0 0 0,-60-63 0 0 0,41 66 76 0 0,39 21 156 0 0,-118-144-183 0 0,-39-51-91 0 0,-2-2-40 0 0,2 2-333 0 0,-2 2-2482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4607 0 0,'-1'2'6408'0'0,"0"1"-5368"0"0,0 0 0 0 0,1 1 0 0 0,-1-1 0 0 0,0 1 0 0 0,1 6-1 0 0,0-4-662 0 0,1 0-1 0 0,0 0 0 0 0,0 0 0 0 0,1 0 1 0 0,1 6-1 0 0,3 2-318 0 0,0-1 0 0 0,0-1 0 0 0,10 15 1 0 0,-8-15 124 0 0,1-1 1 0 0,0 0 0 0 0,1 0-1 0 0,1-1 1 0 0,-1 0 0 0 0,1 0-1 0 0,19 11 1 0 0,-11-10-24 0 0,0 0 0 0 0,0-1 0 0 0,1-2 0 0 0,26 9 0 0 0,-38-14-118 0 0,-1-2 0 0 0,0 1 1 0 0,1-2-1 0 0,-1 2 0 0 0,1-2 1 0 0,10 0-1 0 0,-3-2-432 0 0,0 0-1 0 0,14-4 1 0 0,-28 5 129 0 0,1 1 0 0 0,-1 0-1 0 0,1 0 1 0 0,-1-1 0 0 0,1 0-1 0 0,-1 0 1 0 0,0 1 0 0 0,1-1-1 0 0,-1 0 1 0 0,0 0 0 0 0,0 1-1 0 0,0-2 1 0 0,2-1 0 0 0,5-7-6253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2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13903 0 0,'0'0'638'0'0,"1"-1"-14"0"0,1-2-500 0 0,0 1 1 0 0,0-1-1 0 0,0 1 1 0 0,1 0-1 0 0,-1-1 1 0 0,1 1-1 0 0,0 0 0 0 0,-1 0 1 0 0,1 0-1 0 0,0 1 1 0 0,0-1-1 0 0,0 1 1 0 0,0-1-1 0 0,0 1 1 0 0,1 1-1 0 0,5-3 1 0 0,-5 3 173 0 0,0-1 1 0 0,0 0-1 0 0,1 1 0 0 0,-1 0 1 0 0,1 0-1 0 0,-1 0 0 0 0,1 1 1 0 0,-1 0-1 0 0,1-1 0 0 0,-1 2 1 0 0,0-1-1 0 0,7 2 0 0 0,-8 0-198 0 0,0-2 0 0 0,0 1-1 0 0,0 0 1 0 0,0 0 0 0 0,0 0-1 0 0,0 1 1 0 0,0 0 0 0 0,0 0-1 0 0,-1-1 1 0 0,0 1 0 0 0,0 0-1 0 0,1 1 1 0 0,-1-1 0 0 0,-1 0-1 0 0,2 0 1 0 0,-2 0 0 0 0,1 1-1 0 0,-2 0 1 0 0,3 5 0 0 0,-2-2-30 0 0,0-1 1 0 0,0 0-1 0 0,-1 1 1 0 0,0-1-1 0 0,-1 1 1 0 0,1 0-1 0 0,-2-1 1 0 0,2 0-1 0 0,-2 0 1 0 0,-3 12-1 0 0,0-3 71 0 0,-1 0-1 0 0,0-1 1 0 0,-1 0-1 0 0,-1 0 0 0 0,0 0 1 0 0,-11 12-1 0 0,-8 6-1601 0 0,21-23 570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2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6447 0 0,'1'-3'66'0'0,"1"-4"301"0"0,0 5-260 0 0,-2 1 0 0 0,2-1 1 0 0,-1 1-1 0 0,1-1 1 0 0,-1 1-1 0 0,4-2 0 0 0,-2 1 1643 0 0,0 0 0 0 0,0 0 1 0 0,1 1-1 0 0,5-3 0 0 0,15 0 3447 0 0,-16 3-4702 0 0,0 1 0 0 0,0 0 0 0 0,0 1 0 0 0,9 1 0 0 0,-14-1-483 0 0,1-1 1 0 0,0 1 0 0 0,-1 1 0 0 0,0-1-1 0 0,0 1 1 0 0,1-1 0 0 0,-1 1-1 0 0,0 0 1 0 0,0 0 0 0 0,0 0 0 0 0,0 1-1 0 0,-1-1 1 0 0,1 0 0 0 0,0 1-1 0 0,-1-1 1 0 0,0 1 0 0 0,0 0 0 0 0,1 0-1 0 0,0 4 1 0 0,0-2-4 0 0,-1 0-1 0 0,0 0 1 0 0,0 0 0 0 0,0 1 0 0 0,-1 0-1 0 0,0-1 1 0 0,0 0 0 0 0,0 1-1 0 0,-1-1 1 0 0,0 1 0 0 0,0 9-1 0 0,-3 2 131 0 0,0-1-1 0 0,0 1 1 0 0,-12 29-1 0 0,-27 45 588 0 0,35-78-1187 0 0,-1 0 0 0 0,-1-1 0 0 0,-12 15 0 0 0,19-26-676 0 0</inkml:trace>
  <inkml:trace contextRef="#ctx0" brushRef="#br0" timeOffset="1">245 0 21743 0 0,'0'0'2365'0'0,"0"2"-2065"0"0,4 12 19 0 0,-1-1-1 0 0,-1 2 1 0 0,0-1-1 0 0,-1 0 1 0 0,-1 16-1 0 0,1-5 11 0 0,1 99 487 0 0,6 80-585 0 0,-8-201-698 0 0,1 0 0 0 0,-1 0 0 0 0,0 0-1 0 0,1 0 1 0 0,0 0 0 0 0,0 0 0 0 0,2 3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7T09:54:1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11519 0 0,'-1'2'8388'0'0,"-6"36"-4097"0"0,5-28-4505 0 0,1-1 0 0 0,0 1 1 0 0,1 0-1 0 0,1 9 1 0 0,0-15-911 0 0,4 7-75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57 9671 0 0,'1'1'3240'0'0,"1"7"257"0"0,2 4 2228 0 0,-2-6-5350 0 0,2 0 369 0 0,-3-5-60 0 0,0 0-164 0 0,2 0-419 0 0,0 0-1 0 0,0 0 0 0 0,0 0 1 0 0,0-1-1 0 0,1 0 0 0 0,-1 1 1 0 0,0-1-1 0 0,0 0 0 0 0,0 0 0 0 0,1-1 1 0 0,-1 1-1 0 0,0 0 0 0 0,0-1 1 0 0,0 0-1 0 0,0 0 0 0 0,0 0 0 0 0,0 0 1 0 0,0 0-1 0 0,4-3 0 0 0,-4 2-36 0 0,0-1-1 0 0,1 1 1 0 0,-1-1-1 0 0,0 1 1 0 0,0-1-1 0 0,0 0 1 0 0,0 0-1 0 0,-1 0 1 0 0,1 0-1 0 0,-1-1 0 0 0,0 1 1 0 0,0-1-1 0 0,0 1 1 0 0,0-1-1 0 0,1-4 1 0 0,-3 7 121 0 0,0-8-17 0 0,-1 7-153 0 0,1 2-1 0 0,0-2 1 0 0,0 1-1 0 0,-1 0 1 0 0,0 0-1 0 0,1 0 0 0 0,-1 0 1 0 0,1 0-1 0 0,-1 0 1 0 0,0 0-1 0 0,0 0 1 0 0,1 0-1 0 0,-1 1 1 0 0,-1-1-1 0 0,2 0 1 0 0,-1 0-1 0 0,0 1 1 0 0,0-1-1 0 0,0 1 1 0 0,-1-1-1 0 0,2 0 1 0 0,-2 1-1 0 0,1 0 1 0 0,0 0-1 0 0,0-1 1 0 0,0 1-1 0 0,0 0 1 0 0,-1 0-1 0 0,2 0 1 0 0,-3 0-1 0 0,-3-1 2 0 0,-1 1 0 0 0,1 0-1 0 0,-1 1 1 0 0,-6 0 0 0 0,-3 2-345 0 0,1 0 0 0 0,-1 2 0 0 0,-25 9 0 0 0,32-9-436 0 0,0-1 0 0 0,0 1 0 0 0,1 1 0 0 0,-1-1 0 0 0,1 2 0 0 0,1-1 0 0 0,-8 8 0 0 0,7-7-256 0 0,1 1 0 0 0,1-1 0 0 0,0 2 0 0 0,0-1 0 0 0,1 0 0 0 0,0 1 0 0 0,-7 18 0 0 0,11-25 1541 0 0,3 2 760 0 0,-2-3-1229 0 0,0-1 1 0 0,0 0 0 0 0,0 1-1 0 0,0-1 1 0 0,0 0-1 0 0,0 0 1 0 0,0 0 0 0 0,0 1-1 0 0,0-1 1 0 0,0 0 0 0 0,0 1-1 0 0,1-1 1 0 0,-1 0-1 0 0,0 1 1 0 0,0-1 0 0 0,0 0-1 0 0,1 0 1 0 0,-1 0 0 0 0,0 0-1 0 0,0 0 1 0 0,1 0-1 0 0,-1 1 1 0 0,0-1 0 0 0,0 0-1 0 0,0 0 1 0 0,1 1 0 0 0,1 0 195 0 0,1-1 0 0 0,-1 2 0 0 0,0-1 0 0 0,0-1 0 0 0,1 0 0 0 0,-1 1 0 0 0,0-1 0 0 0,1 1 0 0 0,-1-1 0 0 0,1 0-1 0 0,-1 0 1 0 0,0 0 0 0 0,1-1 0 0 0,2 0 0 0 0,7-1 577 0 0,18-7-1 0 0,-12 3-33 0 0,30-7 862 0 0,-47 13-1506 0 0,15 1 421 0 0,-12 7-460 0 0,-1-6-86 0 0,-3 0-5 0 0,1 1-1 0 0,0-1 1 0 0,0 1 0 0 0,-1-1-1 0 0,1 0 1 0 0,-1 1 0 0 0,1-1-1 0 0,-1 1 1 0 0,0 0 0 0 0,0-1-1 0 0,0 0 1 0 0,-1 1 0 0 0,1-1-1 0 0,-1 1 1 0 0,1-1 0 0 0,-1 0-1 0 0,0 1 1 0 0,-1 3 0 0 0,-3 5 53 0 0,-1-1 0 0 0,-11 16 0 0 0,12-18-49 0 0,0 0 4 0 0,0-2 1 0 0,1 1 0 0 0,1 0-1 0 0,-1-1 1 0 0,-3 11-1 0 0,4-10-13 0 0,2-5 17 0 0,12-4-155 0 0,-8 2 105 0 0,13-3-73 0 0,-14 3 89 0 0,-1 0 0 0 0,1 0 0 0 0,-1 0 0 0 0,1 0 0 0 0,-1 0 0 0 0,1 0 0 0 0,-1 1 0 0 0,1-1 1 0 0,-1 1-1 0 0,1-1 0 0 0,-1 1 0 0 0,1-1 0 0 0,-1 1 0 0 0,0-1 0 0 0,1 1 0 0 0,-1 0 0 0 0,0 0 0 0 0,0 0 0 0 0,1 0 0 0 0,-1 0 0 0 0,-1 0 1 0 0,2 0-1 0 0,-1 0 0 0 0,-1 1 0 0 0,2-1 0 0 0,-1 0 0 0 0,-1 0 0 0 0,1 1 0 0 0,-1-1 0 0 0,2 2 0 0 0,-1 2-10 0 0,0-1 0 0 0,0 1 1 0 0,-1-1-1 0 0,1 2 0 0 0,-1-2 0 0 0,0 1 0 0 0,0-1 0 0 0,-1 8 0 0 0,1-11 16 0 0,0 12-12 0 0,0 3 23 0 0,0-8 23 0 0,2 16-15 0 0,-1-11 46 0 0,1 8 405 0 0,-2-19-133 0 0,0-2-331 0 0,0 0-1 0 0,0 0 0 0 0,0 0 1 0 0,0 1-1 0 0,0-1 1 0 0,0 1-1 0 0,0-1 1 0 0,1 0-1 0 0,-1 1 1 0 0,0-1-1 0 0,0 0 1 0 0,0 0-1 0 0,0 0 1 0 0,0 0-1 0 0,0 1 0 0 0,0-1 1 0 0,0 0-1 0 0,0 1 1 0 0,0-1-1 0 0,1 0 1 0 0,-1 1-1 0 0,0-1 1 0 0,1 0-1 0 0,-1 0 1 0 0,0 0-1 0 0,1 0 0 0 0,-1 0 1 0 0,0 0-1 0 0,10 2 229 0 0,10-7 70 0 0,-11 1-605 0 0,-2 1 0 0 0,1-1 1 0 0,-2 0-1 0 0,2-1 0 0 0,-1 1 0 0 0,-1-2 0 0 0,1 1 0 0 0,-1-1 0 0 0,0 1 1 0 0,-1-2-1 0 0,1 1 0 0 0,-1-1 0 0 0,8-12 0 0 0,-5 2-1863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3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11975 0 0,'0'0'923'0'0,"0"-1"-602"0"0,1-2 147 0 0,0 1 0 0 0,-1-1 0 0 0,1 0 0 0 0,0 1 0 0 0,0 0 0 0 0,0-1 0 0 0,1 1 0 0 0,-1-1 0 0 0,1 1 0 0 0,-1 0 0 0 0,1 0 0 0 0,-1 0 0 0 0,1 0 0 0 0,0 0 0 0 0,0 1 0 0 0,0-1 0 0 0,1 0 0 0 0,-1 1 0 0 0,0 0 0 0 0,0-1 0 0 0,1 1 0 0 0,2-1 0 0 0,-1 1-288 0 0,-1 1 0 0 0,1-1-1 0 0,1 1 1 0 0,-2 0 0 0 0,1 0 0 0 0,1 0 0 0 0,-2 0-1 0 0,1 1 1 0 0,0 0 0 0 0,0 0 0 0 0,0 0 0 0 0,4 2-1 0 0,-4-2-169 0 0,-1 0 0 0 0,0 1 0 0 0,-1-2-1 0 0,1 2 1 0 0,0-1 0 0 0,0 2 0 0 0,0-2-1 0 0,-1 1 1 0 0,5 4 0 0 0,3 7 44 0 0,-9-10-52 0 0,-1-1 7 0 0,1 4 13 0 0,1-2-1 0 0,-1 1 1 0 0,1-1-1 0 0,-1 1 1 0 0,-1 0-1 0 0,0 0 1 0 0,1 0-1 0 0,-1 0 1 0 0,-1 0-1 0 0,1 0 1 0 0,0 0-1 0 0,-1-1 1 0 0,0 1-1 0 0,-3 9 1 0 0,-2 0 61 0 0,0 0 1 0 0,-2-1-1 0 0,-11 18 1 0 0,1 0 39 0 0,-6 4 238 0 0,13-21-2132 0 0,2 1-4919 0 0,5-6-1554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3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22055 0 0,'0'0'2001'0'0,"1"1"-1649"0"0,0 0-301 0 0,1-1 0 0 0,-1 0 0 0 0,0 1 0 0 0,1 1 0 0 0,-2-2 0 0 0,2 1 0 0 0,-1 0 0 0 0,-1 0 0 0 0,2 0 0 0 0,-1 0 0 0 0,-1 0 0 0 0,1 1 0 0 0,0-1 0 0 0,0 0 0 0 0,-1 1 0 0 0,1-2 0 0 0,0 2 0 0 0,-1-1 0 0 0,1 2 0 0 0,1 5 182 0 0,-1-1 0 0 0,2 12 0 0 0,-2-15-181 0 0,1 24 369 0 0,-2 1 0 0 0,-1-1 0 0 0,-7 42 0 0 0,1-5-21 0 0,4-25-589 0 0,2 1 0 0 0,3-1 0 0 0,0 0 0 0 0,8 40 0 0 0,-2-46-1178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25 21479 0 0,'0'0'5696'0'0,"0"0"-5639"0"0,0 0 0 0 0,1 0 0 0 0,-1 0 1 0 0,1 0-1 0 0,-1 0 0 0 0,1 0 0 0 0,-1 1 0 0 0,0-1 0 0 0,0 0 0 0 0,1 0 1 0 0,-1 1-1 0 0,1-1 0 0 0,-1 0 0 0 0,1 0 0 0 0,-1 0 0 0 0,0 0 0 0 0,0 1 0 0 0,0-1 1 0 0,1 1-1 0 0,1 6-27 0 0,0-1-1 0 0,-1 0 1 0 0,0 0 0 0 0,0 0 0 0 0,0 1-1 0 0,-1 0 1 0 0,0-1 0 0 0,-1 1 0 0 0,-1 6-1 0 0,-13 61 115 0 0,-3-14-106 0 0,4-20-1 0 0,11-32-7 0 0,0-28-166 0 0,5 7 99 0 0,1 1 0 0 0,0-2 0 0 0,0 2-1 0 0,0-1 1 0 0,2 1 0 0 0,0 0 0 0 0,0 0-1 0 0,1 0 1 0 0,1 1 0 0 0,0 0 0 0 0,0 0-1 0 0,2 1 1 0 0,-1-1 0 0 0,1 2 0 0 0,0 0-1 0 0,15-12 1 0 0,-22 19 71 0 0,1 0 0 0 0,0 0 0 0 0,0 0-1 0 0,-1 0 1 0 0,1 0 0 0 0,1 1 0 0 0,-1-1 0 0 0,0 2 0 0 0,0-2 0 0 0,1 1-1 0 0,-1 1 1 0 0,6-2 0 0 0,-8 2-29 0 0,1 0-1 0 0,-1 0 1 0 0,0 0 0 0 0,1 1 0 0 0,-1-1-1 0 0,1 0 1 0 0,-2 1 0 0 0,2-1-1 0 0,-1 0 1 0 0,0 0 0 0 0,1 1-1 0 0,-2 0 1 0 0,2 0 0 0 0,-1-1-1 0 0,0 1 1 0 0,0 0 0 0 0,0 0-1 0 0,0-1 1 0 0,0 1 0 0 0,0 0 0 0 0,0 0-1 0 0,0 0 1 0 0,0 1 0 0 0,-1-2-1 0 0,1 2 1 0 0,-1-1 0 0 0,1 0-1 0 0,0 0 1 0 0,-1 0 0 0 0,0 1-1 0 0,0-1 1 0 0,1 0 0 0 0,-1 2 0 0 0,2 2 14 0 0,1 3-6 0 0,-2 0 0 0 0,1 0 0 0 0,-1 1 0 0 0,1-1 0 0 0,-2 0 0 0 0,0 15 0 0 0,-9 51 81 0 0,8-70-86 0 0,-1 3 51 0 0,2-5 294 0 0,0-4-338 0 0,-1 0 0 0 0,1 0 0 0 0,0 0 1 0 0,1 0-1 0 0,-1 0 0 0 0,0 0 0 0 0,0 0 0 0 0,0 0 0 0 0,1 0 0 0 0,0 1 1 0 0,1-5-1 0 0,0 2-5 0 0,11-32 14 0 0,1 0 0 0 0,33-55 0 0 0,-45 87-2 0 0,0 1 0 0 0,1 0 0 0 0,0-1 0 0 0,0 1 0 0 0,0 0 0 0 0,0 0 1 0 0,0 0-1 0 0,5-3 0 0 0,-7 6-8 0 0,1-1 1 0 0,-1 1-1 0 0,0 0 0 0 0,1 0 1 0 0,-1 0-1 0 0,0 0 1 0 0,0 0-1 0 0,1 0 0 0 0,-1 0 1 0 0,0 0-1 0 0,1 1 1 0 0,-1-1-1 0 0,0 1 1 0 0,0-1-1 0 0,2 1 0 0 0,1 1-3 0 0,-1 0 0 0 0,0 0 0 0 0,0 0 0 0 0,0 1 0 0 0,0-1 0 0 0,0 0 0 0 0,-1 1 0 0 0,1-1 0 0 0,0 1 0 0 0,-1 0-1 0 0,0 0 1 0 0,0 0 0 0 0,0 1 0 0 0,-1-1 0 0 0,1 1 0 0 0,-1-1 0 0 0,1 1 0 0 0,1 6 0 0 0,0 4 36 0 0,-1 0-1 0 0,0-1 1 0 0,1 26 0 0 0,-8 51 196 0 0,3-69-182 0 0,2-17-291 0 0,0-1-1 0 0,-1 0 1 0 0,0 1-1 0 0,1-1 1 0 0,-1 0 0 0 0,0 0-1 0 0,0 0 1 0 0,-1 0-1 0 0,1 0 1 0 0,-3 4-1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24 2759 0 0,'-1'-1'3282'0'0,"-1"-4"-678"0"0,-6-8 13072 0 0,5 8-11750 0 0,3 6-3909 0 0,0 0 1 0 0,1-1-1 0 0,-1 1 0 0 0,0 0 0 0 0,1 0 1 0 0,-1-1-1 0 0,1 0 0 0 0,-1 1 0 0 0,0 0 1 0 0,0 0-1 0 0,1-1 0 0 0,0 1 0 0 0,1 2-9 0 0,12 17-8 0 0,8 17 0 0 0,-14-23 23 0 0,1-2 0 0 0,-1 1 0 0 0,2 0-1 0 0,-1-1 1 0 0,16 13 0 0 0,62 50 69 0 0,-59-52-46 0 0,-20-17-5 0 0,-6-4-28 0 0,1 0-1 0 0,-1-1 0 0 0,0 1 1 0 0,0 1-1 0 0,0-1 0 0 0,3 4 1 0 0,-4-5 408 0 0,0 1-294 0 0,-1-2-96 0 0,0 0 0 0 0,0 0 0 0 0,0 0 1 0 0,0 0-1 0 0,0 1 0 0 0,0-1 0 0 0,1 0 0 0 0,-1 0 0 0 0,0 0 1 0 0,0 0-1 0 0,0 0 0 0 0,0 0 0 0 0,0 0 0 0 0,0 0 0 0 0,0 0 1 0 0,0 0-1 0 0,0 0 0 0 0,1 1 0 0 0,-1-1 0 0 0,0 0 0 0 0,0 0 1 0 0,0 0-1 0 0,0 1 0 0 0,0-1 0 0 0,0 0 0 0 0,0 0 0 0 0,0 0 1 0 0,0 1-1 0 0,-1-1 0 0 0,1 0 0 0 0,0 0 0 0 0,0 0 0 0 0,0 0 1 0 0,0 0-1 0 0,0 0 0 0 0,0 0 0 0 0,-16 15 184 0 0,-7 3-94 0 0,7-6-87 0 0,-49 29 114 0 0,-97 83 1 0 0,134-100 86 0 0,-2 0-966 0 0,13-6-7336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8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0 210 5983 0 0,'0'0'10396'0'0,"2"0"-9401"0"0,12 1-702 0 0,-1 0-1 0 0,0-1 1 0 0,0-1 0 0 0,0 0 0 0 0,17-4 0 0 0,-13 3 25 0 0,29-6 651 0 0,47-16 1 0 0,46-19 272 0 0,-36 10-974 0 0,-19 4-151 0 0,-81 28-124 0 0,-1 0 0 0 0,0 0 0 0 0,1 0 0 0 0,-1 0 0 0 0,-1 0-1 0 0,2-1 1 0 0,-1 1 0 0 0,-1 0 0 0 0,2-1 0 0 0,-2 0 0 0 0,4-2 0 0 0,-4 2-68 0 0,-1-7-69 0 0,-1 8 77 0 0,1-1-1 0 0,0 1 1 0 0,-1-1 0 0 0,0 1 0 0 0,0-1-1 0 0,0 1 1 0 0,0-1 0 0 0,0 1-1 0 0,0-1 1 0 0,0 1 0 0 0,0 0-1 0 0,-1-1 1 0 0,1 2 0 0 0,0-1-1 0 0,-1-1 1 0 0,1 2 0 0 0,-1-1-1 0 0,1 0 1 0 0,-1 0 0 0 0,1 1-1 0 0,-1-1 1 0 0,1 0 0 0 0,-3 0-1 0 0,-4-1-719 0 0,0 1 0 0 0,-1-1-1 0 0,-9 1 1 0 0,-5-1-1456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8.6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53 4143 0 0,'2'-2'319'0'0,"13"-9"-220"0"0,-12 7 274 0 0,2 1-1 0 0,-1 0 0 0 0,0 0 1 0 0,10-5-1 0 0,-6 4 791 0 0,0 1-1 0 0,1 0 1 0 0,-1 1-1 0 0,15-2 0 0 0,-14 3-712 0 0,0 0-1 0 0,0 1 0 0 0,0 0 1 0 0,-1 1-1 0 0,1 0 0 0 0,0 0 1 0 0,15 5-1 0 0,-10-2-41 0 0,-1 0 0 0 0,1 2 0 0 0,-2-1-1 0 0,1 1 1 0 0,0 1 0 0 0,17 12 0 0 0,-27-16-314 0 0,1 0 0 0 0,-1 0-1 0 0,0 0 1 0 0,0 1 0 0 0,0 0 0 0 0,0-1-1 0 0,0 0 1 0 0,-1 2 0 0 0,0-1 0 0 0,3 5-1 0 0,-4-5-43 0 0,0 0-1 0 0,0 0 0 0 0,-1-1 1 0 0,1 1-1 0 0,-1 0 0 0 0,0 0 1 0 0,0-1-1 0 0,0 2 0 0 0,0-1 1 0 0,-1-1-1 0 0,1 1 1 0 0,-1 0-1 0 0,0 0 0 0 0,-2 3 1 0 0,1 0 60 0 0,-1 0 0 0 0,-1-1 0 0 0,0 0 0 0 0,1 0 0 0 0,-1 0 0 0 0,-10 9 0 0 0,-32 31 115 0 0,26-29-632 0 0,4-2-340 0 0,-1-2-48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9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41 9215 0 0,'0'0'9814'0'0,"1"-2"-8636"0"0,0 0-1051 0 0,0 0 0 0 0,0 1 0 0 0,0-1 0 0 0,1 0 0 0 0,-1 1 0 0 0,0-1-1 0 0,1 1 1 0 0,-1-1 0 0 0,1 1 0 0 0,0 0 0 0 0,-1-1 0 0 0,3 0 0 0 0,1 0 6 0 0,-2 0 1 0 0,2-1-1 0 0,-1 2 1 0 0,11-3-1 0 0,-3 2-44 0 0,0 0 0 0 0,0 1 0 0 0,18 0 0 0 0,-20 2-81 0 0,1 0-1 0 0,-1-1 1 0 0,1 2-1 0 0,-2 0 1 0 0,2 0-1 0 0,-1 1 1 0 0,0 1-1 0 0,0 0 0 0 0,13 7 1 0 0,-19-9-4 0 0,0 1 1 0 0,0 0-1 0 0,0 0 1 0 0,0 0-1 0 0,-1 0 1 0 0,0 0-1 0 0,0 1 1 0 0,0-1-1 0 0,0 1 1 0 0,0 0-1 0 0,0 0 1 0 0,-1 0-1 0 0,0 0 1 0 0,0 1-1 0 0,1-1 0 0 0,-2 1 1 0 0,1-1-1 0 0,-2 1 1 0 0,2-1-1 0 0,-1 1 1 0 0,-1-1-1 0 0,1 11 1 0 0,-2-7 37 0 0,1 0 1 0 0,-1 0-1 0 0,-1 1 1 0 0,0-1-1 0 0,0 0 1 0 0,0 0-1 0 0,-1 0 1 0 0,0-1-1 0 0,-1 1 1 0 0,0-1-1 0 0,0 1 1 0 0,-1-1-1 0 0,1-1 1 0 0,-2 1 0 0 0,-8 9-1 0 0,-2-1 60 0 0,1-1 0 0 0,-3 0 0 0 0,1-2-1 0 0,-35 21 1 0 0,33-24-351 0 0,5-5-6307 0 0,7-3-943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9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7 5527 0 0,'2'-7'16417'0'0,"1"12"-15626"0"0,-1 1-470 0 0,1 4-65 0 0,0 1-1 0 0,-1 1 0 0 0,1-1 1 0 0,-2 0-1 0 0,1 16 0 0 0,-7 59 587 0 0,4-68-633 0 0,-12 112 661 0 0,-3 55-212 0 0,16-156-654 0 0,5 29 0 0 0,-5-53-25 0 0,0-4-429 0 0,3-1-2462 0 0,-2-1 2715 0 0,0 0 1 0 0,0 1-1 0 0,-1-1 1 0 0,0 1-1 0 0,1 0 1 0 0,0-1-1 0 0,0 0 1 0 0,0 0-1 0 0,1-2-256 0 0,9-9-1222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1T10:34:49.8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70 11055 0 0,'0'0'7019'0'0,"0"2"-5139"0"0,4 4-1146 0 0,0 1 0 0 0,0-1 0 0 0,7 8 0 0 0,-10-13-646 0 0,1 0 0 0 0,-1 0 0 0 0,0 0 0 0 0,1 0 1 0 0,-1-1-1 0 0,1 1 0 0 0,-1-1 0 0 0,1 1 0 0 0,-1 0 0 0 0,1-1 1 0 0,-1 0-1 0 0,1 0 0 0 0,-1 0 0 0 0,1 0 0 0 0,-1 0 0 0 0,1 0 0 0 0,0 0 1 0 0,-1 0-1 0 0,1 0 0 0 0,-1 0 0 0 0,1-1 0 0 0,-1 1 0 0 0,1-1 1 0 0,-1 0-1 0 0,2 0 0 0 0,6-3 106 0 0,-2 0 0 0 0,1 1 1 0 0,8-9-1 0 0,-11 9-91 0 0,1-1 38 0 0,1-1 1 0 0,0 0 0 0 0,0 0 0 0 0,-1 0-1 0 0,0-1 1 0 0,8-12 0 0 0,-13 18-128 0 0,-1 0 1 0 0,0-1 0 0 0,1 0 0 0 0,-1 0-1 0 0,1 1 1 0 0,-1-1 0 0 0,1 0 0 0 0,-1 0-1 0 0,0 0 1 0 0,0 0 0 0 0,0 0-1 0 0,1 1 1 0 0,-1-1 0 0 0,0 0 0 0 0,0 0-1 0 0,0 0 1 0 0,0 0 0 0 0,0 0-1 0 0,0 1 1 0 0,0-1 0 0 0,-1 0 0 0 0,1 0-1 0 0,0 0 1 0 0,0 0 0 0 0,0 0-1 0 0,0 1 1 0 0,-1-1 0 0 0,1 0 0 0 0,-1 0-1 0 0,0-1 1 0 0,-1 1 4 0 0,1 1 0 0 0,0-2-1 0 0,-1 1 1 0 0,1 1 0 0 0,-1-1-1 0 0,1 0 1 0 0,-1 1 0 0 0,1-1 0 0 0,-1 1-1 0 0,0 0 1 0 0,1-1 0 0 0,-1 1 0 0 0,1 0-1 0 0,-3-1 1 0 0,-4 1-18 0 0,0 0-1 0 0,0 1 1 0 0,0 0 0 0 0,0 0-1 0 0,1 1 1 0 0,-1-1 0 0 0,1 1-1 0 0,-1 1 1 0 0,1 0 0 0 0,-1 0-1 0 0,1 0 1 0 0,1 1 0 0 0,-13 9-1 0 0,-5 3-256 0 0,14-9 123 0 0,1 0 0 0 0,0 0 0 0 0,-9 9 0 0 0,5-2-100 0 0,9-11 153 0 0,-1 2 0 0 0,1-1 0 0 0,0 1 0 0 0,0-1 0 0 0,1 2 0 0 0,0-1 0 0 0,0 0 0 0 0,0 0 0 0 0,0 1 0 0 0,0 0 0 0 0,-1 7 0 0 0,3-11-11 0 0,3-1 13 0 0,0 1 70 0 0,0 0 0 0 0,0-1 0 0 0,0 0-1 0 0,0 1 1 0 0,0-1 0 0 0,1 0 0 0 0,-1 0 0 0 0,0 0 0 0 0,1 0 0 0 0,-1-1 0 0 0,1 1 0 0 0,-1-1 0 0 0,1 0 0 0 0,-1 1 0 0 0,0-1 0 0 0,1 0 0 0 0,3-1-1 0 0,7 0-54 0 0,-1-1 0 0 0,18-5-1 0 0,2-1 13 0 0,-21 8 51 0 0,-1 3 0 0 0,-10-3 0 0 0,0 0 0 0 0,1 0 0 0 0,0 1 0 0 0,-1 0 0 0 0,1-1 0 0 0,-1 1 0 0 0,0-1 0 0 0,1 0 0 0 0,-1 1 0 0 0,1 0 0 0 0,-1 0 0 0 0,1 0 0 0 0,-1 1 0 0 0,1 1 0 0 0,-1-1 0 0 0,1 0 0 0 0,-1 0 0 0 0,0 1 0 0 0,0-1 0 0 0,0 0 0 0 0,0 0 0 0 0,0 1 0 0 0,-1 1 0 0 0,-6 25 0 0 0,6-25 0 0 0,-11 30 0 0 0,-18 38 0 0 0,16-42 0 0 0,14-28-2 0 0,-8 9 15 0 0,7-9 29 0 0,-3 1-20 0 0,3-2 159 0 0,3-1-128 0 0,0-2-44 0 0,15 1 46 0 0,-6 1-44 0 0,-9 0-10 0 0,-1 1-1 0 0,2 0 1 0 0,-2-1-1 0 0,1 1 1 0 0,-1-1 0 0 0,0 1-1 0 0,0 0 1 0 0,1 0-1 0 0,-1 0 1 0 0,1 0 0 0 0,-1 0-1 0 0,0 0 1 0 0,0 1-1 0 0,0-2 1 0 0,0 2 0 0 0,1-1-1 0 0,-2 1 1 0 0,1-1-1 0 0,0 0 1 0 0,0 1-1 0 0,-1-1 1 0 0,1 1 0 0 0,0 1-1 0 0,0 5 6 0 0,1-1 0 0 0,-1 1 0 0 0,0 0 0 0 0,-1 9 0 0 0,2 2 3 0 0,-2-11 13 0 0,0-7 31 0 0,1-2-10 0 0,4 0-689 0 0,-1-1 0 0 0,1 0 0 0 0,-1-1-1 0 0,1 1 1 0 0,-2-1 0 0 0,1 0 0 0 0,1 0 0 0 0,-2 0 0 0 0,6-6 0 0 0,-2 2-1277 0 0,8-8-5584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E85D6-5265-43B4-90B3-DD88E2B13924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0A114-7449-4E36-84E9-0BFC0C5D6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E414B-105B-465F-9575-DF51C90A10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91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wmf"/><Relationship Id="rId4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EE2FE-EC78-488C-843D-94A37FA26E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8" y="-24730"/>
            <a:ext cx="3564292" cy="1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2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7" descr="컨텐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18" descr="지구땡.png"/>
          <p:cNvPicPr>
            <a:picLocks noChangeAspect="1"/>
          </p:cNvPicPr>
          <p:nvPr userDrawn="1"/>
        </p:nvPicPr>
        <p:blipFill>
          <a:blip r:embed="rId3" cstate="print"/>
          <a:srcRect l="9052" t="36349" r="83073" b="44749"/>
          <a:stretch>
            <a:fillRect/>
          </a:stretch>
        </p:blipFill>
        <p:spPr bwMode="auto">
          <a:xfrm>
            <a:off x="971550" y="1557338"/>
            <a:ext cx="7207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19" descr="지구.png"/>
          <p:cNvPicPr>
            <a:picLocks noChangeAspect="1"/>
          </p:cNvPicPr>
          <p:nvPr userDrawn="1"/>
        </p:nvPicPr>
        <p:blipFill>
          <a:blip r:embed="rId4" cstate="print"/>
          <a:srcRect t="10101" r="22438"/>
          <a:stretch>
            <a:fillRect/>
          </a:stretch>
        </p:blipFill>
        <p:spPr bwMode="auto">
          <a:xfrm>
            <a:off x="0" y="1414463"/>
            <a:ext cx="6261100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logan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775" y="3716338"/>
            <a:ext cx="11493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2" descr="1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5681" y="-15974"/>
            <a:ext cx="4932363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16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라인.png"/>
          <p:cNvPicPr>
            <a:picLocks noChangeAspect="1"/>
          </p:cNvPicPr>
          <p:nvPr userDrawn="1"/>
        </p:nvPicPr>
        <p:blipFill>
          <a:blip r:embed="rId2" cstate="print"/>
          <a:srcRect t="57350"/>
          <a:stretch>
            <a:fillRect/>
          </a:stretch>
        </p:blipFill>
        <p:spPr bwMode="auto">
          <a:xfrm>
            <a:off x="0" y="4284095"/>
            <a:ext cx="9144000" cy="257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616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지구본.png"/>
          <p:cNvPicPr>
            <a:picLocks noChangeAspect="1"/>
          </p:cNvPicPr>
          <p:nvPr userDrawn="1"/>
        </p:nvPicPr>
        <p:blipFill>
          <a:blip r:embed="rId3" cstate="print"/>
          <a:srcRect l="78349" b="77299"/>
          <a:stretch>
            <a:fillRect/>
          </a:stretch>
        </p:blipFill>
        <p:spPr bwMode="auto">
          <a:xfrm>
            <a:off x="-234191" y="0"/>
            <a:ext cx="997712" cy="82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1" descr="signature_6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6573518"/>
            <a:ext cx="1275344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8748464" y="6537006"/>
            <a:ext cx="360040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100">
                <a:solidFill>
                  <a:prstClr val="black"/>
                </a:solidFill>
                <a:latin typeface="Arial" charset="0"/>
                <a:ea typeface="굴림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100">
              <a:solidFill>
                <a:prstClr val="black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1180"/>
            <a:ext cx="263514" cy="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1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EBE7B75-827C-4704-B15D-2657D6EF543C}" type="slidenum">
              <a:rPr kumimoji="0"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09099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34C5A45-C4EB-4281-8A26-4EBA7177CE84}" type="slidenum">
              <a:rPr kumimoji="0"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9598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F6B1692-CBE7-490B-87DC-6DC11D49111E}" type="slidenum">
              <a:rPr kumimoji="0"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43364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47EC89E-912C-4159-BE87-224CC6824A6B}" type="slidenum">
              <a:rPr kumimoji="0"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95059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9B8D065-F4C0-41A6-8436-6F7F53A58DDF}" type="slidenum">
              <a:rPr kumimoji="0"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3920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A14C452-3133-4CD5-9A67-C7D4B5A12EBB}" type="slidenum">
              <a:rPr kumimoji="0"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8785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7773752-4A6C-4AF5-826B-C46A0FA776B2}" type="slidenum">
              <a:rPr kumimoji="0"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4032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A886-8342-41F3-B87B-6DA845A84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77" y="-26018"/>
            <a:ext cx="3564292" cy="1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94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F712BEB-EE83-45D3-ABEA-AC7F1E090E0B}" type="slidenum">
              <a:rPr kumimoji="0"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330221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1755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7D116-AF3B-6279-6B7A-D15CD02C8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757D73-CD71-7BDB-14BB-694174F46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6E798-D13F-5E9B-9D65-07B67D83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9EDAD-60E9-B3AD-C31D-0105F8FB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4B4AB-39B4-C327-22B1-333A329C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76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7D116-AF3B-6279-6B7A-D15CD02C8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757D73-CD71-7BDB-14BB-694174F46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6E798-D13F-5E9B-9D65-07B67D83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9EDAD-60E9-B3AD-C31D-0105F8FB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4B4AB-39B4-C327-22B1-333A329C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80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CC664-8247-6478-AE16-17FD841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5C947-63C3-5367-8FB7-7F6A76B56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32872-4CE4-68BC-CCD4-5B4DBAC2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4FE67B-5E10-F027-ACF7-BD6DB81F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BAC74-4A88-A70F-33CD-7786653F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97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3EBC6-F8C4-7DCF-01F6-6D09AEA5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DC21F-0C3F-74B0-F150-039A835A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F2F75-214A-2522-5000-319D8FAB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B7B0F-4C24-AE90-CA45-3924724B3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7D8C1-DF03-0CFA-9F7E-2383582F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72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4F8B8-3CF2-E83F-161F-A2141D5F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8A66A1-BE66-FA38-DC97-148A18B8A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B83BB9-30B0-527A-4675-995AC85D3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45EA07-FBCE-8C42-EB0A-F756A7B7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DCDFFB-BF61-51F8-6572-0094A7BA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C00305-5388-58CB-6C82-18CDE810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0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7FD58-A13F-FA00-48B1-A32C85B7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8F1359-CA1A-5ED6-F7FA-30D25F24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CAD7D-CB52-A352-F996-E2D6F9E52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01018D-4AE0-8D5F-505C-CF9D154EE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8106E5-8D85-4C7B-2874-746517634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AD30F-00F5-1825-0E52-6D1FD1E2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92EAC3-0507-F484-DBFB-2DF47F1C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7A09B6-DF4B-1905-03FC-93089CF3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30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08105-A0C9-A1B3-018C-AE903646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64E185-B766-97F6-692E-CF427AD7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2B0D8B-64BD-2302-66BE-5A965BB7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A7326D-8F7B-6D96-2E4A-BAEEF1C0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7837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429E49-8E5F-06FC-4868-2954BDA3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4D49FA-1DBE-4345-E306-D8034257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6020AA-8CB5-FB4D-59FB-D4CF313B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9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8" y="-24730"/>
            <a:ext cx="3564292" cy="1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7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D5EF-4FF8-99AE-B3B3-84D46057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7CFB1-9354-46C2-2F3A-5A341619B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4A2EB7-D70B-DD61-585E-4BCED3480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ADCB81-6202-AE0E-EBA9-E695D79F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8A7A43-04CE-8DF7-00C9-C3AE5E94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AD8E0C-6795-9702-9811-FBB383D9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460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B4DC8-04AF-B46E-B821-AE4B1D53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7930A9-BD2D-515E-2873-A6860C01C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4A76E6-9FAD-C913-02F9-A05002A39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673C9-6134-A967-0CC5-D7BB3BAD5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09B6DB-E0CB-1D7E-53DB-009E13BD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92B54A-2BD6-6B95-8856-43501505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81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662A5-D035-00E3-B280-FD7D50D7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F57008-A50D-9FD6-6740-3C2044358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4D6D3-B058-067B-8E47-76CE3B8D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C04C5-F5CB-A9B9-7D01-509C69AE3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0D60-EE44-2D91-9A5B-0831130B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23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0727EF-87F9-B855-3C7E-CA4C878F3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6DB9D-691E-21FB-0D58-2503868AA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54FB9-75EF-2461-8B6B-5A7546CF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C3BCED-935F-928A-4202-51351C36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2D4A6B-A10C-1806-97E5-26C8388B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3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C167-FFE3-4B58-B702-AC0B1A7528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8" y="-24730"/>
            <a:ext cx="3564292" cy="1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E15E-3F8F-48BF-88BB-5104BB9BD1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62B0CCE-FB04-46F9-8E47-8BDD8555C285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8" y="-24730"/>
            <a:ext cx="3564292" cy="1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/>
              <a:pPr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6" y="10944"/>
            <a:ext cx="3564292" cy="1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0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/>
              <a:pPr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8" y="-24730"/>
            <a:ext cx="3564292" cy="1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6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/>
              <a:pPr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8" y="-24730"/>
            <a:ext cx="3564292" cy="1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/>
              <a:pPr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8" y="-24730"/>
            <a:ext cx="3564292" cy="1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4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876C43-8511-4B22-B02E-E0B97CA1149B}" type="datetime1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2023-09-28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2B0CCE-FB04-46F9-8E47-8BDD8555C285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58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auto">
          <a:xfrm>
            <a:off x="8884965" y="6661150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defRPr/>
            </a:pPr>
            <a:fld id="{D6176CF3-098A-4946-A7E0-689983AE09EC}" type="slidenum">
              <a:rPr lang="en-US" altLang="ko-KR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10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56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  <p:sldLayoutId id="2147483696" r:id="rId13"/>
  </p:sldLayoutIdLst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707145-16BD-536E-B441-68B9F355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AC8A80-B743-5681-8750-EC0B34361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36F2-1111-F3F6-B69B-FAB62C35A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FC28C-F0EF-40FD-9C14-0D151F4FA300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27C59-7D70-8527-7598-21D29FBF8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2C854-9063-1B75-B142-138D85550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8882B-665E-4E4B-9F22-C9F54E648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9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7.xml"/><Relationship Id="rId299" Type="http://schemas.openxmlformats.org/officeDocument/2006/relationships/customXml" Target="../ink/ink688.xml"/><Relationship Id="rId21" Type="http://schemas.openxmlformats.org/officeDocument/2006/relationships/customXml" Target="../ink/ink549.xml"/><Relationship Id="rId63" Type="http://schemas.openxmlformats.org/officeDocument/2006/relationships/customXml" Target="../ink/ink570.xml"/><Relationship Id="rId159" Type="http://schemas.openxmlformats.org/officeDocument/2006/relationships/customXml" Target="../ink/ink618.xml"/><Relationship Id="rId324" Type="http://schemas.openxmlformats.org/officeDocument/2006/relationships/image" Target="../media/image6875.png"/><Relationship Id="rId366" Type="http://schemas.openxmlformats.org/officeDocument/2006/relationships/image" Target="../media/image165.png"/><Relationship Id="rId170" Type="http://schemas.openxmlformats.org/officeDocument/2006/relationships/image" Target="../media/image6799.png"/><Relationship Id="rId226" Type="http://schemas.openxmlformats.org/officeDocument/2006/relationships/image" Target="../media/image6826.png"/><Relationship Id="rId433" Type="http://schemas.openxmlformats.org/officeDocument/2006/relationships/customXml" Target="../ink/ink755.xml"/><Relationship Id="rId268" Type="http://schemas.openxmlformats.org/officeDocument/2006/relationships/image" Target="../media/image6847.png"/><Relationship Id="rId32" Type="http://schemas.openxmlformats.org/officeDocument/2006/relationships/image" Target="../media/image6730.png"/><Relationship Id="rId74" Type="http://schemas.openxmlformats.org/officeDocument/2006/relationships/image" Target="../media/image6751.png"/><Relationship Id="rId128" Type="http://schemas.openxmlformats.org/officeDocument/2006/relationships/image" Target="../media/image6778.png"/><Relationship Id="rId335" Type="http://schemas.openxmlformats.org/officeDocument/2006/relationships/customXml" Target="../ink/ink706.xml"/><Relationship Id="rId377" Type="http://schemas.openxmlformats.org/officeDocument/2006/relationships/customXml" Target="../ink/ink727.xml"/><Relationship Id="rId5" Type="http://schemas.openxmlformats.org/officeDocument/2006/relationships/customXml" Target="../ink/ink541.xml"/><Relationship Id="rId181" Type="http://schemas.openxmlformats.org/officeDocument/2006/relationships/customXml" Target="../ink/ink629.xml"/><Relationship Id="rId237" Type="http://schemas.openxmlformats.org/officeDocument/2006/relationships/customXml" Target="../ink/ink657.xml"/><Relationship Id="rId402" Type="http://schemas.openxmlformats.org/officeDocument/2006/relationships/image" Target="../media/image6913.png"/><Relationship Id="rId279" Type="http://schemas.openxmlformats.org/officeDocument/2006/relationships/customXml" Target="../ink/ink678.xml"/><Relationship Id="rId444" Type="http://schemas.openxmlformats.org/officeDocument/2006/relationships/image" Target="../media/image6934.png"/><Relationship Id="rId43" Type="http://schemas.openxmlformats.org/officeDocument/2006/relationships/customXml" Target="../ink/ink560.xml"/><Relationship Id="rId139" Type="http://schemas.openxmlformats.org/officeDocument/2006/relationships/customXml" Target="../ink/ink608.xml"/><Relationship Id="rId290" Type="http://schemas.openxmlformats.org/officeDocument/2006/relationships/image" Target="../media/image6858.png"/><Relationship Id="rId304" Type="http://schemas.openxmlformats.org/officeDocument/2006/relationships/image" Target="../media/image6865.png"/><Relationship Id="rId346" Type="http://schemas.openxmlformats.org/officeDocument/2006/relationships/image" Target="../media/image155.png"/><Relationship Id="rId388" Type="http://schemas.openxmlformats.org/officeDocument/2006/relationships/image" Target="../media/image6906.png"/><Relationship Id="rId85" Type="http://schemas.openxmlformats.org/officeDocument/2006/relationships/customXml" Target="../ink/ink581.xml"/><Relationship Id="rId150" Type="http://schemas.openxmlformats.org/officeDocument/2006/relationships/image" Target="../media/image150.png"/><Relationship Id="rId192" Type="http://schemas.openxmlformats.org/officeDocument/2006/relationships/image" Target="../media/image6810.png"/><Relationship Id="rId206" Type="http://schemas.openxmlformats.org/officeDocument/2006/relationships/image" Target="../media/image6817.png"/><Relationship Id="rId413" Type="http://schemas.openxmlformats.org/officeDocument/2006/relationships/customXml" Target="../ink/ink745.xml"/><Relationship Id="rId248" Type="http://schemas.openxmlformats.org/officeDocument/2006/relationships/image" Target="../media/image6837.png"/><Relationship Id="rId455" Type="http://schemas.openxmlformats.org/officeDocument/2006/relationships/customXml" Target="../ink/ink766.xml"/><Relationship Id="rId12" Type="http://schemas.openxmlformats.org/officeDocument/2006/relationships/image" Target="../media/image6720.png"/><Relationship Id="rId108" Type="http://schemas.openxmlformats.org/officeDocument/2006/relationships/image" Target="../media/image6768.png"/><Relationship Id="rId315" Type="http://schemas.openxmlformats.org/officeDocument/2006/relationships/customXml" Target="../ink/ink696.xml"/><Relationship Id="rId357" Type="http://schemas.openxmlformats.org/officeDocument/2006/relationships/customXml" Target="../ink/ink717.xml"/><Relationship Id="rId54" Type="http://schemas.openxmlformats.org/officeDocument/2006/relationships/image" Target="../media/image6741.png"/><Relationship Id="rId96" Type="http://schemas.openxmlformats.org/officeDocument/2006/relationships/image" Target="../media/image6762.png"/><Relationship Id="rId161" Type="http://schemas.openxmlformats.org/officeDocument/2006/relationships/customXml" Target="../ink/ink619.xml"/><Relationship Id="rId217" Type="http://schemas.openxmlformats.org/officeDocument/2006/relationships/customXml" Target="../ink/ink647.xml"/><Relationship Id="rId399" Type="http://schemas.openxmlformats.org/officeDocument/2006/relationships/customXml" Target="../ink/ink738.xml"/><Relationship Id="rId259" Type="http://schemas.openxmlformats.org/officeDocument/2006/relationships/customXml" Target="../ink/ink668.xml"/><Relationship Id="rId424" Type="http://schemas.openxmlformats.org/officeDocument/2006/relationships/image" Target="../media/image6924.png"/><Relationship Id="rId23" Type="http://schemas.openxmlformats.org/officeDocument/2006/relationships/customXml" Target="../ink/ink550.xml"/><Relationship Id="rId119" Type="http://schemas.openxmlformats.org/officeDocument/2006/relationships/customXml" Target="../ink/ink598.xml"/><Relationship Id="rId270" Type="http://schemas.openxmlformats.org/officeDocument/2006/relationships/image" Target="../media/image6848.png"/><Relationship Id="rId326" Type="http://schemas.openxmlformats.org/officeDocument/2006/relationships/image" Target="../media/image6876.png"/><Relationship Id="rId65" Type="http://schemas.openxmlformats.org/officeDocument/2006/relationships/customXml" Target="../ink/ink571.xml"/><Relationship Id="rId130" Type="http://schemas.openxmlformats.org/officeDocument/2006/relationships/image" Target="../media/image6779.png"/><Relationship Id="rId368" Type="http://schemas.openxmlformats.org/officeDocument/2006/relationships/image" Target="../media/image6896.png"/><Relationship Id="rId172" Type="http://schemas.openxmlformats.org/officeDocument/2006/relationships/image" Target="../media/image6800.png"/><Relationship Id="rId228" Type="http://schemas.openxmlformats.org/officeDocument/2006/relationships/image" Target="../media/image6827.png"/><Relationship Id="rId435" Type="http://schemas.openxmlformats.org/officeDocument/2006/relationships/customXml" Target="../ink/ink756.xml"/><Relationship Id="rId281" Type="http://schemas.openxmlformats.org/officeDocument/2006/relationships/customXml" Target="../ink/ink679.xml"/><Relationship Id="rId337" Type="http://schemas.openxmlformats.org/officeDocument/2006/relationships/customXml" Target="../ink/ink707.xml"/><Relationship Id="rId34" Type="http://schemas.openxmlformats.org/officeDocument/2006/relationships/image" Target="../media/image6731.png"/><Relationship Id="rId76" Type="http://schemas.openxmlformats.org/officeDocument/2006/relationships/image" Target="../media/image6752.png"/><Relationship Id="rId141" Type="http://schemas.openxmlformats.org/officeDocument/2006/relationships/customXml" Target="../ink/ink609.xml"/><Relationship Id="rId379" Type="http://schemas.openxmlformats.org/officeDocument/2006/relationships/customXml" Target="../ink/ink728.xml"/><Relationship Id="rId7" Type="http://schemas.openxmlformats.org/officeDocument/2006/relationships/customXml" Target="../ink/ink542.xml"/><Relationship Id="rId183" Type="http://schemas.openxmlformats.org/officeDocument/2006/relationships/customXml" Target="../ink/ink630.xml"/><Relationship Id="rId239" Type="http://schemas.openxmlformats.org/officeDocument/2006/relationships/customXml" Target="../ink/ink658.xml"/><Relationship Id="rId390" Type="http://schemas.openxmlformats.org/officeDocument/2006/relationships/image" Target="../media/image6907.png"/><Relationship Id="rId404" Type="http://schemas.openxmlformats.org/officeDocument/2006/relationships/image" Target="../media/image6914.png"/><Relationship Id="rId446" Type="http://schemas.openxmlformats.org/officeDocument/2006/relationships/image" Target="../media/image6935.png"/><Relationship Id="rId250" Type="http://schemas.openxmlformats.org/officeDocument/2006/relationships/image" Target="../media/image6838.png"/><Relationship Id="rId292" Type="http://schemas.openxmlformats.org/officeDocument/2006/relationships/image" Target="../media/image6859.png"/><Relationship Id="rId306" Type="http://schemas.openxmlformats.org/officeDocument/2006/relationships/image" Target="../media/image6866.png"/><Relationship Id="rId45" Type="http://schemas.openxmlformats.org/officeDocument/2006/relationships/customXml" Target="../ink/ink561.xml"/><Relationship Id="rId87" Type="http://schemas.openxmlformats.org/officeDocument/2006/relationships/customXml" Target="../ink/ink582.xml"/><Relationship Id="rId110" Type="http://schemas.openxmlformats.org/officeDocument/2006/relationships/image" Target="../media/image6769.png"/><Relationship Id="rId348" Type="http://schemas.openxmlformats.org/officeDocument/2006/relationships/image" Target="../media/image156.png"/><Relationship Id="rId152" Type="http://schemas.openxmlformats.org/officeDocument/2006/relationships/image" Target="../media/image6790.png"/><Relationship Id="rId194" Type="http://schemas.openxmlformats.org/officeDocument/2006/relationships/image" Target="../media/image6811.png"/><Relationship Id="rId208" Type="http://schemas.openxmlformats.org/officeDocument/2006/relationships/image" Target="../media/image6818.png"/><Relationship Id="rId415" Type="http://schemas.openxmlformats.org/officeDocument/2006/relationships/customXml" Target="../ink/ink746.xml"/><Relationship Id="rId261" Type="http://schemas.openxmlformats.org/officeDocument/2006/relationships/customXml" Target="../ink/ink669.xml"/><Relationship Id="rId14" Type="http://schemas.openxmlformats.org/officeDocument/2006/relationships/image" Target="../media/image6721.png"/><Relationship Id="rId56" Type="http://schemas.openxmlformats.org/officeDocument/2006/relationships/image" Target="../media/image6742.png"/><Relationship Id="rId317" Type="http://schemas.openxmlformats.org/officeDocument/2006/relationships/customXml" Target="../ink/ink697.xml"/><Relationship Id="rId359" Type="http://schemas.openxmlformats.org/officeDocument/2006/relationships/customXml" Target="../ink/ink718.xml"/><Relationship Id="rId98" Type="http://schemas.openxmlformats.org/officeDocument/2006/relationships/image" Target="../media/image6763.png"/><Relationship Id="rId121" Type="http://schemas.openxmlformats.org/officeDocument/2006/relationships/customXml" Target="../ink/ink599.xml"/><Relationship Id="rId163" Type="http://schemas.openxmlformats.org/officeDocument/2006/relationships/customXml" Target="../ink/ink620.xml"/><Relationship Id="rId219" Type="http://schemas.openxmlformats.org/officeDocument/2006/relationships/customXml" Target="../ink/ink648.xml"/><Relationship Id="rId370" Type="http://schemas.openxmlformats.org/officeDocument/2006/relationships/image" Target="../media/image6897.png"/><Relationship Id="rId426" Type="http://schemas.openxmlformats.org/officeDocument/2006/relationships/image" Target="../media/image6925.png"/><Relationship Id="rId230" Type="http://schemas.openxmlformats.org/officeDocument/2006/relationships/image" Target="../media/image6828.png"/><Relationship Id="rId25" Type="http://schemas.openxmlformats.org/officeDocument/2006/relationships/customXml" Target="../ink/ink551.xml"/><Relationship Id="rId67" Type="http://schemas.openxmlformats.org/officeDocument/2006/relationships/customXml" Target="../ink/ink572.xml"/><Relationship Id="rId272" Type="http://schemas.openxmlformats.org/officeDocument/2006/relationships/image" Target="../media/image6849.png"/><Relationship Id="rId328" Type="http://schemas.openxmlformats.org/officeDocument/2006/relationships/image" Target="../media/image6877.png"/><Relationship Id="rId132" Type="http://schemas.openxmlformats.org/officeDocument/2006/relationships/image" Target="../media/image6780.png"/><Relationship Id="rId174" Type="http://schemas.openxmlformats.org/officeDocument/2006/relationships/image" Target="../media/image6801.png"/><Relationship Id="rId381" Type="http://schemas.openxmlformats.org/officeDocument/2006/relationships/customXml" Target="../ink/ink729.xml"/><Relationship Id="rId241" Type="http://schemas.openxmlformats.org/officeDocument/2006/relationships/customXml" Target="../ink/ink659.xml"/><Relationship Id="rId437" Type="http://schemas.openxmlformats.org/officeDocument/2006/relationships/customXml" Target="../ink/ink757.xml"/><Relationship Id="rId36" Type="http://schemas.openxmlformats.org/officeDocument/2006/relationships/image" Target="../media/image6732.png"/><Relationship Id="rId283" Type="http://schemas.openxmlformats.org/officeDocument/2006/relationships/customXml" Target="../ink/ink680.xml"/><Relationship Id="rId339" Type="http://schemas.openxmlformats.org/officeDocument/2006/relationships/customXml" Target="../ink/ink708.xml"/><Relationship Id="rId78" Type="http://schemas.openxmlformats.org/officeDocument/2006/relationships/image" Target="../media/image6753.png"/><Relationship Id="rId101" Type="http://schemas.openxmlformats.org/officeDocument/2006/relationships/customXml" Target="../ink/ink589.xml"/><Relationship Id="rId143" Type="http://schemas.openxmlformats.org/officeDocument/2006/relationships/customXml" Target="../ink/ink610.xml"/><Relationship Id="rId185" Type="http://schemas.openxmlformats.org/officeDocument/2006/relationships/customXml" Target="../ink/ink631.xml"/><Relationship Id="rId350" Type="http://schemas.openxmlformats.org/officeDocument/2006/relationships/image" Target="../media/image157.png"/><Relationship Id="rId406" Type="http://schemas.openxmlformats.org/officeDocument/2006/relationships/image" Target="../media/image6915.png"/><Relationship Id="rId9" Type="http://schemas.openxmlformats.org/officeDocument/2006/relationships/customXml" Target="../ink/ink543.xml"/><Relationship Id="rId210" Type="http://schemas.openxmlformats.org/officeDocument/2006/relationships/image" Target="../media/image6819.png"/><Relationship Id="rId392" Type="http://schemas.openxmlformats.org/officeDocument/2006/relationships/image" Target="../media/image6908.png"/><Relationship Id="rId448" Type="http://schemas.openxmlformats.org/officeDocument/2006/relationships/image" Target="../media/image6936.png"/><Relationship Id="rId252" Type="http://schemas.openxmlformats.org/officeDocument/2006/relationships/image" Target="../media/image6839.png"/><Relationship Id="rId294" Type="http://schemas.openxmlformats.org/officeDocument/2006/relationships/image" Target="../media/image6860.png"/><Relationship Id="rId308" Type="http://schemas.openxmlformats.org/officeDocument/2006/relationships/image" Target="../media/image6867.png"/><Relationship Id="rId47" Type="http://schemas.openxmlformats.org/officeDocument/2006/relationships/customXml" Target="../ink/ink562.xml"/><Relationship Id="rId89" Type="http://schemas.openxmlformats.org/officeDocument/2006/relationships/customXml" Target="../ink/ink583.xml"/><Relationship Id="rId112" Type="http://schemas.openxmlformats.org/officeDocument/2006/relationships/image" Target="../media/image6770.png"/><Relationship Id="rId154" Type="http://schemas.openxmlformats.org/officeDocument/2006/relationships/image" Target="../media/image6791.png"/><Relationship Id="rId361" Type="http://schemas.openxmlformats.org/officeDocument/2006/relationships/customXml" Target="../ink/ink719.xml"/><Relationship Id="rId196" Type="http://schemas.openxmlformats.org/officeDocument/2006/relationships/image" Target="../media/image6812.png"/><Relationship Id="rId417" Type="http://schemas.openxmlformats.org/officeDocument/2006/relationships/customXml" Target="../ink/ink747.xml"/><Relationship Id="rId16" Type="http://schemas.openxmlformats.org/officeDocument/2006/relationships/image" Target="../media/image6722.png"/><Relationship Id="rId221" Type="http://schemas.openxmlformats.org/officeDocument/2006/relationships/customXml" Target="../ink/ink649.xml"/><Relationship Id="rId263" Type="http://schemas.openxmlformats.org/officeDocument/2006/relationships/customXml" Target="../ink/ink670.xml"/><Relationship Id="rId319" Type="http://schemas.openxmlformats.org/officeDocument/2006/relationships/customXml" Target="../ink/ink698.xml"/><Relationship Id="rId58" Type="http://schemas.openxmlformats.org/officeDocument/2006/relationships/image" Target="../media/image6743.png"/><Relationship Id="rId123" Type="http://schemas.openxmlformats.org/officeDocument/2006/relationships/customXml" Target="../ink/ink600.xml"/><Relationship Id="rId330" Type="http://schemas.openxmlformats.org/officeDocument/2006/relationships/image" Target="../media/image6878.png"/><Relationship Id="rId165" Type="http://schemas.openxmlformats.org/officeDocument/2006/relationships/customXml" Target="../ink/ink621.xml"/><Relationship Id="rId372" Type="http://schemas.openxmlformats.org/officeDocument/2006/relationships/image" Target="../media/image6898.png"/><Relationship Id="rId428" Type="http://schemas.openxmlformats.org/officeDocument/2006/relationships/image" Target="../media/image6926.png"/><Relationship Id="rId232" Type="http://schemas.openxmlformats.org/officeDocument/2006/relationships/image" Target="../media/image6829.png"/><Relationship Id="rId274" Type="http://schemas.openxmlformats.org/officeDocument/2006/relationships/image" Target="../media/image6850.png"/><Relationship Id="rId27" Type="http://schemas.openxmlformats.org/officeDocument/2006/relationships/customXml" Target="../ink/ink552.xml"/><Relationship Id="rId69" Type="http://schemas.openxmlformats.org/officeDocument/2006/relationships/customXml" Target="../ink/ink573.xml"/><Relationship Id="rId134" Type="http://schemas.openxmlformats.org/officeDocument/2006/relationships/image" Target="../media/image6781.png"/><Relationship Id="rId80" Type="http://schemas.openxmlformats.org/officeDocument/2006/relationships/image" Target="../media/image6754.png"/><Relationship Id="rId176" Type="http://schemas.openxmlformats.org/officeDocument/2006/relationships/image" Target="../media/image6802.png"/><Relationship Id="rId341" Type="http://schemas.openxmlformats.org/officeDocument/2006/relationships/customXml" Target="../ink/ink709.xml"/><Relationship Id="rId383" Type="http://schemas.openxmlformats.org/officeDocument/2006/relationships/customXml" Target="../ink/ink730.xml"/><Relationship Id="rId439" Type="http://schemas.openxmlformats.org/officeDocument/2006/relationships/customXml" Target="../ink/ink758.xml"/><Relationship Id="rId201" Type="http://schemas.openxmlformats.org/officeDocument/2006/relationships/customXml" Target="../ink/ink639.xml"/><Relationship Id="rId243" Type="http://schemas.openxmlformats.org/officeDocument/2006/relationships/customXml" Target="../ink/ink660.xml"/><Relationship Id="rId285" Type="http://schemas.openxmlformats.org/officeDocument/2006/relationships/customXml" Target="../ink/ink681.xml"/><Relationship Id="rId450" Type="http://schemas.openxmlformats.org/officeDocument/2006/relationships/image" Target="../media/image6937.png"/><Relationship Id="rId38" Type="http://schemas.openxmlformats.org/officeDocument/2006/relationships/image" Target="../media/image6733.png"/><Relationship Id="rId103" Type="http://schemas.openxmlformats.org/officeDocument/2006/relationships/customXml" Target="../ink/ink590.xml"/><Relationship Id="rId310" Type="http://schemas.openxmlformats.org/officeDocument/2006/relationships/image" Target="../media/image6868.png"/><Relationship Id="rId91" Type="http://schemas.openxmlformats.org/officeDocument/2006/relationships/customXml" Target="../ink/ink584.xml"/><Relationship Id="rId145" Type="http://schemas.openxmlformats.org/officeDocument/2006/relationships/customXml" Target="../ink/ink611.xml"/><Relationship Id="rId187" Type="http://schemas.openxmlformats.org/officeDocument/2006/relationships/customXml" Target="../ink/ink632.xml"/><Relationship Id="rId352" Type="http://schemas.openxmlformats.org/officeDocument/2006/relationships/image" Target="../media/image158.png"/><Relationship Id="rId394" Type="http://schemas.openxmlformats.org/officeDocument/2006/relationships/image" Target="../media/image6909.png"/><Relationship Id="rId408" Type="http://schemas.openxmlformats.org/officeDocument/2006/relationships/image" Target="../media/image6916.png"/><Relationship Id="rId212" Type="http://schemas.openxmlformats.org/officeDocument/2006/relationships/image" Target="../media/image6820.png"/><Relationship Id="rId254" Type="http://schemas.openxmlformats.org/officeDocument/2006/relationships/image" Target="../media/image6840.png"/><Relationship Id="rId49" Type="http://schemas.openxmlformats.org/officeDocument/2006/relationships/customXml" Target="../ink/ink563.xml"/><Relationship Id="rId114" Type="http://schemas.openxmlformats.org/officeDocument/2006/relationships/image" Target="../media/image6771.png"/><Relationship Id="rId296" Type="http://schemas.openxmlformats.org/officeDocument/2006/relationships/image" Target="../media/image6861.png"/><Relationship Id="rId60" Type="http://schemas.openxmlformats.org/officeDocument/2006/relationships/image" Target="../media/image6744.png"/><Relationship Id="rId156" Type="http://schemas.openxmlformats.org/officeDocument/2006/relationships/image" Target="../media/image6792.png"/><Relationship Id="rId198" Type="http://schemas.openxmlformats.org/officeDocument/2006/relationships/image" Target="../media/image152.png"/><Relationship Id="rId321" Type="http://schemas.openxmlformats.org/officeDocument/2006/relationships/customXml" Target="../ink/ink699.xml"/><Relationship Id="rId363" Type="http://schemas.openxmlformats.org/officeDocument/2006/relationships/customXml" Target="../ink/ink720.xml"/><Relationship Id="rId419" Type="http://schemas.openxmlformats.org/officeDocument/2006/relationships/customXml" Target="../ink/ink748.xml"/><Relationship Id="rId223" Type="http://schemas.openxmlformats.org/officeDocument/2006/relationships/customXml" Target="../ink/ink650.xml"/><Relationship Id="rId430" Type="http://schemas.openxmlformats.org/officeDocument/2006/relationships/image" Target="../media/image6927.png"/><Relationship Id="rId18" Type="http://schemas.openxmlformats.org/officeDocument/2006/relationships/image" Target="../media/image6723.png"/><Relationship Id="rId265" Type="http://schemas.openxmlformats.org/officeDocument/2006/relationships/customXml" Target="../ink/ink671.xml"/><Relationship Id="rId125" Type="http://schemas.openxmlformats.org/officeDocument/2006/relationships/customXml" Target="../ink/ink601.xml"/><Relationship Id="rId167" Type="http://schemas.openxmlformats.org/officeDocument/2006/relationships/customXml" Target="../ink/ink622.xml"/><Relationship Id="rId332" Type="http://schemas.openxmlformats.org/officeDocument/2006/relationships/image" Target="../media/image6879.png"/><Relationship Id="rId374" Type="http://schemas.openxmlformats.org/officeDocument/2006/relationships/image" Target="../media/image6899.png"/><Relationship Id="rId71" Type="http://schemas.openxmlformats.org/officeDocument/2006/relationships/customXml" Target="../ink/ink574.xml"/><Relationship Id="rId92" Type="http://schemas.openxmlformats.org/officeDocument/2006/relationships/image" Target="../media/image147.png"/><Relationship Id="rId213" Type="http://schemas.openxmlformats.org/officeDocument/2006/relationships/customXml" Target="../ink/ink645.xml"/><Relationship Id="rId234" Type="http://schemas.openxmlformats.org/officeDocument/2006/relationships/image" Target="../media/image6830.png"/><Relationship Id="rId420" Type="http://schemas.openxmlformats.org/officeDocument/2006/relationships/image" Target="../media/image6922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553.xml"/><Relationship Id="rId255" Type="http://schemas.openxmlformats.org/officeDocument/2006/relationships/customXml" Target="../ink/ink666.xml"/><Relationship Id="rId276" Type="http://schemas.openxmlformats.org/officeDocument/2006/relationships/image" Target="../media/image6851.png"/><Relationship Id="rId297" Type="http://schemas.openxmlformats.org/officeDocument/2006/relationships/customXml" Target="../ink/ink687.xml"/><Relationship Id="rId441" Type="http://schemas.openxmlformats.org/officeDocument/2006/relationships/customXml" Target="../ink/ink759.xml"/><Relationship Id="rId40" Type="http://schemas.openxmlformats.org/officeDocument/2006/relationships/image" Target="../media/image6734.png"/><Relationship Id="rId115" Type="http://schemas.openxmlformats.org/officeDocument/2006/relationships/customXml" Target="../ink/ink596.xml"/><Relationship Id="rId136" Type="http://schemas.openxmlformats.org/officeDocument/2006/relationships/image" Target="../media/image6782.png"/><Relationship Id="rId157" Type="http://schemas.openxmlformats.org/officeDocument/2006/relationships/customXml" Target="../ink/ink617.xml"/><Relationship Id="rId178" Type="http://schemas.openxmlformats.org/officeDocument/2006/relationships/image" Target="../media/image6803.png"/><Relationship Id="rId301" Type="http://schemas.openxmlformats.org/officeDocument/2006/relationships/customXml" Target="../ink/ink689.xml"/><Relationship Id="rId322" Type="http://schemas.openxmlformats.org/officeDocument/2006/relationships/image" Target="../media/image6874.png"/><Relationship Id="rId343" Type="http://schemas.openxmlformats.org/officeDocument/2006/relationships/customXml" Target="../ink/ink710.xml"/><Relationship Id="rId364" Type="http://schemas.openxmlformats.org/officeDocument/2006/relationships/image" Target="../media/image164.png"/><Relationship Id="rId61" Type="http://schemas.openxmlformats.org/officeDocument/2006/relationships/customXml" Target="../ink/ink569.xml"/><Relationship Id="rId82" Type="http://schemas.openxmlformats.org/officeDocument/2006/relationships/image" Target="../media/image6755.png"/><Relationship Id="rId199" Type="http://schemas.openxmlformats.org/officeDocument/2006/relationships/customXml" Target="../ink/ink638.xml"/><Relationship Id="rId203" Type="http://schemas.openxmlformats.org/officeDocument/2006/relationships/customXml" Target="../ink/ink640.xml"/><Relationship Id="rId385" Type="http://schemas.openxmlformats.org/officeDocument/2006/relationships/customXml" Target="../ink/ink731.xml"/><Relationship Id="rId19" Type="http://schemas.openxmlformats.org/officeDocument/2006/relationships/customXml" Target="../ink/ink548.xml"/><Relationship Id="rId224" Type="http://schemas.openxmlformats.org/officeDocument/2006/relationships/image" Target="../media/image6825.png"/><Relationship Id="rId245" Type="http://schemas.openxmlformats.org/officeDocument/2006/relationships/customXml" Target="../ink/ink661.xml"/><Relationship Id="rId266" Type="http://schemas.openxmlformats.org/officeDocument/2006/relationships/image" Target="../media/image6846.png"/><Relationship Id="rId287" Type="http://schemas.openxmlformats.org/officeDocument/2006/relationships/customXml" Target="../ink/ink682.xml"/><Relationship Id="rId410" Type="http://schemas.openxmlformats.org/officeDocument/2006/relationships/image" Target="../media/image6917.png"/><Relationship Id="rId431" Type="http://schemas.openxmlformats.org/officeDocument/2006/relationships/customXml" Target="../ink/ink754.xml"/><Relationship Id="rId452" Type="http://schemas.openxmlformats.org/officeDocument/2006/relationships/image" Target="../media/image6938.png"/><Relationship Id="rId30" Type="http://schemas.openxmlformats.org/officeDocument/2006/relationships/image" Target="../media/image6729.png"/><Relationship Id="rId105" Type="http://schemas.openxmlformats.org/officeDocument/2006/relationships/customXml" Target="../ink/ink591.xml"/><Relationship Id="rId126" Type="http://schemas.openxmlformats.org/officeDocument/2006/relationships/image" Target="../media/image6777.png"/><Relationship Id="rId147" Type="http://schemas.openxmlformats.org/officeDocument/2006/relationships/customXml" Target="../ink/ink612.xml"/><Relationship Id="rId168" Type="http://schemas.openxmlformats.org/officeDocument/2006/relationships/image" Target="../media/image151.png"/><Relationship Id="rId312" Type="http://schemas.openxmlformats.org/officeDocument/2006/relationships/image" Target="../media/image6869.png"/><Relationship Id="rId333" Type="http://schemas.openxmlformats.org/officeDocument/2006/relationships/customXml" Target="../ink/ink705.xml"/><Relationship Id="rId354" Type="http://schemas.openxmlformats.org/officeDocument/2006/relationships/image" Target="../media/image159.png"/><Relationship Id="rId51" Type="http://schemas.openxmlformats.org/officeDocument/2006/relationships/customXml" Target="../ink/ink564.xml"/><Relationship Id="rId72" Type="http://schemas.openxmlformats.org/officeDocument/2006/relationships/image" Target="../media/image6750.png"/><Relationship Id="rId93" Type="http://schemas.openxmlformats.org/officeDocument/2006/relationships/customXml" Target="../ink/ink585.xml"/><Relationship Id="rId189" Type="http://schemas.openxmlformats.org/officeDocument/2006/relationships/customXml" Target="../ink/ink633.xml"/><Relationship Id="rId375" Type="http://schemas.openxmlformats.org/officeDocument/2006/relationships/customXml" Target="../ink/ink726.xml"/><Relationship Id="rId396" Type="http://schemas.openxmlformats.org/officeDocument/2006/relationships/image" Target="../media/image6910.png"/><Relationship Id="rId3" Type="http://schemas.openxmlformats.org/officeDocument/2006/relationships/customXml" Target="../ink/ink540.xml"/><Relationship Id="rId214" Type="http://schemas.openxmlformats.org/officeDocument/2006/relationships/image" Target="../media/image6821.png"/><Relationship Id="rId235" Type="http://schemas.openxmlformats.org/officeDocument/2006/relationships/customXml" Target="../ink/ink656.xml"/><Relationship Id="rId256" Type="http://schemas.openxmlformats.org/officeDocument/2006/relationships/image" Target="../media/image6841.png"/><Relationship Id="rId277" Type="http://schemas.openxmlformats.org/officeDocument/2006/relationships/customXml" Target="../ink/ink677.xml"/><Relationship Id="rId298" Type="http://schemas.openxmlformats.org/officeDocument/2006/relationships/image" Target="../media/image6862.png"/><Relationship Id="rId400" Type="http://schemas.openxmlformats.org/officeDocument/2006/relationships/image" Target="../media/image6912.png"/><Relationship Id="rId421" Type="http://schemas.openxmlformats.org/officeDocument/2006/relationships/customXml" Target="../ink/ink749.xml"/><Relationship Id="rId442" Type="http://schemas.openxmlformats.org/officeDocument/2006/relationships/image" Target="../media/image6933.png"/><Relationship Id="rId116" Type="http://schemas.openxmlformats.org/officeDocument/2006/relationships/image" Target="../media/image6772.png"/><Relationship Id="rId137" Type="http://schemas.openxmlformats.org/officeDocument/2006/relationships/customXml" Target="../ink/ink607.xml"/><Relationship Id="rId158" Type="http://schemas.openxmlformats.org/officeDocument/2006/relationships/image" Target="../media/image6793.png"/><Relationship Id="rId302" Type="http://schemas.openxmlformats.org/officeDocument/2006/relationships/image" Target="../media/image6864.png"/><Relationship Id="rId323" Type="http://schemas.openxmlformats.org/officeDocument/2006/relationships/customXml" Target="../ink/ink700.xml"/><Relationship Id="rId344" Type="http://schemas.openxmlformats.org/officeDocument/2006/relationships/image" Target="../media/image154.png"/><Relationship Id="rId20" Type="http://schemas.openxmlformats.org/officeDocument/2006/relationships/image" Target="../media/image6724.png"/><Relationship Id="rId41" Type="http://schemas.openxmlformats.org/officeDocument/2006/relationships/customXml" Target="../ink/ink559.xml"/><Relationship Id="rId62" Type="http://schemas.openxmlformats.org/officeDocument/2006/relationships/image" Target="../media/image6745.png"/><Relationship Id="rId83" Type="http://schemas.openxmlformats.org/officeDocument/2006/relationships/customXml" Target="../ink/ink580.xml"/><Relationship Id="rId179" Type="http://schemas.openxmlformats.org/officeDocument/2006/relationships/customXml" Target="../ink/ink628.xml"/><Relationship Id="rId365" Type="http://schemas.openxmlformats.org/officeDocument/2006/relationships/customXml" Target="../ink/ink721.xml"/><Relationship Id="rId386" Type="http://schemas.openxmlformats.org/officeDocument/2006/relationships/image" Target="../media/image6905.png"/><Relationship Id="rId190" Type="http://schemas.openxmlformats.org/officeDocument/2006/relationships/image" Target="../media/image6809.png"/><Relationship Id="rId204" Type="http://schemas.openxmlformats.org/officeDocument/2006/relationships/image" Target="../media/image6816.png"/><Relationship Id="rId225" Type="http://schemas.openxmlformats.org/officeDocument/2006/relationships/customXml" Target="../ink/ink651.xml"/><Relationship Id="rId246" Type="http://schemas.openxmlformats.org/officeDocument/2006/relationships/image" Target="../media/image6836.png"/><Relationship Id="rId267" Type="http://schemas.openxmlformats.org/officeDocument/2006/relationships/customXml" Target="../ink/ink672.xml"/><Relationship Id="rId288" Type="http://schemas.openxmlformats.org/officeDocument/2006/relationships/image" Target="../media/image6857.png"/><Relationship Id="rId411" Type="http://schemas.openxmlformats.org/officeDocument/2006/relationships/customXml" Target="../ink/ink744.xml"/><Relationship Id="rId432" Type="http://schemas.openxmlformats.org/officeDocument/2006/relationships/image" Target="../media/image6928.png"/><Relationship Id="rId453" Type="http://schemas.openxmlformats.org/officeDocument/2006/relationships/customXml" Target="../ink/ink765.xml"/><Relationship Id="rId106" Type="http://schemas.openxmlformats.org/officeDocument/2006/relationships/image" Target="../media/image6767.png"/><Relationship Id="rId127" Type="http://schemas.openxmlformats.org/officeDocument/2006/relationships/customXml" Target="../ink/ink602.xml"/><Relationship Id="rId313" Type="http://schemas.openxmlformats.org/officeDocument/2006/relationships/customXml" Target="../ink/ink695.xml"/><Relationship Id="rId10" Type="http://schemas.openxmlformats.org/officeDocument/2006/relationships/image" Target="../media/image6719.png"/><Relationship Id="rId31" Type="http://schemas.openxmlformats.org/officeDocument/2006/relationships/customXml" Target="../ink/ink554.xml"/><Relationship Id="rId52" Type="http://schemas.openxmlformats.org/officeDocument/2006/relationships/image" Target="../media/image6740.png"/><Relationship Id="rId73" Type="http://schemas.openxmlformats.org/officeDocument/2006/relationships/customXml" Target="../ink/ink575.xml"/><Relationship Id="rId94" Type="http://schemas.openxmlformats.org/officeDocument/2006/relationships/image" Target="../media/image6761.png"/><Relationship Id="rId148" Type="http://schemas.openxmlformats.org/officeDocument/2006/relationships/image" Target="../media/image149.png"/><Relationship Id="rId169" Type="http://schemas.openxmlformats.org/officeDocument/2006/relationships/customXml" Target="../ink/ink623.xml"/><Relationship Id="rId334" Type="http://schemas.openxmlformats.org/officeDocument/2006/relationships/image" Target="../media/image6880.png"/><Relationship Id="rId355" Type="http://schemas.openxmlformats.org/officeDocument/2006/relationships/customXml" Target="../ink/ink716.xml"/><Relationship Id="rId376" Type="http://schemas.openxmlformats.org/officeDocument/2006/relationships/image" Target="../media/image6900.png"/><Relationship Id="rId397" Type="http://schemas.openxmlformats.org/officeDocument/2006/relationships/customXml" Target="../ink/ink737.xml"/><Relationship Id="rId4" Type="http://schemas.openxmlformats.org/officeDocument/2006/relationships/image" Target="../media/image6716.png"/><Relationship Id="rId180" Type="http://schemas.openxmlformats.org/officeDocument/2006/relationships/image" Target="../media/image6804.png"/><Relationship Id="rId215" Type="http://schemas.openxmlformats.org/officeDocument/2006/relationships/customXml" Target="../ink/ink646.xml"/><Relationship Id="rId236" Type="http://schemas.openxmlformats.org/officeDocument/2006/relationships/image" Target="../media/image6831.png"/><Relationship Id="rId257" Type="http://schemas.openxmlformats.org/officeDocument/2006/relationships/customXml" Target="../ink/ink667.xml"/><Relationship Id="rId278" Type="http://schemas.openxmlformats.org/officeDocument/2006/relationships/image" Target="../media/image6852.png"/><Relationship Id="rId401" Type="http://schemas.openxmlformats.org/officeDocument/2006/relationships/customXml" Target="../ink/ink739.xml"/><Relationship Id="rId422" Type="http://schemas.openxmlformats.org/officeDocument/2006/relationships/image" Target="../media/image6923.png"/><Relationship Id="rId443" Type="http://schemas.openxmlformats.org/officeDocument/2006/relationships/customXml" Target="../ink/ink760.xml"/><Relationship Id="rId303" Type="http://schemas.openxmlformats.org/officeDocument/2006/relationships/customXml" Target="../ink/ink690.xml"/><Relationship Id="rId42" Type="http://schemas.openxmlformats.org/officeDocument/2006/relationships/image" Target="../media/image6735.png"/><Relationship Id="rId84" Type="http://schemas.openxmlformats.org/officeDocument/2006/relationships/image" Target="../media/image6756.png"/><Relationship Id="rId138" Type="http://schemas.openxmlformats.org/officeDocument/2006/relationships/image" Target="../media/image6783.png"/><Relationship Id="rId345" Type="http://schemas.openxmlformats.org/officeDocument/2006/relationships/customXml" Target="../ink/ink711.xml"/><Relationship Id="rId387" Type="http://schemas.openxmlformats.org/officeDocument/2006/relationships/customXml" Target="../ink/ink732.xml"/><Relationship Id="rId191" Type="http://schemas.openxmlformats.org/officeDocument/2006/relationships/customXml" Target="../ink/ink634.xml"/><Relationship Id="rId205" Type="http://schemas.openxmlformats.org/officeDocument/2006/relationships/customXml" Target="../ink/ink641.xml"/><Relationship Id="rId247" Type="http://schemas.openxmlformats.org/officeDocument/2006/relationships/customXml" Target="../ink/ink662.xml"/><Relationship Id="rId412" Type="http://schemas.openxmlformats.org/officeDocument/2006/relationships/image" Target="../media/image6918.png"/><Relationship Id="rId107" Type="http://schemas.openxmlformats.org/officeDocument/2006/relationships/customXml" Target="../ink/ink592.xml"/><Relationship Id="rId289" Type="http://schemas.openxmlformats.org/officeDocument/2006/relationships/customXml" Target="../ink/ink683.xml"/><Relationship Id="rId454" Type="http://schemas.openxmlformats.org/officeDocument/2006/relationships/image" Target="../media/image166.png"/><Relationship Id="rId11" Type="http://schemas.openxmlformats.org/officeDocument/2006/relationships/customXml" Target="../ink/ink544.xml"/><Relationship Id="rId53" Type="http://schemas.openxmlformats.org/officeDocument/2006/relationships/customXml" Target="../ink/ink565.xml"/><Relationship Id="rId149" Type="http://schemas.openxmlformats.org/officeDocument/2006/relationships/customXml" Target="../ink/ink613.xml"/><Relationship Id="rId314" Type="http://schemas.openxmlformats.org/officeDocument/2006/relationships/image" Target="../media/image6870.png"/><Relationship Id="rId356" Type="http://schemas.openxmlformats.org/officeDocument/2006/relationships/image" Target="../media/image160.png"/><Relationship Id="rId398" Type="http://schemas.openxmlformats.org/officeDocument/2006/relationships/image" Target="../media/image6911.png"/><Relationship Id="rId95" Type="http://schemas.openxmlformats.org/officeDocument/2006/relationships/customXml" Target="../ink/ink586.xml"/><Relationship Id="rId160" Type="http://schemas.openxmlformats.org/officeDocument/2006/relationships/image" Target="../media/image6794.png"/><Relationship Id="rId216" Type="http://schemas.openxmlformats.org/officeDocument/2006/relationships/image" Target="../media/image6822.png"/><Relationship Id="rId423" Type="http://schemas.openxmlformats.org/officeDocument/2006/relationships/customXml" Target="../ink/ink750.xml"/><Relationship Id="rId258" Type="http://schemas.openxmlformats.org/officeDocument/2006/relationships/image" Target="../media/image6842.png"/><Relationship Id="rId22" Type="http://schemas.openxmlformats.org/officeDocument/2006/relationships/image" Target="../media/image6725.png"/><Relationship Id="rId64" Type="http://schemas.openxmlformats.org/officeDocument/2006/relationships/image" Target="../media/image6746.png"/><Relationship Id="rId118" Type="http://schemas.openxmlformats.org/officeDocument/2006/relationships/image" Target="../media/image6773.png"/><Relationship Id="rId325" Type="http://schemas.openxmlformats.org/officeDocument/2006/relationships/customXml" Target="../ink/ink701.xml"/><Relationship Id="rId367" Type="http://schemas.openxmlformats.org/officeDocument/2006/relationships/customXml" Target="../ink/ink722.xml"/><Relationship Id="rId171" Type="http://schemas.openxmlformats.org/officeDocument/2006/relationships/customXml" Target="../ink/ink624.xml"/><Relationship Id="rId227" Type="http://schemas.openxmlformats.org/officeDocument/2006/relationships/customXml" Target="../ink/ink652.xml"/><Relationship Id="rId269" Type="http://schemas.openxmlformats.org/officeDocument/2006/relationships/customXml" Target="../ink/ink673.xml"/><Relationship Id="rId434" Type="http://schemas.openxmlformats.org/officeDocument/2006/relationships/image" Target="../media/image6929.png"/><Relationship Id="rId33" Type="http://schemas.openxmlformats.org/officeDocument/2006/relationships/customXml" Target="../ink/ink555.xml"/><Relationship Id="rId129" Type="http://schemas.openxmlformats.org/officeDocument/2006/relationships/customXml" Target="../ink/ink603.xml"/><Relationship Id="rId280" Type="http://schemas.openxmlformats.org/officeDocument/2006/relationships/image" Target="../media/image6853.png"/><Relationship Id="rId336" Type="http://schemas.openxmlformats.org/officeDocument/2006/relationships/image" Target="../media/image6881.png"/><Relationship Id="rId75" Type="http://schemas.openxmlformats.org/officeDocument/2006/relationships/customXml" Target="../ink/ink576.xml"/><Relationship Id="rId140" Type="http://schemas.openxmlformats.org/officeDocument/2006/relationships/image" Target="../media/image6784.png"/><Relationship Id="rId182" Type="http://schemas.openxmlformats.org/officeDocument/2006/relationships/image" Target="../media/image6805.png"/><Relationship Id="rId378" Type="http://schemas.openxmlformats.org/officeDocument/2006/relationships/image" Target="../media/image6901.png"/><Relationship Id="rId403" Type="http://schemas.openxmlformats.org/officeDocument/2006/relationships/customXml" Target="../ink/ink740.xml"/><Relationship Id="rId6" Type="http://schemas.openxmlformats.org/officeDocument/2006/relationships/image" Target="../media/image6717.png"/><Relationship Id="rId238" Type="http://schemas.openxmlformats.org/officeDocument/2006/relationships/image" Target="../media/image6832.png"/><Relationship Id="rId445" Type="http://schemas.openxmlformats.org/officeDocument/2006/relationships/customXml" Target="../ink/ink761.xml"/><Relationship Id="rId291" Type="http://schemas.openxmlformats.org/officeDocument/2006/relationships/customXml" Target="../ink/ink684.xml"/><Relationship Id="rId305" Type="http://schemas.openxmlformats.org/officeDocument/2006/relationships/customXml" Target="../ink/ink691.xml"/><Relationship Id="rId347" Type="http://schemas.openxmlformats.org/officeDocument/2006/relationships/customXml" Target="../ink/ink712.xml"/><Relationship Id="rId44" Type="http://schemas.openxmlformats.org/officeDocument/2006/relationships/image" Target="../media/image6736.png"/><Relationship Id="rId86" Type="http://schemas.openxmlformats.org/officeDocument/2006/relationships/image" Target="../media/image6757.png"/><Relationship Id="rId151" Type="http://schemas.openxmlformats.org/officeDocument/2006/relationships/customXml" Target="../ink/ink614.xml"/><Relationship Id="rId389" Type="http://schemas.openxmlformats.org/officeDocument/2006/relationships/customXml" Target="../ink/ink733.xml"/><Relationship Id="rId193" Type="http://schemas.openxmlformats.org/officeDocument/2006/relationships/customXml" Target="../ink/ink635.xml"/><Relationship Id="rId207" Type="http://schemas.openxmlformats.org/officeDocument/2006/relationships/customXml" Target="../ink/ink642.xml"/><Relationship Id="rId249" Type="http://schemas.openxmlformats.org/officeDocument/2006/relationships/customXml" Target="../ink/ink663.xml"/><Relationship Id="rId414" Type="http://schemas.openxmlformats.org/officeDocument/2006/relationships/image" Target="../media/image6919.png"/><Relationship Id="rId456" Type="http://schemas.openxmlformats.org/officeDocument/2006/relationships/image" Target="../media/image167.png"/><Relationship Id="rId13" Type="http://schemas.openxmlformats.org/officeDocument/2006/relationships/customXml" Target="../ink/ink545.xml"/><Relationship Id="rId109" Type="http://schemas.openxmlformats.org/officeDocument/2006/relationships/customXml" Target="../ink/ink593.xml"/><Relationship Id="rId260" Type="http://schemas.openxmlformats.org/officeDocument/2006/relationships/image" Target="../media/image6843.png"/><Relationship Id="rId316" Type="http://schemas.openxmlformats.org/officeDocument/2006/relationships/image" Target="../media/image6871.png"/><Relationship Id="rId55" Type="http://schemas.openxmlformats.org/officeDocument/2006/relationships/customXml" Target="../ink/ink566.xml"/><Relationship Id="rId97" Type="http://schemas.openxmlformats.org/officeDocument/2006/relationships/customXml" Target="../ink/ink587.xml"/><Relationship Id="rId120" Type="http://schemas.openxmlformats.org/officeDocument/2006/relationships/image" Target="../media/image6774.png"/><Relationship Id="rId358" Type="http://schemas.openxmlformats.org/officeDocument/2006/relationships/image" Target="../media/image161.png"/><Relationship Id="rId162" Type="http://schemas.openxmlformats.org/officeDocument/2006/relationships/image" Target="../media/image6795.png"/><Relationship Id="rId218" Type="http://schemas.openxmlformats.org/officeDocument/2006/relationships/image" Target="../media/image6823.png"/><Relationship Id="rId425" Type="http://schemas.openxmlformats.org/officeDocument/2006/relationships/customXml" Target="../ink/ink751.xml"/><Relationship Id="rId271" Type="http://schemas.openxmlformats.org/officeDocument/2006/relationships/customXml" Target="../ink/ink674.xml"/><Relationship Id="rId24" Type="http://schemas.openxmlformats.org/officeDocument/2006/relationships/image" Target="../media/image6726.png"/><Relationship Id="rId66" Type="http://schemas.openxmlformats.org/officeDocument/2006/relationships/image" Target="../media/image6747.png"/><Relationship Id="rId131" Type="http://schemas.openxmlformats.org/officeDocument/2006/relationships/customXml" Target="../ink/ink604.xml"/><Relationship Id="rId327" Type="http://schemas.openxmlformats.org/officeDocument/2006/relationships/customXml" Target="../ink/ink702.xml"/><Relationship Id="rId369" Type="http://schemas.openxmlformats.org/officeDocument/2006/relationships/customXml" Target="../ink/ink723.xml"/><Relationship Id="rId173" Type="http://schemas.openxmlformats.org/officeDocument/2006/relationships/customXml" Target="../ink/ink625.xml"/><Relationship Id="rId229" Type="http://schemas.openxmlformats.org/officeDocument/2006/relationships/customXml" Target="../ink/ink653.xml"/><Relationship Id="rId380" Type="http://schemas.openxmlformats.org/officeDocument/2006/relationships/image" Target="../media/image6902.png"/><Relationship Id="rId436" Type="http://schemas.openxmlformats.org/officeDocument/2006/relationships/image" Target="../media/image6930.png"/><Relationship Id="rId240" Type="http://schemas.openxmlformats.org/officeDocument/2006/relationships/image" Target="../media/image6833.png"/><Relationship Id="rId35" Type="http://schemas.openxmlformats.org/officeDocument/2006/relationships/customXml" Target="../ink/ink556.xml"/><Relationship Id="rId77" Type="http://schemas.openxmlformats.org/officeDocument/2006/relationships/customXml" Target="../ink/ink577.xml"/><Relationship Id="rId100" Type="http://schemas.openxmlformats.org/officeDocument/2006/relationships/image" Target="../media/image6764.png"/><Relationship Id="rId282" Type="http://schemas.openxmlformats.org/officeDocument/2006/relationships/image" Target="../media/image6854.png"/><Relationship Id="rId338" Type="http://schemas.openxmlformats.org/officeDocument/2006/relationships/image" Target="../media/image6882.png"/><Relationship Id="rId8" Type="http://schemas.openxmlformats.org/officeDocument/2006/relationships/image" Target="../media/image6718.png"/><Relationship Id="rId142" Type="http://schemas.openxmlformats.org/officeDocument/2006/relationships/image" Target="../media/image6785.png"/><Relationship Id="rId184" Type="http://schemas.openxmlformats.org/officeDocument/2006/relationships/image" Target="../media/image6806.png"/><Relationship Id="rId391" Type="http://schemas.openxmlformats.org/officeDocument/2006/relationships/customXml" Target="../ink/ink734.xml"/><Relationship Id="rId405" Type="http://schemas.openxmlformats.org/officeDocument/2006/relationships/customXml" Target="../ink/ink741.xml"/><Relationship Id="rId447" Type="http://schemas.openxmlformats.org/officeDocument/2006/relationships/customXml" Target="../ink/ink762.xml"/><Relationship Id="rId251" Type="http://schemas.openxmlformats.org/officeDocument/2006/relationships/customXml" Target="../ink/ink664.xml"/><Relationship Id="rId46" Type="http://schemas.openxmlformats.org/officeDocument/2006/relationships/image" Target="../media/image6737.png"/><Relationship Id="rId293" Type="http://schemas.openxmlformats.org/officeDocument/2006/relationships/customXml" Target="../ink/ink685.xml"/><Relationship Id="rId307" Type="http://schemas.openxmlformats.org/officeDocument/2006/relationships/customXml" Target="../ink/ink692.xml"/><Relationship Id="rId349" Type="http://schemas.openxmlformats.org/officeDocument/2006/relationships/customXml" Target="../ink/ink713.xml"/><Relationship Id="rId88" Type="http://schemas.openxmlformats.org/officeDocument/2006/relationships/image" Target="../media/image6758.png"/><Relationship Id="rId111" Type="http://schemas.openxmlformats.org/officeDocument/2006/relationships/customXml" Target="../ink/ink594.xml"/><Relationship Id="rId153" Type="http://schemas.openxmlformats.org/officeDocument/2006/relationships/customXml" Target="../ink/ink615.xml"/><Relationship Id="rId195" Type="http://schemas.openxmlformats.org/officeDocument/2006/relationships/customXml" Target="../ink/ink636.xml"/><Relationship Id="rId209" Type="http://schemas.openxmlformats.org/officeDocument/2006/relationships/customXml" Target="../ink/ink643.xml"/><Relationship Id="rId360" Type="http://schemas.openxmlformats.org/officeDocument/2006/relationships/image" Target="../media/image162.png"/><Relationship Id="rId416" Type="http://schemas.openxmlformats.org/officeDocument/2006/relationships/image" Target="../media/image6920.png"/><Relationship Id="rId220" Type="http://schemas.openxmlformats.org/officeDocument/2006/relationships/image" Target="../media/image5037.png"/><Relationship Id="rId15" Type="http://schemas.openxmlformats.org/officeDocument/2006/relationships/customXml" Target="../ink/ink546.xml"/><Relationship Id="rId57" Type="http://schemas.openxmlformats.org/officeDocument/2006/relationships/customXml" Target="../ink/ink567.xml"/><Relationship Id="rId262" Type="http://schemas.openxmlformats.org/officeDocument/2006/relationships/image" Target="../media/image6844.png"/><Relationship Id="rId318" Type="http://schemas.openxmlformats.org/officeDocument/2006/relationships/image" Target="../media/image6872.png"/><Relationship Id="rId99" Type="http://schemas.openxmlformats.org/officeDocument/2006/relationships/customXml" Target="../ink/ink588.xml"/><Relationship Id="rId122" Type="http://schemas.openxmlformats.org/officeDocument/2006/relationships/image" Target="../media/image6775.png"/><Relationship Id="rId164" Type="http://schemas.openxmlformats.org/officeDocument/2006/relationships/image" Target="../media/image6796.png"/><Relationship Id="rId371" Type="http://schemas.openxmlformats.org/officeDocument/2006/relationships/customXml" Target="../ink/ink724.xml"/><Relationship Id="rId427" Type="http://schemas.openxmlformats.org/officeDocument/2006/relationships/customXml" Target="../ink/ink752.xml"/><Relationship Id="rId26" Type="http://schemas.openxmlformats.org/officeDocument/2006/relationships/image" Target="../media/image6727.png"/><Relationship Id="rId231" Type="http://schemas.openxmlformats.org/officeDocument/2006/relationships/customXml" Target="../ink/ink654.xml"/><Relationship Id="rId273" Type="http://schemas.openxmlformats.org/officeDocument/2006/relationships/customXml" Target="../ink/ink675.xml"/><Relationship Id="rId329" Type="http://schemas.openxmlformats.org/officeDocument/2006/relationships/customXml" Target="../ink/ink703.xml"/><Relationship Id="rId68" Type="http://schemas.openxmlformats.org/officeDocument/2006/relationships/image" Target="../media/image6748.png"/><Relationship Id="rId133" Type="http://schemas.openxmlformats.org/officeDocument/2006/relationships/customXml" Target="../ink/ink605.xml"/><Relationship Id="rId175" Type="http://schemas.openxmlformats.org/officeDocument/2006/relationships/customXml" Target="../ink/ink626.xml"/><Relationship Id="rId340" Type="http://schemas.openxmlformats.org/officeDocument/2006/relationships/image" Target="../media/image6883.png"/><Relationship Id="rId200" Type="http://schemas.openxmlformats.org/officeDocument/2006/relationships/image" Target="../media/image6814.png"/><Relationship Id="rId382" Type="http://schemas.openxmlformats.org/officeDocument/2006/relationships/image" Target="../media/image6903.png"/><Relationship Id="rId438" Type="http://schemas.openxmlformats.org/officeDocument/2006/relationships/image" Target="../media/image6931.png"/><Relationship Id="rId242" Type="http://schemas.openxmlformats.org/officeDocument/2006/relationships/image" Target="../media/image6834.png"/><Relationship Id="rId284" Type="http://schemas.openxmlformats.org/officeDocument/2006/relationships/image" Target="../media/image6855.png"/><Relationship Id="rId37" Type="http://schemas.openxmlformats.org/officeDocument/2006/relationships/customXml" Target="../ink/ink557.xml"/><Relationship Id="rId79" Type="http://schemas.openxmlformats.org/officeDocument/2006/relationships/customXml" Target="../ink/ink578.xml"/><Relationship Id="rId102" Type="http://schemas.openxmlformats.org/officeDocument/2006/relationships/image" Target="../media/image6765.png"/><Relationship Id="rId144" Type="http://schemas.openxmlformats.org/officeDocument/2006/relationships/image" Target="../media/image6786.png"/><Relationship Id="rId90" Type="http://schemas.openxmlformats.org/officeDocument/2006/relationships/image" Target="../media/image146.png"/><Relationship Id="rId186" Type="http://schemas.openxmlformats.org/officeDocument/2006/relationships/image" Target="../media/image6807.png"/><Relationship Id="rId351" Type="http://schemas.openxmlformats.org/officeDocument/2006/relationships/customXml" Target="../ink/ink714.xml"/><Relationship Id="rId393" Type="http://schemas.openxmlformats.org/officeDocument/2006/relationships/customXml" Target="../ink/ink735.xml"/><Relationship Id="rId407" Type="http://schemas.openxmlformats.org/officeDocument/2006/relationships/customXml" Target="../ink/ink742.xml"/><Relationship Id="rId449" Type="http://schemas.openxmlformats.org/officeDocument/2006/relationships/customXml" Target="../ink/ink763.xml"/><Relationship Id="rId211" Type="http://schemas.openxmlformats.org/officeDocument/2006/relationships/customXml" Target="../ink/ink644.xml"/><Relationship Id="rId253" Type="http://schemas.openxmlformats.org/officeDocument/2006/relationships/customXml" Target="../ink/ink665.xml"/><Relationship Id="rId295" Type="http://schemas.openxmlformats.org/officeDocument/2006/relationships/customXml" Target="../ink/ink686.xml"/><Relationship Id="rId309" Type="http://schemas.openxmlformats.org/officeDocument/2006/relationships/customXml" Target="../ink/ink693.xml"/><Relationship Id="rId48" Type="http://schemas.openxmlformats.org/officeDocument/2006/relationships/image" Target="../media/image6738.png"/><Relationship Id="rId113" Type="http://schemas.openxmlformats.org/officeDocument/2006/relationships/customXml" Target="../ink/ink595.xml"/><Relationship Id="rId320" Type="http://schemas.openxmlformats.org/officeDocument/2006/relationships/image" Target="../media/image6873.png"/><Relationship Id="rId155" Type="http://schemas.openxmlformats.org/officeDocument/2006/relationships/customXml" Target="../ink/ink616.xml"/><Relationship Id="rId197" Type="http://schemas.openxmlformats.org/officeDocument/2006/relationships/customXml" Target="../ink/ink637.xml"/><Relationship Id="rId362" Type="http://schemas.openxmlformats.org/officeDocument/2006/relationships/image" Target="../media/image163.png"/><Relationship Id="rId418" Type="http://schemas.openxmlformats.org/officeDocument/2006/relationships/image" Target="../media/image6921.png"/><Relationship Id="rId222" Type="http://schemas.openxmlformats.org/officeDocument/2006/relationships/image" Target="../media/image6824.png"/><Relationship Id="rId264" Type="http://schemas.openxmlformats.org/officeDocument/2006/relationships/image" Target="../media/image6845.png"/><Relationship Id="rId17" Type="http://schemas.openxmlformats.org/officeDocument/2006/relationships/customXml" Target="../ink/ink547.xml"/><Relationship Id="rId59" Type="http://schemas.openxmlformats.org/officeDocument/2006/relationships/customXml" Target="../ink/ink568.xml"/><Relationship Id="rId124" Type="http://schemas.openxmlformats.org/officeDocument/2006/relationships/image" Target="../media/image6776.png"/><Relationship Id="rId70" Type="http://schemas.openxmlformats.org/officeDocument/2006/relationships/image" Target="../media/image6749.png"/><Relationship Id="rId166" Type="http://schemas.openxmlformats.org/officeDocument/2006/relationships/image" Target="../media/image6797.png"/><Relationship Id="rId331" Type="http://schemas.openxmlformats.org/officeDocument/2006/relationships/customXml" Target="../ink/ink704.xml"/><Relationship Id="rId373" Type="http://schemas.openxmlformats.org/officeDocument/2006/relationships/customXml" Target="../ink/ink725.xml"/><Relationship Id="rId429" Type="http://schemas.openxmlformats.org/officeDocument/2006/relationships/customXml" Target="../ink/ink753.xml"/><Relationship Id="rId1" Type="http://schemas.openxmlformats.org/officeDocument/2006/relationships/slideLayout" Target="../slideLayouts/slideLayout23.xml"/><Relationship Id="rId233" Type="http://schemas.openxmlformats.org/officeDocument/2006/relationships/customXml" Target="../ink/ink655.xml"/><Relationship Id="rId440" Type="http://schemas.openxmlformats.org/officeDocument/2006/relationships/image" Target="../media/image6932.png"/><Relationship Id="rId28" Type="http://schemas.openxmlformats.org/officeDocument/2006/relationships/image" Target="../media/image6728.png"/><Relationship Id="rId275" Type="http://schemas.openxmlformats.org/officeDocument/2006/relationships/customXml" Target="../ink/ink676.xml"/><Relationship Id="rId300" Type="http://schemas.openxmlformats.org/officeDocument/2006/relationships/image" Target="../media/image6863.png"/><Relationship Id="rId81" Type="http://schemas.openxmlformats.org/officeDocument/2006/relationships/customXml" Target="../ink/ink579.xml"/><Relationship Id="rId135" Type="http://schemas.openxmlformats.org/officeDocument/2006/relationships/customXml" Target="../ink/ink606.xml"/><Relationship Id="rId177" Type="http://schemas.openxmlformats.org/officeDocument/2006/relationships/customXml" Target="../ink/ink627.xml"/><Relationship Id="rId342" Type="http://schemas.openxmlformats.org/officeDocument/2006/relationships/image" Target="../media/image153.png"/><Relationship Id="rId384" Type="http://schemas.openxmlformats.org/officeDocument/2006/relationships/image" Target="../media/image6904.png"/><Relationship Id="rId202" Type="http://schemas.openxmlformats.org/officeDocument/2006/relationships/image" Target="../media/image6815.png"/><Relationship Id="rId244" Type="http://schemas.openxmlformats.org/officeDocument/2006/relationships/image" Target="../media/image6835.png"/><Relationship Id="rId39" Type="http://schemas.openxmlformats.org/officeDocument/2006/relationships/customXml" Target="../ink/ink558.xml"/><Relationship Id="rId286" Type="http://schemas.openxmlformats.org/officeDocument/2006/relationships/image" Target="../media/image6856.png"/><Relationship Id="rId451" Type="http://schemas.openxmlformats.org/officeDocument/2006/relationships/customXml" Target="../ink/ink764.xml"/><Relationship Id="rId50" Type="http://schemas.openxmlformats.org/officeDocument/2006/relationships/image" Target="../media/image6739.png"/><Relationship Id="rId104" Type="http://schemas.openxmlformats.org/officeDocument/2006/relationships/image" Target="../media/image6766.png"/><Relationship Id="rId146" Type="http://schemas.openxmlformats.org/officeDocument/2006/relationships/image" Target="../media/image148.png"/><Relationship Id="rId188" Type="http://schemas.openxmlformats.org/officeDocument/2006/relationships/image" Target="../media/image6808.png"/><Relationship Id="rId311" Type="http://schemas.openxmlformats.org/officeDocument/2006/relationships/customXml" Target="../ink/ink694.xml"/><Relationship Id="rId353" Type="http://schemas.openxmlformats.org/officeDocument/2006/relationships/customXml" Target="../ink/ink715.xml"/><Relationship Id="rId395" Type="http://schemas.openxmlformats.org/officeDocument/2006/relationships/customXml" Target="../ink/ink736.xml"/><Relationship Id="rId409" Type="http://schemas.openxmlformats.org/officeDocument/2006/relationships/customXml" Target="../ink/ink743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5.png"/><Relationship Id="rId21" Type="http://schemas.openxmlformats.org/officeDocument/2006/relationships/image" Target="../media/image598.png"/><Relationship Id="rId63" Type="http://schemas.openxmlformats.org/officeDocument/2006/relationships/image" Target="../media/image145.png"/><Relationship Id="rId159" Type="http://schemas.openxmlformats.org/officeDocument/2006/relationships/image" Target="../media/image182.png"/><Relationship Id="rId170" Type="http://schemas.openxmlformats.org/officeDocument/2006/relationships/customXml" Target="../ink/ink851.xml"/><Relationship Id="rId226" Type="http://schemas.openxmlformats.org/officeDocument/2006/relationships/customXml" Target="../ink/ink879.xml"/><Relationship Id="rId268" Type="http://schemas.openxmlformats.org/officeDocument/2006/relationships/customXml" Target="../ink/ink900.xml"/><Relationship Id="rId32" Type="http://schemas.openxmlformats.org/officeDocument/2006/relationships/customXml" Target="../ink/ink782.xml"/><Relationship Id="rId74" Type="http://schemas.openxmlformats.org/officeDocument/2006/relationships/customXml" Target="../ink/ink803.xml"/><Relationship Id="rId128" Type="http://schemas.openxmlformats.org/officeDocument/2006/relationships/customXml" Target="../ink/ink830.xml"/><Relationship Id="rId5" Type="http://schemas.openxmlformats.org/officeDocument/2006/relationships/image" Target="../media/image5900.png"/><Relationship Id="rId181" Type="http://schemas.openxmlformats.org/officeDocument/2006/relationships/image" Target="../media/image194.png"/><Relationship Id="rId237" Type="http://schemas.openxmlformats.org/officeDocument/2006/relationships/image" Target="../media/image705.png"/><Relationship Id="rId279" Type="http://schemas.openxmlformats.org/officeDocument/2006/relationships/image" Target="../media/image213.png"/><Relationship Id="rId22" Type="http://schemas.openxmlformats.org/officeDocument/2006/relationships/customXml" Target="../ink/ink777.xml"/><Relationship Id="rId43" Type="http://schemas.openxmlformats.org/officeDocument/2006/relationships/image" Target="../media/image609.png"/><Relationship Id="rId64" Type="http://schemas.openxmlformats.org/officeDocument/2006/relationships/customXml" Target="../ink/ink798.xml"/><Relationship Id="rId118" Type="http://schemas.openxmlformats.org/officeDocument/2006/relationships/customXml" Target="../ink/ink825.xml"/><Relationship Id="rId139" Type="http://schemas.openxmlformats.org/officeDocument/2006/relationships/image" Target="../media/image172.png"/><Relationship Id="rId85" Type="http://schemas.openxmlformats.org/officeDocument/2006/relationships/image" Target="../media/image629.png"/><Relationship Id="rId150" Type="http://schemas.openxmlformats.org/officeDocument/2006/relationships/customXml" Target="../ink/ink841.xml"/><Relationship Id="rId171" Type="http://schemas.openxmlformats.org/officeDocument/2006/relationships/image" Target="../media/image189.png"/><Relationship Id="rId192" Type="http://schemas.openxmlformats.org/officeDocument/2006/relationships/customXml" Target="../ink/ink862.xml"/><Relationship Id="rId206" Type="http://schemas.openxmlformats.org/officeDocument/2006/relationships/customXml" Target="../ink/ink869.xml"/><Relationship Id="rId227" Type="http://schemas.openxmlformats.org/officeDocument/2006/relationships/image" Target="../media/image700.png"/><Relationship Id="rId248" Type="http://schemas.openxmlformats.org/officeDocument/2006/relationships/customXml" Target="../ink/ink890.xml"/><Relationship Id="rId269" Type="http://schemas.openxmlformats.org/officeDocument/2006/relationships/image" Target="../media/image208.png"/><Relationship Id="rId12" Type="http://schemas.openxmlformats.org/officeDocument/2006/relationships/customXml" Target="../ink/ink772.xml"/><Relationship Id="rId33" Type="http://schemas.openxmlformats.org/officeDocument/2006/relationships/image" Target="../media/image604.png"/><Relationship Id="rId108" Type="http://schemas.openxmlformats.org/officeDocument/2006/relationships/customXml" Target="../ink/ink820.xml"/><Relationship Id="rId129" Type="http://schemas.openxmlformats.org/officeDocument/2006/relationships/image" Target="../media/image651.png"/><Relationship Id="rId280" Type="http://schemas.openxmlformats.org/officeDocument/2006/relationships/customXml" Target="../ink/ink906.xml"/><Relationship Id="rId54" Type="http://schemas.openxmlformats.org/officeDocument/2006/relationships/customXml" Target="../ink/ink793.xml"/><Relationship Id="rId75" Type="http://schemas.openxmlformats.org/officeDocument/2006/relationships/image" Target="../media/image624.png"/><Relationship Id="rId96" Type="http://schemas.openxmlformats.org/officeDocument/2006/relationships/customXml" Target="../ink/ink814.xml"/><Relationship Id="rId140" Type="http://schemas.openxmlformats.org/officeDocument/2006/relationships/customXml" Target="../ink/ink836.xml"/><Relationship Id="rId161" Type="http://schemas.openxmlformats.org/officeDocument/2006/relationships/image" Target="../media/image184.png"/><Relationship Id="rId182" Type="http://schemas.openxmlformats.org/officeDocument/2006/relationships/customXml" Target="../ink/ink857.xml"/><Relationship Id="rId217" Type="http://schemas.openxmlformats.org/officeDocument/2006/relationships/image" Target="../media/image695.png"/><Relationship Id="rId6" Type="http://schemas.openxmlformats.org/officeDocument/2006/relationships/customXml" Target="../ink/ink769.xml"/><Relationship Id="rId238" Type="http://schemas.openxmlformats.org/officeDocument/2006/relationships/customXml" Target="../ink/ink885.xml"/><Relationship Id="rId259" Type="http://schemas.openxmlformats.org/officeDocument/2006/relationships/image" Target="../media/image716.png"/><Relationship Id="rId23" Type="http://schemas.openxmlformats.org/officeDocument/2006/relationships/image" Target="../media/image599.png"/><Relationship Id="rId119" Type="http://schemas.openxmlformats.org/officeDocument/2006/relationships/image" Target="../media/image646.png"/><Relationship Id="rId270" Type="http://schemas.openxmlformats.org/officeDocument/2006/relationships/customXml" Target="../ink/ink901.xml"/><Relationship Id="rId44" Type="http://schemas.openxmlformats.org/officeDocument/2006/relationships/customXml" Target="../ink/ink788.xml"/><Relationship Id="rId65" Type="http://schemas.openxmlformats.org/officeDocument/2006/relationships/image" Target="../media/image620.png"/><Relationship Id="rId86" Type="http://schemas.openxmlformats.org/officeDocument/2006/relationships/customXml" Target="../ink/ink809.xml"/><Relationship Id="rId130" Type="http://schemas.openxmlformats.org/officeDocument/2006/relationships/customXml" Target="../ink/ink831.xml"/><Relationship Id="rId151" Type="http://schemas.openxmlformats.org/officeDocument/2006/relationships/image" Target="../media/image178.png"/><Relationship Id="rId172" Type="http://schemas.openxmlformats.org/officeDocument/2006/relationships/customXml" Target="../ink/ink852.xml"/><Relationship Id="rId193" Type="http://schemas.openxmlformats.org/officeDocument/2006/relationships/image" Target="../media/image200.png"/><Relationship Id="rId207" Type="http://schemas.openxmlformats.org/officeDocument/2006/relationships/image" Target="../media/image690.png"/><Relationship Id="rId228" Type="http://schemas.openxmlformats.org/officeDocument/2006/relationships/customXml" Target="../ink/ink880.xml"/><Relationship Id="rId249" Type="http://schemas.openxmlformats.org/officeDocument/2006/relationships/image" Target="../media/image711.png"/><Relationship Id="rId13" Type="http://schemas.openxmlformats.org/officeDocument/2006/relationships/image" Target="../media/image594.png"/><Relationship Id="rId109" Type="http://schemas.openxmlformats.org/officeDocument/2006/relationships/image" Target="../media/image641.png"/><Relationship Id="rId260" Type="http://schemas.openxmlformats.org/officeDocument/2006/relationships/customXml" Target="../ink/ink896.xml"/><Relationship Id="rId281" Type="http://schemas.openxmlformats.org/officeDocument/2006/relationships/image" Target="../media/image214.png"/><Relationship Id="rId34" Type="http://schemas.openxmlformats.org/officeDocument/2006/relationships/customXml" Target="../ink/ink783.xml"/><Relationship Id="rId55" Type="http://schemas.openxmlformats.org/officeDocument/2006/relationships/image" Target="../media/image615.png"/><Relationship Id="rId76" Type="http://schemas.openxmlformats.org/officeDocument/2006/relationships/customXml" Target="../ink/ink804.xml"/><Relationship Id="rId97" Type="http://schemas.openxmlformats.org/officeDocument/2006/relationships/image" Target="../media/image635.png"/><Relationship Id="rId120" Type="http://schemas.openxmlformats.org/officeDocument/2006/relationships/customXml" Target="../ink/ink826.xml"/><Relationship Id="rId141" Type="http://schemas.openxmlformats.org/officeDocument/2006/relationships/image" Target="../media/image173.png"/><Relationship Id="rId7" Type="http://schemas.openxmlformats.org/officeDocument/2006/relationships/image" Target="../media/image591.png"/><Relationship Id="rId162" Type="http://schemas.openxmlformats.org/officeDocument/2006/relationships/customXml" Target="../ink/ink847.xml"/><Relationship Id="rId183" Type="http://schemas.openxmlformats.org/officeDocument/2006/relationships/image" Target="../media/image195.png"/><Relationship Id="rId218" Type="http://schemas.openxmlformats.org/officeDocument/2006/relationships/customXml" Target="../ink/ink875.xml"/><Relationship Id="rId239" Type="http://schemas.openxmlformats.org/officeDocument/2006/relationships/image" Target="../media/image706.png"/><Relationship Id="rId250" Type="http://schemas.openxmlformats.org/officeDocument/2006/relationships/customXml" Target="../ink/ink891.xml"/><Relationship Id="rId271" Type="http://schemas.openxmlformats.org/officeDocument/2006/relationships/image" Target="../media/image209.png"/><Relationship Id="rId24" Type="http://schemas.openxmlformats.org/officeDocument/2006/relationships/customXml" Target="../ink/ink778.xml"/><Relationship Id="rId45" Type="http://schemas.openxmlformats.org/officeDocument/2006/relationships/image" Target="../media/image6100.png"/><Relationship Id="rId66" Type="http://schemas.openxmlformats.org/officeDocument/2006/relationships/customXml" Target="../ink/ink799.xml"/><Relationship Id="rId87" Type="http://schemas.openxmlformats.org/officeDocument/2006/relationships/image" Target="../media/image630.png"/><Relationship Id="rId110" Type="http://schemas.openxmlformats.org/officeDocument/2006/relationships/customXml" Target="../ink/ink821.xml"/><Relationship Id="rId131" Type="http://schemas.openxmlformats.org/officeDocument/2006/relationships/image" Target="../media/image168.png"/><Relationship Id="rId152" Type="http://schemas.openxmlformats.org/officeDocument/2006/relationships/customXml" Target="../ink/ink842.xml"/><Relationship Id="rId173" Type="http://schemas.openxmlformats.org/officeDocument/2006/relationships/image" Target="../media/image190.png"/><Relationship Id="rId194" Type="http://schemas.openxmlformats.org/officeDocument/2006/relationships/customXml" Target="../ink/ink863.xml"/><Relationship Id="rId208" Type="http://schemas.openxmlformats.org/officeDocument/2006/relationships/customXml" Target="../ink/ink870.xml"/><Relationship Id="rId229" Type="http://schemas.openxmlformats.org/officeDocument/2006/relationships/image" Target="../media/image701.png"/><Relationship Id="rId240" Type="http://schemas.openxmlformats.org/officeDocument/2006/relationships/customXml" Target="../ink/ink886.xml"/><Relationship Id="rId261" Type="http://schemas.openxmlformats.org/officeDocument/2006/relationships/image" Target="../media/image717.png"/><Relationship Id="rId14" Type="http://schemas.openxmlformats.org/officeDocument/2006/relationships/customXml" Target="../ink/ink773.xml"/><Relationship Id="rId35" Type="http://schemas.openxmlformats.org/officeDocument/2006/relationships/image" Target="../media/image605.png"/><Relationship Id="rId56" Type="http://schemas.openxmlformats.org/officeDocument/2006/relationships/customXml" Target="../ink/ink794.xml"/><Relationship Id="rId77" Type="http://schemas.openxmlformats.org/officeDocument/2006/relationships/image" Target="../media/image625.png"/><Relationship Id="rId100" Type="http://schemas.openxmlformats.org/officeDocument/2006/relationships/customXml" Target="../ink/ink816.xml"/><Relationship Id="rId282" Type="http://schemas.openxmlformats.org/officeDocument/2006/relationships/customXml" Target="../ink/ink907.xml"/><Relationship Id="rId8" Type="http://schemas.openxmlformats.org/officeDocument/2006/relationships/customXml" Target="../ink/ink770.xml"/><Relationship Id="rId98" Type="http://schemas.openxmlformats.org/officeDocument/2006/relationships/customXml" Target="../ink/ink815.xml"/><Relationship Id="rId121" Type="http://schemas.openxmlformats.org/officeDocument/2006/relationships/image" Target="../media/image647.png"/><Relationship Id="rId142" Type="http://schemas.openxmlformats.org/officeDocument/2006/relationships/customXml" Target="../ink/ink837.xml"/><Relationship Id="rId163" Type="http://schemas.openxmlformats.org/officeDocument/2006/relationships/image" Target="../media/image185.png"/><Relationship Id="rId184" Type="http://schemas.openxmlformats.org/officeDocument/2006/relationships/customXml" Target="../ink/ink858.xml"/><Relationship Id="rId219" Type="http://schemas.openxmlformats.org/officeDocument/2006/relationships/image" Target="../media/image696.png"/><Relationship Id="rId230" Type="http://schemas.openxmlformats.org/officeDocument/2006/relationships/customXml" Target="../ink/ink881.xml"/><Relationship Id="rId251" Type="http://schemas.openxmlformats.org/officeDocument/2006/relationships/image" Target="../media/image712.png"/><Relationship Id="rId25" Type="http://schemas.openxmlformats.org/officeDocument/2006/relationships/image" Target="../media/image6000.png"/><Relationship Id="rId46" Type="http://schemas.openxmlformats.org/officeDocument/2006/relationships/customXml" Target="../ink/ink789.xml"/><Relationship Id="rId67" Type="http://schemas.openxmlformats.org/officeDocument/2006/relationships/image" Target="../media/image285.png"/><Relationship Id="rId272" Type="http://schemas.openxmlformats.org/officeDocument/2006/relationships/customXml" Target="../ink/ink902.xml"/><Relationship Id="rId88" Type="http://schemas.openxmlformats.org/officeDocument/2006/relationships/customXml" Target="../ink/ink810.xml"/><Relationship Id="rId111" Type="http://schemas.openxmlformats.org/officeDocument/2006/relationships/image" Target="../media/image642.png"/><Relationship Id="rId132" Type="http://schemas.openxmlformats.org/officeDocument/2006/relationships/customXml" Target="../ink/ink832.xml"/><Relationship Id="rId153" Type="http://schemas.openxmlformats.org/officeDocument/2006/relationships/image" Target="../media/image179.png"/><Relationship Id="rId174" Type="http://schemas.openxmlformats.org/officeDocument/2006/relationships/customXml" Target="../ink/ink853.xml"/><Relationship Id="rId195" Type="http://schemas.openxmlformats.org/officeDocument/2006/relationships/image" Target="../media/image201.png"/><Relationship Id="rId209" Type="http://schemas.openxmlformats.org/officeDocument/2006/relationships/image" Target="../media/image691.png"/><Relationship Id="rId220" Type="http://schemas.openxmlformats.org/officeDocument/2006/relationships/customXml" Target="../ink/ink876.xml"/><Relationship Id="rId241" Type="http://schemas.openxmlformats.org/officeDocument/2006/relationships/image" Target="../media/image707.png"/><Relationship Id="rId15" Type="http://schemas.openxmlformats.org/officeDocument/2006/relationships/image" Target="../media/image595.png"/><Relationship Id="rId36" Type="http://schemas.openxmlformats.org/officeDocument/2006/relationships/customXml" Target="../ink/ink784.xml"/><Relationship Id="rId57" Type="http://schemas.openxmlformats.org/officeDocument/2006/relationships/image" Target="../media/image616.png"/><Relationship Id="rId262" Type="http://schemas.openxmlformats.org/officeDocument/2006/relationships/customXml" Target="../ink/ink897.xml"/><Relationship Id="rId283" Type="http://schemas.openxmlformats.org/officeDocument/2006/relationships/image" Target="../media/image215.png"/><Relationship Id="rId78" Type="http://schemas.openxmlformats.org/officeDocument/2006/relationships/customXml" Target="../ink/ink805.xml"/><Relationship Id="rId99" Type="http://schemas.openxmlformats.org/officeDocument/2006/relationships/image" Target="../media/image636.png"/><Relationship Id="rId101" Type="http://schemas.openxmlformats.org/officeDocument/2006/relationships/image" Target="../media/image637.png"/><Relationship Id="rId122" Type="http://schemas.openxmlformats.org/officeDocument/2006/relationships/customXml" Target="../ink/ink827.xml"/><Relationship Id="rId143" Type="http://schemas.openxmlformats.org/officeDocument/2006/relationships/image" Target="../media/image174.png"/><Relationship Id="rId164" Type="http://schemas.openxmlformats.org/officeDocument/2006/relationships/customXml" Target="../ink/ink848.xml"/><Relationship Id="rId185" Type="http://schemas.openxmlformats.org/officeDocument/2006/relationships/image" Target="../media/image196.png"/><Relationship Id="rId9" Type="http://schemas.openxmlformats.org/officeDocument/2006/relationships/image" Target="../media/image592.png"/><Relationship Id="rId210" Type="http://schemas.openxmlformats.org/officeDocument/2006/relationships/customXml" Target="../ink/ink871.xml"/><Relationship Id="rId26" Type="http://schemas.openxmlformats.org/officeDocument/2006/relationships/customXml" Target="../ink/ink779.xml"/><Relationship Id="rId231" Type="http://schemas.openxmlformats.org/officeDocument/2006/relationships/image" Target="../media/image702.png"/><Relationship Id="rId252" Type="http://schemas.openxmlformats.org/officeDocument/2006/relationships/customXml" Target="../ink/ink892.xml"/><Relationship Id="rId273" Type="http://schemas.openxmlformats.org/officeDocument/2006/relationships/image" Target="../media/image210.png"/><Relationship Id="rId47" Type="http://schemas.openxmlformats.org/officeDocument/2006/relationships/image" Target="../media/image611.png"/><Relationship Id="rId68" Type="http://schemas.openxmlformats.org/officeDocument/2006/relationships/customXml" Target="../ink/ink800.xml"/><Relationship Id="rId89" Type="http://schemas.openxmlformats.org/officeDocument/2006/relationships/image" Target="../media/image631.png"/><Relationship Id="rId112" Type="http://schemas.openxmlformats.org/officeDocument/2006/relationships/customXml" Target="../ink/ink822.xml"/><Relationship Id="rId133" Type="http://schemas.openxmlformats.org/officeDocument/2006/relationships/image" Target="../media/image169.png"/><Relationship Id="rId154" Type="http://schemas.openxmlformats.org/officeDocument/2006/relationships/customXml" Target="../ink/ink843.xml"/><Relationship Id="rId175" Type="http://schemas.openxmlformats.org/officeDocument/2006/relationships/image" Target="../media/image191.png"/><Relationship Id="rId196" Type="http://schemas.openxmlformats.org/officeDocument/2006/relationships/customXml" Target="../ink/ink864.xml"/><Relationship Id="rId200" Type="http://schemas.openxmlformats.org/officeDocument/2006/relationships/customXml" Target="../ink/ink866.xml"/><Relationship Id="rId16" Type="http://schemas.openxmlformats.org/officeDocument/2006/relationships/customXml" Target="../ink/ink774.xml"/><Relationship Id="rId221" Type="http://schemas.openxmlformats.org/officeDocument/2006/relationships/image" Target="../media/image697.png"/><Relationship Id="rId242" Type="http://schemas.openxmlformats.org/officeDocument/2006/relationships/customXml" Target="../ink/ink887.xml"/><Relationship Id="rId263" Type="http://schemas.openxmlformats.org/officeDocument/2006/relationships/image" Target="../media/image205.png"/><Relationship Id="rId37" Type="http://schemas.openxmlformats.org/officeDocument/2006/relationships/image" Target="../media/image606.png"/><Relationship Id="rId58" Type="http://schemas.openxmlformats.org/officeDocument/2006/relationships/customXml" Target="../ink/ink795.xml"/><Relationship Id="rId79" Type="http://schemas.openxmlformats.org/officeDocument/2006/relationships/image" Target="../media/image626.png"/><Relationship Id="rId102" Type="http://schemas.openxmlformats.org/officeDocument/2006/relationships/customXml" Target="../ink/ink817.xml"/><Relationship Id="rId123" Type="http://schemas.openxmlformats.org/officeDocument/2006/relationships/image" Target="../media/image648.png"/><Relationship Id="rId144" Type="http://schemas.openxmlformats.org/officeDocument/2006/relationships/customXml" Target="../ink/ink838.xml"/><Relationship Id="rId90" Type="http://schemas.openxmlformats.org/officeDocument/2006/relationships/customXml" Target="../ink/ink811.xml"/><Relationship Id="rId165" Type="http://schemas.openxmlformats.org/officeDocument/2006/relationships/image" Target="../media/image186.png"/><Relationship Id="rId186" Type="http://schemas.openxmlformats.org/officeDocument/2006/relationships/customXml" Target="../ink/ink859.xml"/><Relationship Id="rId211" Type="http://schemas.openxmlformats.org/officeDocument/2006/relationships/image" Target="../media/image692.png"/><Relationship Id="rId232" Type="http://schemas.openxmlformats.org/officeDocument/2006/relationships/customXml" Target="../ink/ink882.xml"/><Relationship Id="rId253" Type="http://schemas.openxmlformats.org/officeDocument/2006/relationships/image" Target="../media/image713.png"/><Relationship Id="rId274" Type="http://schemas.openxmlformats.org/officeDocument/2006/relationships/customXml" Target="../ink/ink903.xml"/><Relationship Id="rId27" Type="http://schemas.openxmlformats.org/officeDocument/2006/relationships/image" Target="../media/image601.png"/><Relationship Id="rId48" Type="http://schemas.openxmlformats.org/officeDocument/2006/relationships/customXml" Target="../ink/ink790.xml"/><Relationship Id="rId69" Type="http://schemas.openxmlformats.org/officeDocument/2006/relationships/image" Target="../media/image621.png"/><Relationship Id="rId113" Type="http://schemas.openxmlformats.org/officeDocument/2006/relationships/image" Target="../media/image643.png"/><Relationship Id="rId134" Type="http://schemas.openxmlformats.org/officeDocument/2006/relationships/customXml" Target="../ink/ink833.xml"/><Relationship Id="rId80" Type="http://schemas.openxmlformats.org/officeDocument/2006/relationships/customXml" Target="../ink/ink806.xml"/><Relationship Id="rId155" Type="http://schemas.openxmlformats.org/officeDocument/2006/relationships/image" Target="../media/image180.png"/><Relationship Id="rId176" Type="http://schemas.openxmlformats.org/officeDocument/2006/relationships/customXml" Target="../ink/ink854.xml"/><Relationship Id="rId197" Type="http://schemas.openxmlformats.org/officeDocument/2006/relationships/image" Target="../media/image202.png"/><Relationship Id="rId201" Type="http://schemas.openxmlformats.org/officeDocument/2006/relationships/image" Target="../media/image204.png"/><Relationship Id="rId222" Type="http://schemas.openxmlformats.org/officeDocument/2006/relationships/customXml" Target="../ink/ink877.xml"/><Relationship Id="rId243" Type="http://schemas.openxmlformats.org/officeDocument/2006/relationships/image" Target="../media/image708.png"/><Relationship Id="rId264" Type="http://schemas.openxmlformats.org/officeDocument/2006/relationships/customXml" Target="../ink/ink898.xml"/><Relationship Id="rId17" Type="http://schemas.openxmlformats.org/officeDocument/2006/relationships/image" Target="../media/image596.png"/><Relationship Id="rId38" Type="http://schemas.openxmlformats.org/officeDocument/2006/relationships/customXml" Target="../ink/ink785.xml"/><Relationship Id="rId59" Type="http://schemas.openxmlformats.org/officeDocument/2006/relationships/image" Target="../media/image617.png"/><Relationship Id="rId103" Type="http://schemas.openxmlformats.org/officeDocument/2006/relationships/image" Target="../media/image638.png"/><Relationship Id="rId124" Type="http://schemas.openxmlformats.org/officeDocument/2006/relationships/customXml" Target="../ink/ink828.xml"/><Relationship Id="rId70" Type="http://schemas.openxmlformats.org/officeDocument/2006/relationships/customXml" Target="../ink/ink801.xml"/><Relationship Id="rId91" Type="http://schemas.openxmlformats.org/officeDocument/2006/relationships/image" Target="../media/image632.png"/><Relationship Id="rId145" Type="http://schemas.openxmlformats.org/officeDocument/2006/relationships/image" Target="../media/image175.png"/><Relationship Id="rId166" Type="http://schemas.openxmlformats.org/officeDocument/2006/relationships/customXml" Target="../ink/ink849.xml"/><Relationship Id="rId187" Type="http://schemas.openxmlformats.org/officeDocument/2006/relationships/image" Target="../media/image197.png"/><Relationship Id="rId1" Type="http://schemas.openxmlformats.org/officeDocument/2006/relationships/slideLayout" Target="../slideLayouts/slideLayout23.xml"/><Relationship Id="rId212" Type="http://schemas.openxmlformats.org/officeDocument/2006/relationships/customXml" Target="../ink/ink872.xml"/><Relationship Id="rId233" Type="http://schemas.openxmlformats.org/officeDocument/2006/relationships/image" Target="../media/image703.png"/><Relationship Id="rId254" Type="http://schemas.openxmlformats.org/officeDocument/2006/relationships/customXml" Target="../ink/ink893.xml"/><Relationship Id="rId28" Type="http://schemas.openxmlformats.org/officeDocument/2006/relationships/customXml" Target="../ink/ink780.xml"/><Relationship Id="rId49" Type="http://schemas.openxmlformats.org/officeDocument/2006/relationships/image" Target="../media/image612.png"/><Relationship Id="rId114" Type="http://schemas.openxmlformats.org/officeDocument/2006/relationships/customXml" Target="../ink/ink823.xml"/><Relationship Id="rId275" Type="http://schemas.openxmlformats.org/officeDocument/2006/relationships/image" Target="../media/image211.png"/><Relationship Id="rId60" Type="http://schemas.openxmlformats.org/officeDocument/2006/relationships/customXml" Target="../ink/ink796.xml"/><Relationship Id="rId81" Type="http://schemas.openxmlformats.org/officeDocument/2006/relationships/image" Target="../media/image627.png"/><Relationship Id="rId135" Type="http://schemas.openxmlformats.org/officeDocument/2006/relationships/image" Target="../media/image170.png"/><Relationship Id="rId156" Type="http://schemas.openxmlformats.org/officeDocument/2006/relationships/customXml" Target="../ink/ink844.xml"/><Relationship Id="rId177" Type="http://schemas.openxmlformats.org/officeDocument/2006/relationships/image" Target="../media/image192.png"/><Relationship Id="rId198" Type="http://schemas.openxmlformats.org/officeDocument/2006/relationships/customXml" Target="../ink/ink865.xml"/><Relationship Id="rId202" Type="http://schemas.openxmlformats.org/officeDocument/2006/relationships/customXml" Target="../ink/ink867.xml"/><Relationship Id="rId223" Type="http://schemas.openxmlformats.org/officeDocument/2006/relationships/image" Target="../media/image698.png"/><Relationship Id="rId244" Type="http://schemas.openxmlformats.org/officeDocument/2006/relationships/customXml" Target="../ink/ink888.xml"/><Relationship Id="rId18" Type="http://schemas.openxmlformats.org/officeDocument/2006/relationships/customXml" Target="../ink/ink775.xml"/><Relationship Id="rId39" Type="http://schemas.openxmlformats.org/officeDocument/2006/relationships/image" Target="../media/image607.png"/><Relationship Id="rId265" Type="http://schemas.openxmlformats.org/officeDocument/2006/relationships/image" Target="../media/image206.png"/><Relationship Id="rId50" Type="http://schemas.openxmlformats.org/officeDocument/2006/relationships/customXml" Target="../ink/ink791.xml"/><Relationship Id="rId104" Type="http://schemas.openxmlformats.org/officeDocument/2006/relationships/customXml" Target="../ink/ink818.xml"/><Relationship Id="rId125" Type="http://schemas.openxmlformats.org/officeDocument/2006/relationships/image" Target="../media/image649.png"/><Relationship Id="rId146" Type="http://schemas.openxmlformats.org/officeDocument/2006/relationships/customXml" Target="../ink/ink839.xml"/><Relationship Id="rId167" Type="http://schemas.openxmlformats.org/officeDocument/2006/relationships/image" Target="../media/image187.png"/><Relationship Id="rId188" Type="http://schemas.openxmlformats.org/officeDocument/2006/relationships/customXml" Target="../ink/ink860.xml"/><Relationship Id="rId71" Type="http://schemas.openxmlformats.org/officeDocument/2006/relationships/image" Target="../media/image622.png"/><Relationship Id="rId92" Type="http://schemas.openxmlformats.org/officeDocument/2006/relationships/customXml" Target="../ink/ink812.xml"/><Relationship Id="rId213" Type="http://schemas.openxmlformats.org/officeDocument/2006/relationships/image" Target="../media/image693.png"/><Relationship Id="rId234" Type="http://schemas.openxmlformats.org/officeDocument/2006/relationships/customXml" Target="../ink/ink883.xml"/><Relationship Id="rId2" Type="http://schemas.openxmlformats.org/officeDocument/2006/relationships/customXml" Target="../ink/ink767.xml"/><Relationship Id="rId29" Type="http://schemas.openxmlformats.org/officeDocument/2006/relationships/image" Target="../media/image602.png"/><Relationship Id="rId255" Type="http://schemas.openxmlformats.org/officeDocument/2006/relationships/image" Target="../media/image714.png"/><Relationship Id="rId276" Type="http://schemas.openxmlformats.org/officeDocument/2006/relationships/customXml" Target="../ink/ink904.xml"/><Relationship Id="rId40" Type="http://schemas.openxmlformats.org/officeDocument/2006/relationships/customXml" Target="../ink/ink786.xml"/><Relationship Id="rId115" Type="http://schemas.openxmlformats.org/officeDocument/2006/relationships/image" Target="../media/image644.png"/><Relationship Id="rId136" Type="http://schemas.openxmlformats.org/officeDocument/2006/relationships/customXml" Target="../ink/ink834.xml"/><Relationship Id="rId157" Type="http://schemas.openxmlformats.org/officeDocument/2006/relationships/image" Target="../media/image181.png"/><Relationship Id="rId178" Type="http://schemas.openxmlformats.org/officeDocument/2006/relationships/customXml" Target="../ink/ink855.xml"/><Relationship Id="rId61" Type="http://schemas.openxmlformats.org/officeDocument/2006/relationships/image" Target="../media/image618.png"/><Relationship Id="rId82" Type="http://schemas.openxmlformats.org/officeDocument/2006/relationships/customXml" Target="../ink/ink807.xml"/><Relationship Id="rId199" Type="http://schemas.openxmlformats.org/officeDocument/2006/relationships/image" Target="../media/image203.png"/><Relationship Id="rId203" Type="http://schemas.openxmlformats.org/officeDocument/2006/relationships/image" Target="../media/image688.png"/><Relationship Id="rId19" Type="http://schemas.openxmlformats.org/officeDocument/2006/relationships/image" Target="../media/image597.png"/><Relationship Id="rId224" Type="http://schemas.openxmlformats.org/officeDocument/2006/relationships/customXml" Target="../ink/ink878.xml"/><Relationship Id="rId245" Type="http://schemas.openxmlformats.org/officeDocument/2006/relationships/image" Target="../media/image709.png"/><Relationship Id="rId266" Type="http://schemas.openxmlformats.org/officeDocument/2006/relationships/customXml" Target="../ink/ink899.xml"/><Relationship Id="rId30" Type="http://schemas.openxmlformats.org/officeDocument/2006/relationships/customXml" Target="../ink/ink781.xml"/><Relationship Id="rId105" Type="http://schemas.openxmlformats.org/officeDocument/2006/relationships/image" Target="../media/image639.png"/><Relationship Id="rId126" Type="http://schemas.openxmlformats.org/officeDocument/2006/relationships/customXml" Target="../ink/ink829.xml"/><Relationship Id="rId147" Type="http://schemas.openxmlformats.org/officeDocument/2006/relationships/image" Target="../media/image176.png"/><Relationship Id="rId168" Type="http://schemas.openxmlformats.org/officeDocument/2006/relationships/customXml" Target="../ink/ink850.xml"/><Relationship Id="rId51" Type="http://schemas.openxmlformats.org/officeDocument/2006/relationships/image" Target="../media/image613.png"/><Relationship Id="rId72" Type="http://schemas.openxmlformats.org/officeDocument/2006/relationships/customXml" Target="../ink/ink802.xml"/><Relationship Id="rId93" Type="http://schemas.openxmlformats.org/officeDocument/2006/relationships/image" Target="../media/image633.png"/><Relationship Id="rId189" Type="http://schemas.openxmlformats.org/officeDocument/2006/relationships/image" Target="../media/image198.png"/><Relationship Id="rId3" Type="http://schemas.openxmlformats.org/officeDocument/2006/relationships/image" Target="../media/image589.png"/><Relationship Id="rId214" Type="http://schemas.openxmlformats.org/officeDocument/2006/relationships/customXml" Target="../ink/ink873.xml"/><Relationship Id="rId235" Type="http://schemas.openxmlformats.org/officeDocument/2006/relationships/image" Target="../media/image704.png"/><Relationship Id="rId256" Type="http://schemas.openxmlformats.org/officeDocument/2006/relationships/customXml" Target="../ink/ink894.xml"/><Relationship Id="rId277" Type="http://schemas.openxmlformats.org/officeDocument/2006/relationships/image" Target="../media/image212.png"/><Relationship Id="rId116" Type="http://schemas.openxmlformats.org/officeDocument/2006/relationships/customXml" Target="../ink/ink824.xml"/><Relationship Id="rId137" Type="http://schemas.openxmlformats.org/officeDocument/2006/relationships/image" Target="../media/image171.png"/><Relationship Id="rId158" Type="http://schemas.openxmlformats.org/officeDocument/2006/relationships/customXml" Target="../ink/ink845.xml"/><Relationship Id="rId20" Type="http://schemas.openxmlformats.org/officeDocument/2006/relationships/customXml" Target="../ink/ink776.xml"/><Relationship Id="rId41" Type="http://schemas.openxmlformats.org/officeDocument/2006/relationships/image" Target="../media/image608.png"/><Relationship Id="rId62" Type="http://schemas.openxmlformats.org/officeDocument/2006/relationships/customXml" Target="../ink/ink797.xml"/><Relationship Id="rId83" Type="http://schemas.openxmlformats.org/officeDocument/2006/relationships/image" Target="../media/image628.png"/><Relationship Id="rId179" Type="http://schemas.openxmlformats.org/officeDocument/2006/relationships/image" Target="../media/image193.png"/><Relationship Id="rId190" Type="http://schemas.openxmlformats.org/officeDocument/2006/relationships/customXml" Target="../ink/ink861.xml"/><Relationship Id="rId204" Type="http://schemas.openxmlformats.org/officeDocument/2006/relationships/customXml" Target="../ink/ink868.xml"/><Relationship Id="rId225" Type="http://schemas.openxmlformats.org/officeDocument/2006/relationships/image" Target="../media/image699.png"/><Relationship Id="rId246" Type="http://schemas.openxmlformats.org/officeDocument/2006/relationships/customXml" Target="../ink/ink889.xml"/><Relationship Id="rId267" Type="http://schemas.openxmlformats.org/officeDocument/2006/relationships/image" Target="../media/image207.png"/><Relationship Id="rId106" Type="http://schemas.openxmlformats.org/officeDocument/2006/relationships/customXml" Target="../ink/ink819.xml"/><Relationship Id="rId127" Type="http://schemas.openxmlformats.org/officeDocument/2006/relationships/image" Target="../media/image650.png"/><Relationship Id="rId10" Type="http://schemas.openxmlformats.org/officeDocument/2006/relationships/customXml" Target="../ink/ink771.xml"/><Relationship Id="rId31" Type="http://schemas.openxmlformats.org/officeDocument/2006/relationships/image" Target="../media/image603.png"/><Relationship Id="rId52" Type="http://schemas.openxmlformats.org/officeDocument/2006/relationships/customXml" Target="../ink/ink792.xml"/><Relationship Id="rId73" Type="http://schemas.openxmlformats.org/officeDocument/2006/relationships/image" Target="../media/image623.png"/><Relationship Id="rId94" Type="http://schemas.openxmlformats.org/officeDocument/2006/relationships/customXml" Target="../ink/ink813.xml"/><Relationship Id="rId148" Type="http://schemas.openxmlformats.org/officeDocument/2006/relationships/customXml" Target="../ink/ink840.xml"/><Relationship Id="rId169" Type="http://schemas.openxmlformats.org/officeDocument/2006/relationships/image" Target="../media/image188.png"/><Relationship Id="rId4" Type="http://schemas.openxmlformats.org/officeDocument/2006/relationships/customXml" Target="../ink/ink768.xml"/><Relationship Id="rId180" Type="http://schemas.openxmlformats.org/officeDocument/2006/relationships/customXml" Target="../ink/ink856.xml"/><Relationship Id="rId215" Type="http://schemas.openxmlformats.org/officeDocument/2006/relationships/image" Target="../media/image694.png"/><Relationship Id="rId236" Type="http://schemas.openxmlformats.org/officeDocument/2006/relationships/customXml" Target="../ink/ink884.xml"/><Relationship Id="rId257" Type="http://schemas.openxmlformats.org/officeDocument/2006/relationships/image" Target="../media/image715.png"/><Relationship Id="rId278" Type="http://schemas.openxmlformats.org/officeDocument/2006/relationships/customXml" Target="../ink/ink905.xml"/><Relationship Id="rId42" Type="http://schemas.openxmlformats.org/officeDocument/2006/relationships/customXml" Target="../ink/ink787.xml"/><Relationship Id="rId84" Type="http://schemas.openxmlformats.org/officeDocument/2006/relationships/customXml" Target="../ink/ink808.xml"/><Relationship Id="rId138" Type="http://schemas.openxmlformats.org/officeDocument/2006/relationships/customXml" Target="../ink/ink835.xml"/><Relationship Id="rId191" Type="http://schemas.openxmlformats.org/officeDocument/2006/relationships/image" Target="../media/image199.png"/><Relationship Id="rId205" Type="http://schemas.openxmlformats.org/officeDocument/2006/relationships/image" Target="../media/image689.png"/><Relationship Id="rId247" Type="http://schemas.openxmlformats.org/officeDocument/2006/relationships/image" Target="../media/image710.png"/><Relationship Id="rId107" Type="http://schemas.openxmlformats.org/officeDocument/2006/relationships/image" Target="../media/image640.png"/><Relationship Id="rId11" Type="http://schemas.openxmlformats.org/officeDocument/2006/relationships/image" Target="../media/image593.png"/><Relationship Id="rId53" Type="http://schemas.openxmlformats.org/officeDocument/2006/relationships/image" Target="../media/image614.png"/><Relationship Id="rId149" Type="http://schemas.openxmlformats.org/officeDocument/2006/relationships/image" Target="../media/image177.png"/><Relationship Id="rId95" Type="http://schemas.openxmlformats.org/officeDocument/2006/relationships/image" Target="../media/image634.png"/><Relationship Id="rId160" Type="http://schemas.openxmlformats.org/officeDocument/2006/relationships/customXml" Target="../ink/ink846.xml"/><Relationship Id="rId216" Type="http://schemas.openxmlformats.org/officeDocument/2006/relationships/customXml" Target="../ink/ink874.xml"/><Relationship Id="rId258" Type="http://schemas.openxmlformats.org/officeDocument/2006/relationships/customXml" Target="../ink/ink89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14.png"/><Relationship Id="rId299" Type="http://schemas.openxmlformats.org/officeDocument/2006/relationships/image" Target="../media/image5705.png"/><Relationship Id="rId21" Type="http://schemas.openxmlformats.org/officeDocument/2006/relationships/image" Target="../media/image55660.png"/><Relationship Id="rId63" Type="http://schemas.openxmlformats.org/officeDocument/2006/relationships/image" Target="../media/image55870.png"/><Relationship Id="rId159" Type="http://schemas.openxmlformats.org/officeDocument/2006/relationships/image" Target="../media/image950.png"/><Relationship Id="rId324" Type="http://schemas.openxmlformats.org/officeDocument/2006/relationships/customXml" Target="../ink/ink1069.xml"/><Relationship Id="rId366" Type="http://schemas.openxmlformats.org/officeDocument/2006/relationships/customXml" Target="../ink/ink1090.xml"/><Relationship Id="rId170" Type="http://schemas.openxmlformats.org/officeDocument/2006/relationships/customXml" Target="../ink/ink992.xml"/><Relationship Id="rId226" Type="http://schemas.openxmlformats.org/officeDocument/2006/relationships/customXml" Target="../ink/ink1020.xml"/><Relationship Id="rId268" Type="http://schemas.openxmlformats.org/officeDocument/2006/relationships/customXml" Target="../ink/ink1041.xml"/><Relationship Id="rId32" Type="http://schemas.openxmlformats.org/officeDocument/2006/relationships/customXml" Target="../ink/ink923.xml"/><Relationship Id="rId74" Type="http://schemas.openxmlformats.org/officeDocument/2006/relationships/customXml" Target="../ink/ink944.xml"/><Relationship Id="rId128" Type="http://schemas.openxmlformats.org/officeDocument/2006/relationships/customXml" Target="../ink/ink971.xml"/><Relationship Id="rId335" Type="http://schemas.openxmlformats.org/officeDocument/2006/relationships/image" Target="../media/image5723.png"/><Relationship Id="rId377" Type="http://schemas.openxmlformats.org/officeDocument/2006/relationships/image" Target="../media/image5744.png"/><Relationship Id="rId5" Type="http://schemas.openxmlformats.org/officeDocument/2006/relationships/image" Target="../media/image55580.png"/><Relationship Id="rId181" Type="http://schemas.openxmlformats.org/officeDocument/2006/relationships/image" Target="../media/image5646.png"/><Relationship Id="rId237" Type="http://schemas.openxmlformats.org/officeDocument/2006/relationships/image" Target="../media/image5674.png"/><Relationship Id="rId402" Type="http://schemas.openxmlformats.org/officeDocument/2006/relationships/customXml" Target="../ink/ink1108.xml"/><Relationship Id="rId279" Type="http://schemas.openxmlformats.org/officeDocument/2006/relationships/image" Target="../media/image1040.png"/><Relationship Id="rId43" Type="http://schemas.openxmlformats.org/officeDocument/2006/relationships/image" Target="../media/image55770.png"/><Relationship Id="rId139" Type="http://schemas.openxmlformats.org/officeDocument/2006/relationships/image" Target="../media/image5625.png"/><Relationship Id="rId290" Type="http://schemas.openxmlformats.org/officeDocument/2006/relationships/customXml" Target="../ink/ink1052.xml"/><Relationship Id="rId304" Type="http://schemas.openxmlformats.org/officeDocument/2006/relationships/customXml" Target="../ink/ink1059.xml"/><Relationship Id="rId346" Type="http://schemas.openxmlformats.org/officeDocument/2006/relationships/customXml" Target="../ink/ink1080.xml"/><Relationship Id="rId388" Type="http://schemas.openxmlformats.org/officeDocument/2006/relationships/customXml" Target="../ink/ink1101.xml"/><Relationship Id="rId85" Type="http://schemas.openxmlformats.org/officeDocument/2006/relationships/image" Target="../media/image55980.png"/><Relationship Id="rId150" Type="http://schemas.openxmlformats.org/officeDocument/2006/relationships/customXml" Target="../ink/ink982.xml"/><Relationship Id="rId192" Type="http://schemas.openxmlformats.org/officeDocument/2006/relationships/customXml" Target="../ink/ink1003.xml"/><Relationship Id="rId206" Type="http://schemas.openxmlformats.org/officeDocument/2006/relationships/customXml" Target="../ink/ink1010.xml"/><Relationship Id="rId248" Type="http://schemas.openxmlformats.org/officeDocument/2006/relationships/customXml" Target="../ink/ink1031.xml"/><Relationship Id="rId12" Type="http://schemas.openxmlformats.org/officeDocument/2006/relationships/customXml" Target="../ink/ink913.xml"/><Relationship Id="rId108" Type="http://schemas.openxmlformats.org/officeDocument/2006/relationships/customXml" Target="../ink/ink961.xml"/><Relationship Id="rId315" Type="http://schemas.openxmlformats.org/officeDocument/2006/relationships/image" Target="../media/image5713.png"/><Relationship Id="rId357" Type="http://schemas.openxmlformats.org/officeDocument/2006/relationships/image" Target="../media/image5734.png"/><Relationship Id="rId54" Type="http://schemas.openxmlformats.org/officeDocument/2006/relationships/customXml" Target="../ink/ink934.xml"/><Relationship Id="rId96" Type="http://schemas.openxmlformats.org/officeDocument/2006/relationships/customXml" Target="../ink/ink955.xml"/><Relationship Id="rId161" Type="http://schemas.openxmlformats.org/officeDocument/2006/relationships/image" Target="../media/image5636.png"/><Relationship Id="rId217" Type="http://schemas.openxmlformats.org/officeDocument/2006/relationships/image" Target="../media/image5664.png"/><Relationship Id="rId399" Type="http://schemas.openxmlformats.org/officeDocument/2006/relationships/image" Target="../media/image5755.png"/><Relationship Id="rId259" Type="http://schemas.openxmlformats.org/officeDocument/2006/relationships/image" Target="../media/image5685.png"/><Relationship Id="rId23" Type="http://schemas.openxmlformats.org/officeDocument/2006/relationships/image" Target="../media/image55670.png"/><Relationship Id="rId119" Type="http://schemas.openxmlformats.org/officeDocument/2006/relationships/image" Target="../media/image5615.png"/><Relationship Id="rId270" Type="http://schemas.openxmlformats.org/officeDocument/2006/relationships/customXml" Target="../ink/ink1042.xml"/><Relationship Id="rId326" Type="http://schemas.openxmlformats.org/officeDocument/2006/relationships/customXml" Target="../ink/ink1070.xml"/><Relationship Id="rId65" Type="http://schemas.openxmlformats.org/officeDocument/2006/relationships/image" Target="../media/image55880.png"/><Relationship Id="rId130" Type="http://schemas.openxmlformats.org/officeDocument/2006/relationships/customXml" Target="../ink/ink972.xml"/><Relationship Id="rId368" Type="http://schemas.openxmlformats.org/officeDocument/2006/relationships/customXml" Target="../ink/ink1091.xml"/><Relationship Id="rId172" Type="http://schemas.openxmlformats.org/officeDocument/2006/relationships/customXml" Target="../ink/ink993.xml"/><Relationship Id="rId228" Type="http://schemas.openxmlformats.org/officeDocument/2006/relationships/customXml" Target="../ink/ink1021.xml"/><Relationship Id="rId281" Type="http://schemas.openxmlformats.org/officeDocument/2006/relationships/image" Target="../media/image5696.png"/><Relationship Id="rId337" Type="http://schemas.openxmlformats.org/officeDocument/2006/relationships/image" Target="../media/image5724.png"/><Relationship Id="rId34" Type="http://schemas.openxmlformats.org/officeDocument/2006/relationships/customXml" Target="../ink/ink924.xml"/><Relationship Id="rId76" Type="http://schemas.openxmlformats.org/officeDocument/2006/relationships/customXml" Target="../ink/ink945.xml"/><Relationship Id="rId141" Type="http://schemas.openxmlformats.org/officeDocument/2006/relationships/image" Target="../media/image5626.png"/><Relationship Id="rId379" Type="http://schemas.openxmlformats.org/officeDocument/2006/relationships/image" Target="../media/image5745.png"/><Relationship Id="rId7" Type="http://schemas.openxmlformats.org/officeDocument/2006/relationships/image" Target="../media/image55590.png"/><Relationship Id="rId183" Type="http://schemas.openxmlformats.org/officeDocument/2006/relationships/image" Target="../media/image5647.png"/><Relationship Id="rId239" Type="http://schemas.openxmlformats.org/officeDocument/2006/relationships/image" Target="../media/image5675.png"/><Relationship Id="rId390" Type="http://schemas.openxmlformats.org/officeDocument/2006/relationships/customXml" Target="../ink/ink1102.xml"/><Relationship Id="rId404" Type="http://schemas.openxmlformats.org/officeDocument/2006/relationships/customXml" Target="../ink/ink1109.xml"/><Relationship Id="rId250" Type="http://schemas.openxmlformats.org/officeDocument/2006/relationships/customXml" Target="../ink/ink1032.xml"/><Relationship Id="rId292" Type="http://schemas.openxmlformats.org/officeDocument/2006/relationships/customXml" Target="../ink/ink1053.xml"/><Relationship Id="rId306" Type="http://schemas.openxmlformats.org/officeDocument/2006/relationships/customXml" Target="../ink/ink1060.xml"/><Relationship Id="rId45" Type="http://schemas.openxmlformats.org/officeDocument/2006/relationships/image" Target="../media/image55780.png"/><Relationship Id="rId87" Type="http://schemas.openxmlformats.org/officeDocument/2006/relationships/image" Target="../media/image55990.png"/><Relationship Id="rId110" Type="http://schemas.openxmlformats.org/officeDocument/2006/relationships/customXml" Target="../ink/ink962.xml"/><Relationship Id="rId348" Type="http://schemas.openxmlformats.org/officeDocument/2006/relationships/customXml" Target="../ink/ink1081.xml"/><Relationship Id="rId152" Type="http://schemas.openxmlformats.org/officeDocument/2006/relationships/customXml" Target="../ink/ink983.xml"/><Relationship Id="rId194" Type="http://schemas.openxmlformats.org/officeDocument/2006/relationships/customXml" Target="../ink/ink1004.xml"/><Relationship Id="rId208" Type="http://schemas.openxmlformats.org/officeDocument/2006/relationships/customXml" Target="../ink/ink1011.xml"/><Relationship Id="rId261" Type="http://schemas.openxmlformats.org/officeDocument/2006/relationships/image" Target="../media/image5686.png"/><Relationship Id="rId14" Type="http://schemas.openxmlformats.org/officeDocument/2006/relationships/customXml" Target="../ink/ink914.xml"/><Relationship Id="rId56" Type="http://schemas.openxmlformats.org/officeDocument/2006/relationships/customXml" Target="../ink/ink935.xml"/><Relationship Id="rId317" Type="http://schemas.openxmlformats.org/officeDocument/2006/relationships/image" Target="../media/image5714.png"/><Relationship Id="rId359" Type="http://schemas.openxmlformats.org/officeDocument/2006/relationships/image" Target="../media/image5735.png"/><Relationship Id="rId98" Type="http://schemas.openxmlformats.org/officeDocument/2006/relationships/customXml" Target="../ink/ink956.xml"/><Relationship Id="rId121" Type="http://schemas.openxmlformats.org/officeDocument/2006/relationships/image" Target="../media/image5616.png"/><Relationship Id="rId163" Type="http://schemas.openxmlformats.org/officeDocument/2006/relationships/image" Target="../media/image5637.png"/><Relationship Id="rId219" Type="http://schemas.openxmlformats.org/officeDocument/2006/relationships/image" Target="../media/image5665.png"/><Relationship Id="rId370" Type="http://schemas.openxmlformats.org/officeDocument/2006/relationships/customXml" Target="../ink/ink1092.xml"/><Relationship Id="rId230" Type="http://schemas.openxmlformats.org/officeDocument/2006/relationships/customXml" Target="../ink/ink1022.xml"/><Relationship Id="rId25" Type="http://schemas.openxmlformats.org/officeDocument/2006/relationships/image" Target="../media/image55680.png"/><Relationship Id="rId67" Type="http://schemas.openxmlformats.org/officeDocument/2006/relationships/image" Target="../media/image55890.png"/><Relationship Id="rId272" Type="http://schemas.openxmlformats.org/officeDocument/2006/relationships/customXml" Target="../ink/ink1043.xml"/><Relationship Id="rId328" Type="http://schemas.openxmlformats.org/officeDocument/2006/relationships/customXml" Target="../ink/ink1071.xml"/><Relationship Id="rId132" Type="http://schemas.openxmlformats.org/officeDocument/2006/relationships/customXml" Target="../ink/ink973.xml"/><Relationship Id="rId174" Type="http://schemas.openxmlformats.org/officeDocument/2006/relationships/customXml" Target="../ink/ink994.xml"/><Relationship Id="rId381" Type="http://schemas.openxmlformats.org/officeDocument/2006/relationships/image" Target="../media/image5746.png"/><Relationship Id="rId241" Type="http://schemas.openxmlformats.org/officeDocument/2006/relationships/image" Target="../media/image5676.png"/><Relationship Id="rId36" Type="http://schemas.openxmlformats.org/officeDocument/2006/relationships/customXml" Target="../ink/ink925.xml"/><Relationship Id="rId283" Type="http://schemas.openxmlformats.org/officeDocument/2006/relationships/image" Target="../media/image5697.png"/><Relationship Id="rId339" Type="http://schemas.openxmlformats.org/officeDocument/2006/relationships/image" Target="../media/image5725.png"/><Relationship Id="rId78" Type="http://schemas.openxmlformats.org/officeDocument/2006/relationships/customXml" Target="../ink/ink946.xml"/><Relationship Id="rId101" Type="http://schemas.openxmlformats.org/officeDocument/2006/relationships/image" Target="../media/image56060.png"/><Relationship Id="rId143" Type="http://schemas.openxmlformats.org/officeDocument/2006/relationships/image" Target="../media/image5627.png"/><Relationship Id="rId185" Type="http://schemas.openxmlformats.org/officeDocument/2006/relationships/image" Target="../media/image5648.png"/><Relationship Id="rId350" Type="http://schemas.openxmlformats.org/officeDocument/2006/relationships/customXml" Target="../ink/ink1082.xml"/><Relationship Id="rId406" Type="http://schemas.openxmlformats.org/officeDocument/2006/relationships/customXml" Target="../ink/ink1110.xml"/><Relationship Id="rId9" Type="http://schemas.openxmlformats.org/officeDocument/2006/relationships/image" Target="../media/image55600.png"/><Relationship Id="rId210" Type="http://schemas.openxmlformats.org/officeDocument/2006/relationships/customXml" Target="../ink/ink1012.xml"/><Relationship Id="rId392" Type="http://schemas.openxmlformats.org/officeDocument/2006/relationships/customXml" Target="../ink/ink1103.xml"/><Relationship Id="rId252" Type="http://schemas.openxmlformats.org/officeDocument/2006/relationships/customXml" Target="../ink/ink1033.xml"/><Relationship Id="rId294" Type="http://schemas.openxmlformats.org/officeDocument/2006/relationships/customXml" Target="../ink/ink1054.xml"/><Relationship Id="rId308" Type="http://schemas.openxmlformats.org/officeDocument/2006/relationships/customXml" Target="../ink/ink1061.xml"/><Relationship Id="rId47" Type="http://schemas.openxmlformats.org/officeDocument/2006/relationships/image" Target="../media/image55790.png"/><Relationship Id="rId89" Type="http://schemas.openxmlformats.org/officeDocument/2006/relationships/image" Target="../media/image56000.png"/><Relationship Id="rId112" Type="http://schemas.openxmlformats.org/officeDocument/2006/relationships/customXml" Target="../ink/ink963.xml"/><Relationship Id="rId154" Type="http://schemas.openxmlformats.org/officeDocument/2006/relationships/customXml" Target="../ink/ink984.xml"/><Relationship Id="rId361" Type="http://schemas.openxmlformats.org/officeDocument/2006/relationships/image" Target="../media/image5736.png"/><Relationship Id="rId196" Type="http://schemas.openxmlformats.org/officeDocument/2006/relationships/customXml" Target="../ink/ink1005.xml"/><Relationship Id="rId16" Type="http://schemas.openxmlformats.org/officeDocument/2006/relationships/customXml" Target="../ink/ink915.xml"/><Relationship Id="rId221" Type="http://schemas.openxmlformats.org/officeDocument/2006/relationships/image" Target="../media/image980.png"/><Relationship Id="rId263" Type="http://schemas.openxmlformats.org/officeDocument/2006/relationships/image" Target="../media/image5687.png"/><Relationship Id="rId319" Type="http://schemas.openxmlformats.org/officeDocument/2006/relationships/image" Target="../media/image5715.png"/><Relationship Id="rId58" Type="http://schemas.openxmlformats.org/officeDocument/2006/relationships/customXml" Target="../ink/ink936.xml"/><Relationship Id="rId123" Type="http://schemas.openxmlformats.org/officeDocument/2006/relationships/image" Target="../media/image5617.png"/><Relationship Id="rId330" Type="http://schemas.openxmlformats.org/officeDocument/2006/relationships/customXml" Target="../ink/ink1072.xml"/><Relationship Id="rId165" Type="http://schemas.openxmlformats.org/officeDocument/2006/relationships/image" Target="../media/image5638.png"/><Relationship Id="rId372" Type="http://schemas.openxmlformats.org/officeDocument/2006/relationships/customXml" Target="../ink/ink1093.xml"/><Relationship Id="rId232" Type="http://schemas.openxmlformats.org/officeDocument/2006/relationships/customXml" Target="../ink/ink1023.xml"/><Relationship Id="rId274" Type="http://schemas.openxmlformats.org/officeDocument/2006/relationships/customXml" Target="../ink/ink1044.xml"/><Relationship Id="rId27" Type="http://schemas.openxmlformats.org/officeDocument/2006/relationships/image" Target="../media/image55690.png"/><Relationship Id="rId48" Type="http://schemas.openxmlformats.org/officeDocument/2006/relationships/customXml" Target="../ink/ink931.xml"/><Relationship Id="rId69" Type="http://schemas.openxmlformats.org/officeDocument/2006/relationships/image" Target="../media/image55900.png"/><Relationship Id="rId113" Type="http://schemas.openxmlformats.org/officeDocument/2006/relationships/image" Target="../media/image56120.png"/><Relationship Id="rId134" Type="http://schemas.openxmlformats.org/officeDocument/2006/relationships/customXml" Target="../ink/ink974.xml"/><Relationship Id="rId320" Type="http://schemas.openxmlformats.org/officeDocument/2006/relationships/customXml" Target="../ink/ink1067.xml"/><Relationship Id="rId80" Type="http://schemas.openxmlformats.org/officeDocument/2006/relationships/customXml" Target="../ink/ink947.xml"/><Relationship Id="rId155" Type="http://schemas.openxmlformats.org/officeDocument/2006/relationships/image" Target="../media/image5633.png"/><Relationship Id="rId176" Type="http://schemas.openxmlformats.org/officeDocument/2006/relationships/customXml" Target="../ink/ink995.xml"/><Relationship Id="rId197" Type="http://schemas.openxmlformats.org/officeDocument/2006/relationships/image" Target="../media/image5654.png"/><Relationship Id="rId341" Type="http://schemas.openxmlformats.org/officeDocument/2006/relationships/image" Target="../media/image5726.png"/><Relationship Id="rId362" Type="http://schemas.openxmlformats.org/officeDocument/2006/relationships/customXml" Target="../ink/ink1088.xml"/><Relationship Id="rId383" Type="http://schemas.openxmlformats.org/officeDocument/2006/relationships/image" Target="../media/image5747.png"/><Relationship Id="rId201" Type="http://schemas.openxmlformats.org/officeDocument/2006/relationships/image" Target="../media/image5656.png"/><Relationship Id="rId222" Type="http://schemas.openxmlformats.org/officeDocument/2006/relationships/customXml" Target="../ink/ink1018.xml"/><Relationship Id="rId243" Type="http://schemas.openxmlformats.org/officeDocument/2006/relationships/image" Target="../media/image5677.png"/><Relationship Id="rId264" Type="http://schemas.openxmlformats.org/officeDocument/2006/relationships/customXml" Target="../ink/ink1039.xml"/><Relationship Id="rId285" Type="http://schemas.openxmlformats.org/officeDocument/2006/relationships/image" Target="../media/image5698.png"/><Relationship Id="rId17" Type="http://schemas.openxmlformats.org/officeDocument/2006/relationships/image" Target="../media/image55640.png"/><Relationship Id="rId38" Type="http://schemas.openxmlformats.org/officeDocument/2006/relationships/customXml" Target="../ink/ink926.xml"/><Relationship Id="rId59" Type="http://schemas.openxmlformats.org/officeDocument/2006/relationships/image" Target="../media/image920.png"/><Relationship Id="rId103" Type="http://schemas.openxmlformats.org/officeDocument/2006/relationships/image" Target="../media/image56070.png"/><Relationship Id="rId124" Type="http://schemas.openxmlformats.org/officeDocument/2006/relationships/customXml" Target="../ink/ink969.xml"/><Relationship Id="rId310" Type="http://schemas.openxmlformats.org/officeDocument/2006/relationships/customXml" Target="../ink/ink1062.xml"/><Relationship Id="rId70" Type="http://schemas.openxmlformats.org/officeDocument/2006/relationships/customXml" Target="../ink/ink942.xml"/><Relationship Id="rId91" Type="http://schemas.openxmlformats.org/officeDocument/2006/relationships/image" Target="../media/image56010.png"/><Relationship Id="rId145" Type="http://schemas.openxmlformats.org/officeDocument/2006/relationships/image" Target="../media/image5628.png"/><Relationship Id="rId166" Type="http://schemas.openxmlformats.org/officeDocument/2006/relationships/customXml" Target="../ink/ink990.xml"/><Relationship Id="rId187" Type="http://schemas.openxmlformats.org/officeDocument/2006/relationships/image" Target="../media/image5649.png"/><Relationship Id="rId331" Type="http://schemas.openxmlformats.org/officeDocument/2006/relationships/image" Target="../media/image5721.png"/><Relationship Id="rId352" Type="http://schemas.openxmlformats.org/officeDocument/2006/relationships/customXml" Target="../ink/ink1083.xml"/><Relationship Id="rId373" Type="http://schemas.openxmlformats.org/officeDocument/2006/relationships/image" Target="../media/image5742.png"/><Relationship Id="rId394" Type="http://schemas.openxmlformats.org/officeDocument/2006/relationships/customXml" Target="../ink/ink1104.xml"/><Relationship Id="rId408" Type="http://schemas.openxmlformats.org/officeDocument/2006/relationships/customXml" Target="../ink/ink1111.xml"/><Relationship Id="rId1" Type="http://schemas.openxmlformats.org/officeDocument/2006/relationships/slideLayout" Target="../slideLayouts/slideLayout22.xml"/><Relationship Id="rId212" Type="http://schemas.openxmlformats.org/officeDocument/2006/relationships/customXml" Target="../ink/ink1013.xml"/><Relationship Id="rId233" Type="http://schemas.openxmlformats.org/officeDocument/2006/relationships/image" Target="../media/image5672.png"/><Relationship Id="rId254" Type="http://schemas.openxmlformats.org/officeDocument/2006/relationships/customXml" Target="../ink/ink1034.xml"/><Relationship Id="rId28" Type="http://schemas.openxmlformats.org/officeDocument/2006/relationships/customXml" Target="../ink/ink921.xml"/><Relationship Id="rId49" Type="http://schemas.openxmlformats.org/officeDocument/2006/relationships/image" Target="../media/image55800.png"/><Relationship Id="rId114" Type="http://schemas.openxmlformats.org/officeDocument/2006/relationships/customXml" Target="../ink/ink964.xml"/><Relationship Id="rId275" Type="http://schemas.openxmlformats.org/officeDocument/2006/relationships/image" Target="../media/image1020.png"/><Relationship Id="rId296" Type="http://schemas.openxmlformats.org/officeDocument/2006/relationships/customXml" Target="../ink/ink1055.xml"/><Relationship Id="rId300" Type="http://schemas.openxmlformats.org/officeDocument/2006/relationships/customXml" Target="../ink/ink1057.xml"/><Relationship Id="rId60" Type="http://schemas.openxmlformats.org/officeDocument/2006/relationships/customXml" Target="../ink/ink937.xml"/><Relationship Id="rId81" Type="http://schemas.openxmlformats.org/officeDocument/2006/relationships/image" Target="../media/image55960.png"/><Relationship Id="rId135" Type="http://schemas.openxmlformats.org/officeDocument/2006/relationships/image" Target="../media/image5623.png"/><Relationship Id="rId156" Type="http://schemas.openxmlformats.org/officeDocument/2006/relationships/customXml" Target="../ink/ink985.xml"/><Relationship Id="rId177" Type="http://schemas.openxmlformats.org/officeDocument/2006/relationships/image" Target="../media/image5644.png"/><Relationship Id="rId198" Type="http://schemas.openxmlformats.org/officeDocument/2006/relationships/customXml" Target="../ink/ink1006.xml"/><Relationship Id="rId321" Type="http://schemas.openxmlformats.org/officeDocument/2006/relationships/image" Target="../media/image5716.png"/><Relationship Id="rId342" Type="http://schemas.openxmlformats.org/officeDocument/2006/relationships/customXml" Target="../ink/ink1078.xml"/><Relationship Id="rId363" Type="http://schemas.openxmlformats.org/officeDocument/2006/relationships/image" Target="../media/image5737.png"/><Relationship Id="rId384" Type="http://schemas.openxmlformats.org/officeDocument/2006/relationships/customXml" Target="../ink/ink1099.xml"/><Relationship Id="rId202" Type="http://schemas.openxmlformats.org/officeDocument/2006/relationships/customXml" Target="../ink/ink1008.xml"/><Relationship Id="rId223" Type="http://schemas.openxmlformats.org/officeDocument/2006/relationships/image" Target="../media/image990.png"/><Relationship Id="rId244" Type="http://schemas.openxmlformats.org/officeDocument/2006/relationships/customXml" Target="../ink/ink1029.xml"/><Relationship Id="rId18" Type="http://schemas.openxmlformats.org/officeDocument/2006/relationships/customXml" Target="../ink/ink916.xml"/><Relationship Id="rId39" Type="http://schemas.openxmlformats.org/officeDocument/2006/relationships/image" Target="../media/image55750.png"/><Relationship Id="rId265" Type="http://schemas.openxmlformats.org/officeDocument/2006/relationships/image" Target="../media/image5688.png"/><Relationship Id="rId286" Type="http://schemas.openxmlformats.org/officeDocument/2006/relationships/customXml" Target="../ink/ink1050.xml"/><Relationship Id="rId50" Type="http://schemas.openxmlformats.org/officeDocument/2006/relationships/customXml" Target="../ink/ink932.xml"/><Relationship Id="rId104" Type="http://schemas.openxmlformats.org/officeDocument/2006/relationships/customXml" Target="../ink/ink959.xml"/><Relationship Id="rId125" Type="http://schemas.openxmlformats.org/officeDocument/2006/relationships/image" Target="../media/image5618.png"/><Relationship Id="rId146" Type="http://schemas.openxmlformats.org/officeDocument/2006/relationships/customXml" Target="../ink/ink980.xml"/><Relationship Id="rId167" Type="http://schemas.openxmlformats.org/officeDocument/2006/relationships/image" Target="../media/image5639.png"/><Relationship Id="rId188" Type="http://schemas.openxmlformats.org/officeDocument/2006/relationships/customXml" Target="../ink/ink1001.xml"/><Relationship Id="rId311" Type="http://schemas.openxmlformats.org/officeDocument/2006/relationships/image" Target="../media/image5711.png"/><Relationship Id="rId332" Type="http://schemas.openxmlformats.org/officeDocument/2006/relationships/customXml" Target="../ink/ink1073.xml"/><Relationship Id="rId353" Type="http://schemas.openxmlformats.org/officeDocument/2006/relationships/image" Target="../media/image5732.png"/><Relationship Id="rId374" Type="http://schemas.openxmlformats.org/officeDocument/2006/relationships/customXml" Target="../ink/ink1094.xml"/><Relationship Id="rId395" Type="http://schemas.openxmlformats.org/officeDocument/2006/relationships/image" Target="../media/image5753.png"/><Relationship Id="rId409" Type="http://schemas.openxmlformats.org/officeDocument/2006/relationships/image" Target="../media/image5760.png"/><Relationship Id="rId71" Type="http://schemas.openxmlformats.org/officeDocument/2006/relationships/image" Target="../media/image55910.png"/><Relationship Id="rId92" Type="http://schemas.openxmlformats.org/officeDocument/2006/relationships/customXml" Target="../ink/ink953.xml"/><Relationship Id="rId213" Type="http://schemas.openxmlformats.org/officeDocument/2006/relationships/image" Target="../media/image5662.png"/><Relationship Id="rId234" Type="http://schemas.openxmlformats.org/officeDocument/2006/relationships/customXml" Target="../ink/ink1024.xml"/><Relationship Id="rId2" Type="http://schemas.openxmlformats.org/officeDocument/2006/relationships/customXml" Target="../ink/ink908.xml"/><Relationship Id="rId29" Type="http://schemas.openxmlformats.org/officeDocument/2006/relationships/image" Target="../media/image55700.png"/><Relationship Id="rId255" Type="http://schemas.openxmlformats.org/officeDocument/2006/relationships/image" Target="../media/image5683.png"/><Relationship Id="rId276" Type="http://schemas.openxmlformats.org/officeDocument/2006/relationships/customXml" Target="../ink/ink1045.xml"/><Relationship Id="rId297" Type="http://schemas.openxmlformats.org/officeDocument/2006/relationships/image" Target="../media/image5704.png"/><Relationship Id="rId40" Type="http://schemas.openxmlformats.org/officeDocument/2006/relationships/customXml" Target="../ink/ink927.xml"/><Relationship Id="rId115" Type="http://schemas.openxmlformats.org/officeDocument/2006/relationships/image" Target="../media/image5613.png"/><Relationship Id="rId136" Type="http://schemas.openxmlformats.org/officeDocument/2006/relationships/customXml" Target="../ink/ink975.xml"/><Relationship Id="rId157" Type="http://schemas.openxmlformats.org/officeDocument/2006/relationships/image" Target="../media/image5634.png"/><Relationship Id="rId178" Type="http://schemas.openxmlformats.org/officeDocument/2006/relationships/customXml" Target="../ink/ink996.xml"/><Relationship Id="rId301" Type="http://schemas.openxmlformats.org/officeDocument/2006/relationships/image" Target="../media/image5706.png"/><Relationship Id="rId322" Type="http://schemas.openxmlformats.org/officeDocument/2006/relationships/customXml" Target="../ink/ink1068.xml"/><Relationship Id="rId343" Type="http://schemas.openxmlformats.org/officeDocument/2006/relationships/image" Target="../media/image5727.png"/><Relationship Id="rId364" Type="http://schemas.openxmlformats.org/officeDocument/2006/relationships/customXml" Target="../ink/ink1089.xml"/><Relationship Id="rId61" Type="http://schemas.openxmlformats.org/officeDocument/2006/relationships/image" Target="../media/image55860.png"/><Relationship Id="rId82" Type="http://schemas.openxmlformats.org/officeDocument/2006/relationships/customXml" Target="../ink/ink948.xml"/><Relationship Id="rId199" Type="http://schemas.openxmlformats.org/officeDocument/2006/relationships/image" Target="../media/image5655.png"/><Relationship Id="rId203" Type="http://schemas.openxmlformats.org/officeDocument/2006/relationships/image" Target="../media/image5657.png"/><Relationship Id="rId385" Type="http://schemas.openxmlformats.org/officeDocument/2006/relationships/image" Target="../media/image5748.png"/><Relationship Id="rId19" Type="http://schemas.openxmlformats.org/officeDocument/2006/relationships/image" Target="../media/image55650.png"/><Relationship Id="rId224" Type="http://schemas.openxmlformats.org/officeDocument/2006/relationships/customXml" Target="../ink/ink1019.xml"/><Relationship Id="rId245" Type="http://schemas.openxmlformats.org/officeDocument/2006/relationships/image" Target="../media/image5678.png"/><Relationship Id="rId266" Type="http://schemas.openxmlformats.org/officeDocument/2006/relationships/customXml" Target="../ink/ink1040.xml"/><Relationship Id="rId287" Type="http://schemas.openxmlformats.org/officeDocument/2006/relationships/image" Target="../media/image5699.png"/><Relationship Id="rId410" Type="http://schemas.openxmlformats.org/officeDocument/2006/relationships/customXml" Target="../ink/ink1112.xml"/><Relationship Id="rId30" Type="http://schemas.openxmlformats.org/officeDocument/2006/relationships/customXml" Target="../ink/ink922.xml"/><Relationship Id="rId105" Type="http://schemas.openxmlformats.org/officeDocument/2006/relationships/image" Target="../media/image56080.png"/><Relationship Id="rId126" Type="http://schemas.openxmlformats.org/officeDocument/2006/relationships/customXml" Target="../ink/ink970.xml"/><Relationship Id="rId147" Type="http://schemas.openxmlformats.org/officeDocument/2006/relationships/image" Target="../media/image5629.png"/><Relationship Id="rId168" Type="http://schemas.openxmlformats.org/officeDocument/2006/relationships/customXml" Target="../ink/ink991.xml"/><Relationship Id="rId312" Type="http://schemas.openxmlformats.org/officeDocument/2006/relationships/customXml" Target="../ink/ink1063.xml"/><Relationship Id="rId333" Type="http://schemas.openxmlformats.org/officeDocument/2006/relationships/image" Target="../media/image5722.png"/><Relationship Id="rId354" Type="http://schemas.openxmlformats.org/officeDocument/2006/relationships/customXml" Target="../ink/ink1084.xml"/><Relationship Id="rId51" Type="http://schemas.openxmlformats.org/officeDocument/2006/relationships/image" Target="../media/image55810.png"/><Relationship Id="rId72" Type="http://schemas.openxmlformats.org/officeDocument/2006/relationships/customXml" Target="../ink/ink943.xml"/><Relationship Id="rId93" Type="http://schemas.openxmlformats.org/officeDocument/2006/relationships/image" Target="../media/image56020.png"/><Relationship Id="rId189" Type="http://schemas.openxmlformats.org/officeDocument/2006/relationships/image" Target="../media/image5650.png"/><Relationship Id="rId375" Type="http://schemas.openxmlformats.org/officeDocument/2006/relationships/image" Target="../media/image5743.png"/><Relationship Id="rId396" Type="http://schemas.openxmlformats.org/officeDocument/2006/relationships/customXml" Target="../ink/ink1105.xml"/><Relationship Id="rId3" Type="http://schemas.openxmlformats.org/officeDocument/2006/relationships/image" Target="../media/image55570.png"/><Relationship Id="rId214" Type="http://schemas.openxmlformats.org/officeDocument/2006/relationships/customXml" Target="../ink/ink1014.xml"/><Relationship Id="rId235" Type="http://schemas.openxmlformats.org/officeDocument/2006/relationships/image" Target="../media/image5673.png"/><Relationship Id="rId256" Type="http://schemas.openxmlformats.org/officeDocument/2006/relationships/customXml" Target="../ink/ink1035.xml"/><Relationship Id="rId277" Type="http://schemas.openxmlformats.org/officeDocument/2006/relationships/image" Target="../media/image1030.png"/><Relationship Id="rId298" Type="http://schemas.openxmlformats.org/officeDocument/2006/relationships/customXml" Target="../ink/ink1056.xml"/><Relationship Id="rId400" Type="http://schemas.openxmlformats.org/officeDocument/2006/relationships/customXml" Target="../ink/ink1107.xml"/><Relationship Id="rId116" Type="http://schemas.openxmlformats.org/officeDocument/2006/relationships/customXml" Target="../ink/ink965.xml"/><Relationship Id="rId137" Type="http://schemas.openxmlformats.org/officeDocument/2006/relationships/image" Target="../media/image5624.png"/><Relationship Id="rId158" Type="http://schemas.openxmlformats.org/officeDocument/2006/relationships/customXml" Target="../ink/ink986.xml"/><Relationship Id="rId302" Type="http://schemas.openxmlformats.org/officeDocument/2006/relationships/customXml" Target="../ink/ink1058.xml"/><Relationship Id="rId323" Type="http://schemas.openxmlformats.org/officeDocument/2006/relationships/image" Target="../media/image5717.png"/><Relationship Id="rId344" Type="http://schemas.openxmlformats.org/officeDocument/2006/relationships/customXml" Target="../ink/ink1079.xml"/><Relationship Id="rId20" Type="http://schemas.openxmlformats.org/officeDocument/2006/relationships/customXml" Target="../ink/ink917.xml"/><Relationship Id="rId41" Type="http://schemas.openxmlformats.org/officeDocument/2006/relationships/image" Target="../media/image55760.png"/><Relationship Id="rId62" Type="http://schemas.openxmlformats.org/officeDocument/2006/relationships/customXml" Target="../ink/ink938.xml"/><Relationship Id="rId83" Type="http://schemas.openxmlformats.org/officeDocument/2006/relationships/image" Target="../media/image55970.png"/><Relationship Id="rId179" Type="http://schemas.openxmlformats.org/officeDocument/2006/relationships/image" Target="../media/image5645.png"/><Relationship Id="rId365" Type="http://schemas.openxmlformats.org/officeDocument/2006/relationships/image" Target="../media/image5738.png"/><Relationship Id="rId386" Type="http://schemas.openxmlformats.org/officeDocument/2006/relationships/customXml" Target="../ink/ink1100.xml"/><Relationship Id="rId190" Type="http://schemas.openxmlformats.org/officeDocument/2006/relationships/customXml" Target="../ink/ink1002.xml"/><Relationship Id="rId204" Type="http://schemas.openxmlformats.org/officeDocument/2006/relationships/customXml" Target="../ink/ink1009.xml"/><Relationship Id="rId225" Type="http://schemas.openxmlformats.org/officeDocument/2006/relationships/image" Target="../media/image5668.png"/><Relationship Id="rId246" Type="http://schemas.openxmlformats.org/officeDocument/2006/relationships/customXml" Target="../ink/ink1030.xml"/><Relationship Id="rId267" Type="http://schemas.openxmlformats.org/officeDocument/2006/relationships/image" Target="../media/image5689.png"/><Relationship Id="rId288" Type="http://schemas.openxmlformats.org/officeDocument/2006/relationships/customXml" Target="../ink/ink1051.xml"/><Relationship Id="rId411" Type="http://schemas.openxmlformats.org/officeDocument/2006/relationships/image" Target="../media/image5761.png"/><Relationship Id="rId106" Type="http://schemas.openxmlformats.org/officeDocument/2006/relationships/customXml" Target="../ink/ink960.xml"/><Relationship Id="rId127" Type="http://schemas.openxmlformats.org/officeDocument/2006/relationships/image" Target="../media/image5619.png"/><Relationship Id="rId313" Type="http://schemas.openxmlformats.org/officeDocument/2006/relationships/image" Target="../media/image5712.png"/><Relationship Id="rId10" Type="http://schemas.openxmlformats.org/officeDocument/2006/relationships/customXml" Target="../ink/ink912.xml"/><Relationship Id="rId31" Type="http://schemas.openxmlformats.org/officeDocument/2006/relationships/image" Target="../media/image55710.png"/><Relationship Id="rId52" Type="http://schemas.openxmlformats.org/officeDocument/2006/relationships/customXml" Target="../ink/ink933.xml"/><Relationship Id="rId73" Type="http://schemas.openxmlformats.org/officeDocument/2006/relationships/image" Target="../media/image55920.png"/><Relationship Id="rId94" Type="http://schemas.openxmlformats.org/officeDocument/2006/relationships/customXml" Target="../ink/ink954.xml"/><Relationship Id="rId148" Type="http://schemas.openxmlformats.org/officeDocument/2006/relationships/customXml" Target="../ink/ink981.xml"/><Relationship Id="rId169" Type="http://schemas.openxmlformats.org/officeDocument/2006/relationships/image" Target="../media/image5640.png"/><Relationship Id="rId334" Type="http://schemas.openxmlformats.org/officeDocument/2006/relationships/customXml" Target="../ink/ink1074.xml"/><Relationship Id="rId355" Type="http://schemas.openxmlformats.org/officeDocument/2006/relationships/image" Target="../media/image5733.png"/><Relationship Id="rId376" Type="http://schemas.openxmlformats.org/officeDocument/2006/relationships/customXml" Target="../ink/ink1095.xml"/><Relationship Id="rId397" Type="http://schemas.openxmlformats.org/officeDocument/2006/relationships/image" Target="../media/image5754.png"/><Relationship Id="rId4" Type="http://schemas.openxmlformats.org/officeDocument/2006/relationships/customXml" Target="../ink/ink909.xml"/><Relationship Id="rId180" Type="http://schemas.openxmlformats.org/officeDocument/2006/relationships/customXml" Target="../ink/ink997.xml"/><Relationship Id="rId215" Type="http://schemas.openxmlformats.org/officeDocument/2006/relationships/image" Target="../media/image5663.png"/><Relationship Id="rId236" Type="http://schemas.openxmlformats.org/officeDocument/2006/relationships/customXml" Target="../ink/ink1025.xml"/><Relationship Id="rId257" Type="http://schemas.openxmlformats.org/officeDocument/2006/relationships/image" Target="../media/image5684.png"/><Relationship Id="rId278" Type="http://schemas.openxmlformats.org/officeDocument/2006/relationships/customXml" Target="../ink/ink1046.xml"/><Relationship Id="rId401" Type="http://schemas.openxmlformats.org/officeDocument/2006/relationships/image" Target="../media/image5756.png"/><Relationship Id="rId303" Type="http://schemas.openxmlformats.org/officeDocument/2006/relationships/image" Target="../media/image5707.png"/><Relationship Id="rId42" Type="http://schemas.openxmlformats.org/officeDocument/2006/relationships/customXml" Target="../ink/ink928.xml"/><Relationship Id="rId84" Type="http://schemas.openxmlformats.org/officeDocument/2006/relationships/customXml" Target="../ink/ink949.xml"/><Relationship Id="rId138" Type="http://schemas.openxmlformats.org/officeDocument/2006/relationships/customXml" Target="../ink/ink976.xml"/><Relationship Id="rId345" Type="http://schemas.openxmlformats.org/officeDocument/2006/relationships/image" Target="../media/image5728.png"/><Relationship Id="rId387" Type="http://schemas.openxmlformats.org/officeDocument/2006/relationships/image" Target="../media/image5749.png"/><Relationship Id="rId191" Type="http://schemas.openxmlformats.org/officeDocument/2006/relationships/image" Target="../media/image5651.png"/><Relationship Id="rId205" Type="http://schemas.openxmlformats.org/officeDocument/2006/relationships/image" Target="../media/image970.png"/><Relationship Id="rId247" Type="http://schemas.openxmlformats.org/officeDocument/2006/relationships/image" Target="../media/image5679.png"/><Relationship Id="rId107" Type="http://schemas.openxmlformats.org/officeDocument/2006/relationships/image" Target="../media/image56090.png"/><Relationship Id="rId289" Type="http://schemas.openxmlformats.org/officeDocument/2006/relationships/image" Target="../media/image5700.png"/><Relationship Id="rId11" Type="http://schemas.openxmlformats.org/officeDocument/2006/relationships/image" Target="../media/image55610.png"/><Relationship Id="rId53" Type="http://schemas.openxmlformats.org/officeDocument/2006/relationships/image" Target="../media/image55820.png"/><Relationship Id="rId149" Type="http://schemas.openxmlformats.org/officeDocument/2006/relationships/image" Target="../media/image5630.png"/><Relationship Id="rId314" Type="http://schemas.openxmlformats.org/officeDocument/2006/relationships/customXml" Target="../ink/ink1064.xml"/><Relationship Id="rId356" Type="http://schemas.openxmlformats.org/officeDocument/2006/relationships/customXml" Target="../ink/ink1085.xml"/><Relationship Id="rId398" Type="http://schemas.openxmlformats.org/officeDocument/2006/relationships/customXml" Target="../ink/ink1106.xml"/><Relationship Id="rId95" Type="http://schemas.openxmlformats.org/officeDocument/2006/relationships/image" Target="../media/image56030.png"/><Relationship Id="rId160" Type="http://schemas.openxmlformats.org/officeDocument/2006/relationships/customXml" Target="../ink/ink987.xml"/><Relationship Id="rId216" Type="http://schemas.openxmlformats.org/officeDocument/2006/relationships/customXml" Target="../ink/ink1015.xml"/><Relationship Id="rId258" Type="http://schemas.openxmlformats.org/officeDocument/2006/relationships/customXml" Target="../ink/ink1036.xml"/><Relationship Id="rId22" Type="http://schemas.openxmlformats.org/officeDocument/2006/relationships/customXml" Target="../ink/ink918.xml"/><Relationship Id="rId64" Type="http://schemas.openxmlformats.org/officeDocument/2006/relationships/customXml" Target="../ink/ink939.xml"/><Relationship Id="rId118" Type="http://schemas.openxmlformats.org/officeDocument/2006/relationships/customXml" Target="../ink/ink966.xml"/><Relationship Id="rId325" Type="http://schemas.openxmlformats.org/officeDocument/2006/relationships/image" Target="../media/image5718.png"/><Relationship Id="rId367" Type="http://schemas.openxmlformats.org/officeDocument/2006/relationships/image" Target="../media/image5739.png"/><Relationship Id="rId171" Type="http://schemas.openxmlformats.org/officeDocument/2006/relationships/image" Target="../media/image5641.png"/><Relationship Id="rId227" Type="http://schemas.openxmlformats.org/officeDocument/2006/relationships/image" Target="../media/image5669.png"/><Relationship Id="rId269" Type="http://schemas.openxmlformats.org/officeDocument/2006/relationships/image" Target="../media/image5690.png"/><Relationship Id="rId33" Type="http://schemas.openxmlformats.org/officeDocument/2006/relationships/image" Target="../media/image55720.png"/><Relationship Id="rId129" Type="http://schemas.openxmlformats.org/officeDocument/2006/relationships/image" Target="../media/image5620.png"/><Relationship Id="rId280" Type="http://schemas.openxmlformats.org/officeDocument/2006/relationships/customXml" Target="../ink/ink1047.xml"/><Relationship Id="rId336" Type="http://schemas.openxmlformats.org/officeDocument/2006/relationships/customXml" Target="../ink/ink1075.xml"/><Relationship Id="rId75" Type="http://schemas.openxmlformats.org/officeDocument/2006/relationships/image" Target="../media/image930.png"/><Relationship Id="rId140" Type="http://schemas.openxmlformats.org/officeDocument/2006/relationships/customXml" Target="../ink/ink977.xml"/><Relationship Id="rId182" Type="http://schemas.openxmlformats.org/officeDocument/2006/relationships/customXml" Target="../ink/ink998.xml"/><Relationship Id="rId378" Type="http://schemas.openxmlformats.org/officeDocument/2006/relationships/customXml" Target="../ink/ink1096.xml"/><Relationship Id="rId403" Type="http://schemas.openxmlformats.org/officeDocument/2006/relationships/image" Target="../media/image5757.png"/><Relationship Id="rId6" Type="http://schemas.openxmlformats.org/officeDocument/2006/relationships/customXml" Target="../ink/ink910.xml"/><Relationship Id="rId238" Type="http://schemas.openxmlformats.org/officeDocument/2006/relationships/customXml" Target="../ink/ink1026.xml"/><Relationship Id="rId291" Type="http://schemas.openxmlformats.org/officeDocument/2006/relationships/image" Target="../media/image5701.png"/><Relationship Id="rId305" Type="http://schemas.openxmlformats.org/officeDocument/2006/relationships/image" Target="../media/image5708.png"/><Relationship Id="rId347" Type="http://schemas.openxmlformats.org/officeDocument/2006/relationships/image" Target="../media/image5729.png"/><Relationship Id="rId44" Type="http://schemas.openxmlformats.org/officeDocument/2006/relationships/customXml" Target="../ink/ink929.xml"/><Relationship Id="rId86" Type="http://schemas.openxmlformats.org/officeDocument/2006/relationships/customXml" Target="../ink/ink950.xml"/><Relationship Id="rId151" Type="http://schemas.openxmlformats.org/officeDocument/2006/relationships/image" Target="../media/image5631.png"/><Relationship Id="rId389" Type="http://schemas.openxmlformats.org/officeDocument/2006/relationships/image" Target="../media/image5750.png"/><Relationship Id="rId193" Type="http://schemas.openxmlformats.org/officeDocument/2006/relationships/image" Target="../media/image5652.png"/><Relationship Id="rId207" Type="http://schemas.openxmlformats.org/officeDocument/2006/relationships/image" Target="../media/image5659.png"/><Relationship Id="rId249" Type="http://schemas.openxmlformats.org/officeDocument/2006/relationships/image" Target="../media/image5680.png"/><Relationship Id="rId13" Type="http://schemas.openxmlformats.org/officeDocument/2006/relationships/image" Target="../media/image55620.png"/><Relationship Id="rId109" Type="http://schemas.openxmlformats.org/officeDocument/2006/relationships/image" Target="../media/image56100.png"/><Relationship Id="rId260" Type="http://schemas.openxmlformats.org/officeDocument/2006/relationships/customXml" Target="../ink/ink1037.xml"/><Relationship Id="rId316" Type="http://schemas.openxmlformats.org/officeDocument/2006/relationships/customXml" Target="../ink/ink1065.xml"/><Relationship Id="rId55" Type="http://schemas.openxmlformats.org/officeDocument/2006/relationships/image" Target="../media/image55830.png"/><Relationship Id="rId97" Type="http://schemas.openxmlformats.org/officeDocument/2006/relationships/image" Target="../media/image56040.png"/><Relationship Id="rId120" Type="http://schemas.openxmlformats.org/officeDocument/2006/relationships/customXml" Target="../ink/ink967.xml"/><Relationship Id="rId358" Type="http://schemas.openxmlformats.org/officeDocument/2006/relationships/customXml" Target="../ink/ink1086.xml"/><Relationship Id="rId162" Type="http://schemas.openxmlformats.org/officeDocument/2006/relationships/customXml" Target="../ink/ink988.xml"/><Relationship Id="rId218" Type="http://schemas.openxmlformats.org/officeDocument/2006/relationships/customXml" Target="../ink/ink1016.xml"/><Relationship Id="rId271" Type="http://schemas.openxmlformats.org/officeDocument/2006/relationships/image" Target="../media/image1001.png"/><Relationship Id="rId24" Type="http://schemas.openxmlformats.org/officeDocument/2006/relationships/customXml" Target="../ink/ink919.xml"/><Relationship Id="rId66" Type="http://schemas.openxmlformats.org/officeDocument/2006/relationships/customXml" Target="../ink/ink940.xml"/><Relationship Id="rId131" Type="http://schemas.openxmlformats.org/officeDocument/2006/relationships/image" Target="../media/image5621.png"/><Relationship Id="rId327" Type="http://schemas.openxmlformats.org/officeDocument/2006/relationships/image" Target="../media/image5719.png"/><Relationship Id="rId369" Type="http://schemas.openxmlformats.org/officeDocument/2006/relationships/image" Target="../media/image5740.png"/><Relationship Id="rId173" Type="http://schemas.openxmlformats.org/officeDocument/2006/relationships/image" Target="../media/image5642.png"/><Relationship Id="rId229" Type="http://schemas.openxmlformats.org/officeDocument/2006/relationships/image" Target="../media/image5670.png"/><Relationship Id="rId380" Type="http://schemas.openxmlformats.org/officeDocument/2006/relationships/customXml" Target="../ink/ink1097.xml"/><Relationship Id="rId240" Type="http://schemas.openxmlformats.org/officeDocument/2006/relationships/customXml" Target="../ink/ink1027.xml"/><Relationship Id="rId35" Type="http://schemas.openxmlformats.org/officeDocument/2006/relationships/image" Target="../media/image55730.png"/><Relationship Id="rId77" Type="http://schemas.openxmlformats.org/officeDocument/2006/relationships/image" Target="../media/image940.png"/><Relationship Id="rId100" Type="http://schemas.openxmlformats.org/officeDocument/2006/relationships/customXml" Target="../ink/ink957.xml"/><Relationship Id="rId282" Type="http://schemas.openxmlformats.org/officeDocument/2006/relationships/customXml" Target="../ink/ink1048.xml"/><Relationship Id="rId338" Type="http://schemas.openxmlformats.org/officeDocument/2006/relationships/customXml" Target="../ink/ink1076.xml"/><Relationship Id="rId8" Type="http://schemas.openxmlformats.org/officeDocument/2006/relationships/customXml" Target="../ink/ink911.xml"/><Relationship Id="rId142" Type="http://schemas.openxmlformats.org/officeDocument/2006/relationships/customXml" Target="../ink/ink978.xml"/><Relationship Id="rId184" Type="http://schemas.openxmlformats.org/officeDocument/2006/relationships/customXml" Target="../ink/ink999.xml"/><Relationship Id="rId391" Type="http://schemas.openxmlformats.org/officeDocument/2006/relationships/image" Target="../media/image5751.png"/><Relationship Id="rId405" Type="http://schemas.openxmlformats.org/officeDocument/2006/relationships/image" Target="../media/image5758.png"/><Relationship Id="rId251" Type="http://schemas.openxmlformats.org/officeDocument/2006/relationships/image" Target="../media/image5681.png"/><Relationship Id="rId46" Type="http://schemas.openxmlformats.org/officeDocument/2006/relationships/customXml" Target="../ink/ink930.xml"/><Relationship Id="rId293" Type="http://schemas.openxmlformats.org/officeDocument/2006/relationships/image" Target="../media/image5702.png"/><Relationship Id="rId307" Type="http://schemas.openxmlformats.org/officeDocument/2006/relationships/image" Target="../media/image1050.png"/><Relationship Id="rId349" Type="http://schemas.openxmlformats.org/officeDocument/2006/relationships/image" Target="../media/image5730.png"/><Relationship Id="rId88" Type="http://schemas.openxmlformats.org/officeDocument/2006/relationships/customXml" Target="../ink/ink951.xml"/><Relationship Id="rId111" Type="http://schemas.openxmlformats.org/officeDocument/2006/relationships/image" Target="../media/image56110.png"/><Relationship Id="rId153" Type="http://schemas.openxmlformats.org/officeDocument/2006/relationships/image" Target="../media/image5632.png"/><Relationship Id="rId195" Type="http://schemas.openxmlformats.org/officeDocument/2006/relationships/image" Target="../media/image5653.png"/><Relationship Id="rId209" Type="http://schemas.openxmlformats.org/officeDocument/2006/relationships/image" Target="../media/image5660.png"/><Relationship Id="rId360" Type="http://schemas.openxmlformats.org/officeDocument/2006/relationships/customXml" Target="../ink/ink1087.xml"/><Relationship Id="rId220" Type="http://schemas.openxmlformats.org/officeDocument/2006/relationships/customXml" Target="../ink/ink1017.xml"/><Relationship Id="rId15" Type="http://schemas.openxmlformats.org/officeDocument/2006/relationships/image" Target="../media/image55630.png"/><Relationship Id="rId57" Type="http://schemas.openxmlformats.org/officeDocument/2006/relationships/image" Target="../media/image55840.png"/><Relationship Id="rId262" Type="http://schemas.openxmlformats.org/officeDocument/2006/relationships/customXml" Target="../ink/ink1038.xml"/><Relationship Id="rId318" Type="http://schemas.openxmlformats.org/officeDocument/2006/relationships/customXml" Target="../ink/ink1066.xml"/><Relationship Id="rId99" Type="http://schemas.openxmlformats.org/officeDocument/2006/relationships/image" Target="../media/image56050.png"/><Relationship Id="rId122" Type="http://schemas.openxmlformats.org/officeDocument/2006/relationships/customXml" Target="../ink/ink968.xml"/><Relationship Id="rId164" Type="http://schemas.openxmlformats.org/officeDocument/2006/relationships/customXml" Target="../ink/ink989.xml"/><Relationship Id="rId371" Type="http://schemas.openxmlformats.org/officeDocument/2006/relationships/image" Target="../media/image5741.png"/><Relationship Id="rId26" Type="http://schemas.openxmlformats.org/officeDocument/2006/relationships/customXml" Target="../ink/ink920.xml"/><Relationship Id="rId231" Type="http://schemas.openxmlformats.org/officeDocument/2006/relationships/image" Target="../media/image5671.png"/><Relationship Id="rId273" Type="http://schemas.openxmlformats.org/officeDocument/2006/relationships/image" Target="../media/image1010.png"/><Relationship Id="rId329" Type="http://schemas.openxmlformats.org/officeDocument/2006/relationships/image" Target="../media/image5720.png"/><Relationship Id="rId68" Type="http://schemas.openxmlformats.org/officeDocument/2006/relationships/customXml" Target="../ink/ink941.xml"/><Relationship Id="rId133" Type="http://schemas.openxmlformats.org/officeDocument/2006/relationships/image" Target="../media/image5622.png"/><Relationship Id="rId175" Type="http://schemas.openxmlformats.org/officeDocument/2006/relationships/image" Target="../media/image960.png"/><Relationship Id="rId340" Type="http://schemas.openxmlformats.org/officeDocument/2006/relationships/customXml" Target="../ink/ink1077.xml"/><Relationship Id="rId200" Type="http://schemas.openxmlformats.org/officeDocument/2006/relationships/customXml" Target="../ink/ink1007.xml"/><Relationship Id="rId382" Type="http://schemas.openxmlformats.org/officeDocument/2006/relationships/customXml" Target="../ink/ink1098.xml"/><Relationship Id="rId242" Type="http://schemas.openxmlformats.org/officeDocument/2006/relationships/customXml" Target="../ink/ink1028.xml"/><Relationship Id="rId284" Type="http://schemas.openxmlformats.org/officeDocument/2006/relationships/customXml" Target="../ink/ink1049.xml"/><Relationship Id="rId37" Type="http://schemas.openxmlformats.org/officeDocument/2006/relationships/image" Target="../media/image55740.png"/><Relationship Id="rId79" Type="http://schemas.openxmlformats.org/officeDocument/2006/relationships/image" Target="../media/image55950.png"/><Relationship Id="rId102" Type="http://schemas.openxmlformats.org/officeDocument/2006/relationships/customXml" Target="../ink/ink958.xml"/><Relationship Id="rId144" Type="http://schemas.openxmlformats.org/officeDocument/2006/relationships/customXml" Target="../ink/ink979.xml"/><Relationship Id="rId90" Type="http://schemas.openxmlformats.org/officeDocument/2006/relationships/customXml" Target="../ink/ink952.xml"/><Relationship Id="rId186" Type="http://schemas.openxmlformats.org/officeDocument/2006/relationships/customXml" Target="../ink/ink1000.xml"/><Relationship Id="rId351" Type="http://schemas.openxmlformats.org/officeDocument/2006/relationships/image" Target="../media/image5731.png"/><Relationship Id="rId393" Type="http://schemas.openxmlformats.org/officeDocument/2006/relationships/image" Target="../media/image5752.png"/><Relationship Id="rId407" Type="http://schemas.openxmlformats.org/officeDocument/2006/relationships/image" Target="../media/image5759.png"/><Relationship Id="rId211" Type="http://schemas.openxmlformats.org/officeDocument/2006/relationships/image" Target="../media/image5661.png"/><Relationship Id="rId253" Type="http://schemas.openxmlformats.org/officeDocument/2006/relationships/image" Target="../media/image5682.png"/><Relationship Id="rId295" Type="http://schemas.openxmlformats.org/officeDocument/2006/relationships/image" Target="../media/image5703.png"/><Relationship Id="rId309" Type="http://schemas.openxmlformats.org/officeDocument/2006/relationships/image" Target="../media/image571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69.xml"/><Relationship Id="rId299" Type="http://schemas.openxmlformats.org/officeDocument/2006/relationships/customXml" Target="../ink/ink1260.xml"/><Relationship Id="rId21" Type="http://schemas.openxmlformats.org/officeDocument/2006/relationships/customXml" Target="../ink/ink1121.xml"/><Relationship Id="rId63" Type="http://schemas.openxmlformats.org/officeDocument/2006/relationships/customXml" Target="../ink/ink1142.xml"/><Relationship Id="rId159" Type="http://schemas.openxmlformats.org/officeDocument/2006/relationships/customXml" Target="../ink/ink1190.xml"/><Relationship Id="rId324" Type="http://schemas.openxmlformats.org/officeDocument/2006/relationships/image" Target="../media/image1821.png"/><Relationship Id="rId366" Type="http://schemas.openxmlformats.org/officeDocument/2006/relationships/image" Target="../media/image5290.png"/><Relationship Id="rId170" Type="http://schemas.openxmlformats.org/officeDocument/2006/relationships/image" Target="../media/image1260.png"/><Relationship Id="rId226" Type="http://schemas.openxmlformats.org/officeDocument/2006/relationships/image" Target="../media/image5221.png"/><Relationship Id="rId433" Type="http://schemas.openxmlformats.org/officeDocument/2006/relationships/customXml" Target="../ink/ink1327.xml"/><Relationship Id="rId268" Type="http://schemas.openxmlformats.org/officeDocument/2006/relationships/image" Target="../media/image1450.PNG"/><Relationship Id="rId32" Type="http://schemas.openxmlformats.org/officeDocument/2006/relationships/image" Target="../media/image5124.png"/><Relationship Id="rId74" Type="http://schemas.openxmlformats.org/officeDocument/2006/relationships/image" Target="../media/image5145.png"/><Relationship Id="rId128" Type="http://schemas.openxmlformats.org/officeDocument/2006/relationships/image" Target="../media/image5172.png"/><Relationship Id="rId335" Type="http://schemas.openxmlformats.org/officeDocument/2006/relationships/customXml" Target="../ink/ink1278.xml"/><Relationship Id="rId377" Type="http://schemas.openxmlformats.org/officeDocument/2006/relationships/customXml" Target="../ink/ink1299.xml"/><Relationship Id="rId5" Type="http://schemas.openxmlformats.org/officeDocument/2006/relationships/customXml" Target="../ink/ink1113.xml"/><Relationship Id="rId181" Type="http://schemas.openxmlformats.org/officeDocument/2006/relationships/customXml" Target="../ink/ink1201.xml"/><Relationship Id="rId237" Type="http://schemas.openxmlformats.org/officeDocument/2006/relationships/customXml" Target="../ink/ink1229.xml"/><Relationship Id="rId402" Type="http://schemas.openxmlformats.org/officeDocument/2006/relationships/image" Target="../media/image5308.png"/><Relationship Id="rId279" Type="http://schemas.openxmlformats.org/officeDocument/2006/relationships/customXml" Target="../ink/ink1250.xml"/><Relationship Id="rId444" Type="http://schemas.openxmlformats.org/officeDocument/2006/relationships/image" Target="../media/image1680.PNG"/><Relationship Id="rId43" Type="http://schemas.openxmlformats.org/officeDocument/2006/relationships/customXml" Target="../ink/ink1132.xml"/><Relationship Id="rId139" Type="http://schemas.openxmlformats.org/officeDocument/2006/relationships/customXml" Target="../ink/ink1180.xml"/><Relationship Id="rId290" Type="http://schemas.openxmlformats.org/officeDocument/2006/relationships/image" Target="../media/image1500.png"/><Relationship Id="rId304" Type="http://schemas.openxmlformats.org/officeDocument/2006/relationships/image" Target="../media/image5260.png"/><Relationship Id="rId346" Type="http://schemas.openxmlformats.org/officeDocument/2006/relationships/image" Target="../media/image5280.png"/><Relationship Id="rId388" Type="http://schemas.openxmlformats.org/officeDocument/2006/relationships/image" Target="../media/image5301.png"/><Relationship Id="rId85" Type="http://schemas.openxmlformats.org/officeDocument/2006/relationships/customXml" Target="../ink/ink1153.xml"/><Relationship Id="rId150" Type="http://schemas.openxmlformats.org/officeDocument/2006/relationships/image" Target="../media/image5183.png"/><Relationship Id="rId192" Type="http://schemas.openxmlformats.org/officeDocument/2006/relationships/image" Target="../media/image5204.png"/><Relationship Id="rId206" Type="http://schemas.openxmlformats.org/officeDocument/2006/relationships/image" Target="../media/image5211.png"/><Relationship Id="rId413" Type="http://schemas.openxmlformats.org/officeDocument/2006/relationships/customXml" Target="../ink/ink1317.xml"/><Relationship Id="rId248" Type="http://schemas.openxmlformats.org/officeDocument/2006/relationships/image" Target="../media/image1350.png"/><Relationship Id="rId12" Type="http://schemas.openxmlformats.org/officeDocument/2006/relationships/image" Target="../media/image1200.png"/><Relationship Id="rId108" Type="http://schemas.openxmlformats.org/officeDocument/2006/relationships/image" Target="../media/image5162.png"/><Relationship Id="rId315" Type="http://schemas.openxmlformats.org/officeDocument/2006/relationships/customXml" Target="../ink/ink1268.xml"/><Relationship Id="rId357" Type="http://schemas.openxmlformats.org/officeDocument/2006/relationships/customXml" Target="../ink/ink1289.xml"/><Relationship Id="rId54" Type="http://schemas.openxmlformats.org/officeDocument/2006/relationships/image" Target="../media/image5135.png"/><Relationship Id="rId96" Type="http://schemas.openxmlformats.org/officeDocument/2006/relationships/image" Target="../media/image5156.png"/><Relationship Id="rId161" Type="http://schemas.openxmlformats.org/officeDocument/2006/relationships/customXml" Target="../ink/ink1191.xml"/><Relationship Id="rId217" Type="http://schemas.openxmlformats.org/officeDocument/2006/relationships/customXml" Target="../ink/ink1219.xml"/><Relationship Id="rId399" Type="http://schemas.openxmlformats.org/officeDocument/2006/relationships/customXml" Target="../ink/ink1310.xml"/><Relationship Id="rId259" Type="http://schemas.openxmlformats.org/officeDocument/2006/relationships/customXml" Target="../ink/ink1240.xml"/><Relationship Id="rId424" Type="http://schemas.openxmlformats.org/officeDocument/2006/relationships/image" Target="../media/image1580.png"/><Relationship Id="rId23" Type="http://schemas.openxmlformats.org/officeDocument/2006/relationships/customXml" Target="../ink/ink1122.xml"/><Relationship Id="rId119" Type="http://schemas.openxmlformats.org/officeDocument/2006/relationships/customXml" Target="../ink/ink1170.xml"/><Relationship Id="rId270" Type="http://schemas.openxmlformats.org/officeDocument/2006/relationships/image" Target="../media/image1460.png"/><Relationship Id="rId326" Type="http://schemas.openxmlformats.org/officeDocument/2006/relationships/image" Target="../media/image5270.png"/><Relationship Id="rId65" Type="http://schemas.openxmlformats.org/officeDocument/2006/relationships/customXml" Target="../ink/ink1143.xml"/><Relationship Id="rId130" Type="http://schemas.openxmlformats.org/officeDocument/2006/relationships/image" Target="../media/image5173.png"/><Relationship Id="rId368" Type="http://schemas.openxmlformats.org/officeDocument/2006/relationships/image" Target="../media/image5291.png"/><Relationship Id="rId172" Type="http://schemas.openxmlformats.org/officeDocument/2006/relationships/image" Target="../media/image1270.png"/><Relationship Id="rId228" Type="http://schemas.openxmlformats.org/officeDocument/2006/relationships/image" Target="../media/image5222.png"/><Relationship Id="rId435" Type="http://schemas.openxmlformats.org/officeDocument/2006/relationships/customXml" Target="../ink/ink1328.xml"/><Relationship Id="rId281" Type="http://schemas.openxmlformats.org/officeDocument/2006/relationships/customXml" Target="../ink/ink1251.xml"/><Relationship Id="rId337" Type="http://schemas.openxmlformats.org/officeDocument/2006/relationships/customXml" Target="../ink/ink1279.xml"/><Relationship Id="rId34" Type="http://schemas.openxmlformats.org/officeDocument/2006/relationships/image" Target="../media/image5125.png"/><Relationship Id="rId76" Type="http://schemas.openxmlformats.org/officeDocument/2006/relationships/image" Target="../media/image5146.png"/><Relationship Id="rId141" Type="http://schemas.openxmlformats.org/officeDocument/2006/relationships/customXml" Target="../ink/ink1181.xml"/><Relationship Id="rId379" Type="http://schemas.openxmlformats.org/officeDocument/2006/relationships/customXml" Target="../ink/ink1300.xml"/><Relationship Id="rId7" Type="http://schemas.openxmlformats.org/officeDocument/2006/relationships/customXml" Target="../ink/ink1114.xml"/><Relationship Id="rId183" Type="http://schemas.openxmlformats.org/officeDocument/2006/relationships/customXml" Target="../ink/ink1202.xml"/><Relationship Id="rId239" Type="http://schemas.openxmlformats.org/officeDocument/2006/relationships/customXml" Target="../ink/ink1230.xml"/><Relationship Id="rId390" Type="http://schemas.openxmlformats.org/officeDocument/2006/relationships/image" Target="../media/image5302.png"/><Relationship Id="rId404" Type="http://schemas.openxmlformats.org/officeDocument/2006/relationships/image" Target="../media/image5309.png"/><Relationship Id="rId446" Type="http://schemas.openxmlformats.org/officeDocument/2006/relationships/image" Target="../media/image548.png"/><Relationship Id="rId250" Type="http://schemas.openxmlformats.org/officeDocument/2006/relationships/image" Target="../media/image1360.png"/><Relationship Id="rId292" Type="http://schemas.openxmlformats.org/officeDocument/2006/relationships/image" Target="../media/image1510.png"/><Relationship Id="rId306" Type="http://schemas.openxmlformats.org/officeDocument/2006/relationships/image" Target="../media/image5261.png"/><Relationship Id="rId45" Type="http://schemas.openxmlformats.org/officeDocument/2006/relationships/customXml" Target="../ink/ink1133.xml"/><Relationship Id="rId87" Type="http://schemas.openxmlformats.org/officeDocument/2006/relationships/customXml" Target="../ink/ink1154.xml"/><Relationship Id="rId110" Type="http://schemas.openxmlformats.org/officeDocument/2006/relationships/image" Target="../media/image1230.png"/><Relationship Id="rId348" Type="http://schemas.openxmlformats.org/officeDocument/2006/relationships/image" Target="../media/image5281.png"/><Relationship Id="rId152" Type="http://schemas.openxmlformats.org/officeDocument/2006/relationships/image" Target="../media/image5184.png"/><Relationship Id="rId194" Type="http://schemas.openxmlformats.org/officeDocument/2006/relationships/image" Target="../media/image5205.png"/><Relationship Id="rId208" Type="http://schemas.openxmlformats.org/officeDocument/2006/relationships/image" Target="../media/image5212.png"/><Relationship Id="rId415" Type="http://schemas.openxmlformats.org/officeDocument/2006/relationships/customXml" Target="../ink/ink1318.xml"/><Relationship Id="rId261" Type="http://schemas.openxmlformats.org/officeDocument/2006/relationships/customXml" Target="../ink/ink1241.xml"/><Relationship Id="rId14" Type="http://schemas.openxmlformats.org/officeDocument/2006/relationships/image" Target="../media/image1210.png"/><Relationship Id="rId56" Type="http://schemas.openxmlformats.org/officeDocument/2006/relationships/image" Target="../media/image5136.png"/><Relationship Id="rId317" Type="http://schemas.openxmlformats.org/officeDocument/2006/relationships/customXml" Target="../ink/ink1269.xml"/><Relationship Id="rId359" Type="http://schemas.openxmlformats.org/officeDocument/2006/relationships/customXml" Target="../ink/ink1290.xml"/><Relationship Id="rId98" Type="http://schemas.openxmlformats.org/officeDocument/2006/relationships/image" Target="../media/image5157.png"/><Relationship Id="rId121" Type="http://schemas.openxmlformats.org/officeDocument/2006/relationships/customXml" Target="../ink/ink1171.xml"/><Relationship Id="rId163" Type="http://schemas.openxmlformats.org/officeDocument/2006/relationships/customXml" Target="../ink/ink1192.xml"/><Relationship Id="rId219" Type="http://schemas.openxmlformats.org/officeDocument/2006/relationships/customXml" Target="../ink/ink1220.xml"/><Relationship Id="rId370" Type="http://schemas.openxmlformats.org/officeDocument/2006/relationships/image" Target="../media/image5292.png"/><Relationship Id="rId426" Type="http://schemas.openxmlformats.org/officeDocument/2006/relationships/image" Target="../media/image1590.png"/><Relationship Id="rId230" Type="http://schemas.openxmlformats.org/officeDocument/2006/relationships/image" Target="../media/image5223.png"/><Relationship Id="rId25" Type="http://schemas.openxmlformats.org/officeDocument/2006/relationships/customXml" Target="../ink/ink1123.xml"/><Relationship Id="rId67" Type="http://schemas.openxmlformats.org/officeDocument/2006/relationships/customXml" Target="../ink/ink1144.xml"/><Relationship Id="rId272" Type="http://schemas.openxmlformats.org/officeDocument/2006/relationships/image" Target="../media/image1470.png"/><Relationship Id="rId328" Type="http://schemas.openxmlformats.org/officeDocument/2006/relationships/image" Target="../media/image5271.png"/><Relationship Id="rId132" Type="http://schemas.openxmlformats.org/officeDocument/2006/relationships/image" Target="../media/image5174.png"/><Relationship Id="rId174" Type="http://schemas.openxmlformats.org/officeDocument/2006/relationships/image" Target="../media/image1280.png"/><Relationship Id="rId381" Type="http://schemas.openxmlformats.org/officeDocument/2006/relationships/customXml" Target="../ink/ink1301.xml"/><Relationship Id="rId241" Type="http://schemas.openxmlformats.org/officeDocument/2006/relationships/customXml" Target="../ink/ink1231.xml"/><Relationship Id="rId437" Type="http://schemas.openxmlformats.org/officeDocument/2006/relationships/customXml" Target="../ink/ink1329.xml"/><Relationship Id="rId36" Type="http://schemas.openxmlformats.org/officeDocument/2006/relationships/image" Target="../media/image5126.png"/><Relationship Id="rId283" Type="http://schemas.openxmlformats.org/officeDocument/2006/relationships/customXml" Target="../ink/ink1252.xml"/><Relationship Id="rId339" Type="http://schemas.openxmlformats.org/officeDocument/2006/relationships/customXml" Target="../ink/ink1280.xml"/><Relationship Id="rId78" Type="http://schemas.openxmlformats.org/officeDocument/2006/relationships/image" Target="../media/image5147.png"/><Relationship Id="rId101" Type="http://schemas.openxmlformats.org/officeDocument/2006/relationships/customXml" Target="../ink/ink1161.xml"/><Relationship Id="rId143" Type="http://schemas.openxmlformats.org/officeDocument/2006/relationships/customXml" Target="../ink/ink1182.xml"/><Relationship Id="rId185" Type="http://schemas.openxmlformats.org/officeDocument/2006/relationships/customXml" Target="../ink/ink1203.xml"/><Relationship Id="rId350" Type="http://schemas.openxmlformats.org/officeDocument/2006/relationships/image" Target="../media/image5282.png"/><Relationship Id="rId406" Type="http://schemas.openxmlformats.org/officeDocument/2006/relationships/image" Target="../media/image5310.png"/><Relationship Id="rId9" Type="http://schemas.openxmlformats.org/officeDocument/2006/relationships/customXml" Target="../ink/ink1115.xml"/><Relationship Id="rId210" Type="http://schemas.openxmlformats.org/officeDocument/2006/relationships/image" Target="../media/image1290.png"/><Relationship Id="rId392" Type="http://schemas.openxmlformats.org/officeDocument/2006/relationships/image" Target="../media/image5303.png"/><Relationship Id="rId448" Type="http://schemas.openxmlformats.org/officeDocument/2006/relationships/image" Target="../media/image5330.png"/><Relationship Id="rId252" Type="http://schemas.openxmlformats.org/officeDocument/2006/relationships/image" Target="../media/image1370.png"/><Relationship Id="rId294" Type="http://schemas.openxmlformats.org/officeDocument/2006/relationships/image" Target="../media/image1520.png"/><Relationship Id="rId308" Type="http://schemas.openxmlformats.org/officeDocument/2006/relationships/image" Target="../media/image5262.png"/><Relationship Id="rId47" Type="http://schemas.openxmlformats.org/officeDocument/2006/relationships/customXml" Target="../ink/ink1134.xml"/><Relationship Id="rId89" Type="http://schemas.openxmlformats.org/officeDocument/2006/relationships/customXml" Target="../ink/ink1155.xml"/><Relationship Id="rId112" Type="http://schemas.openxmlformats.org/officeDocument/2006/relationships/image" Target="../media/image1240.png"/><Relationship Id="rId154" Type="http://schemas.openxmlformats.org/officeDocument/2006/relationships/image" Target="../media/image5185.png"/><Relationship Id="rId361" Type="http://schemas.openxmlformats.org/officeDocument/2006/relationships/customXml" Target="../ink/ink1291.xml"/><Relationship Id="rId196" Type="http://schemas.openxmlformats.org/officeDocument/2006/relationships/image" Target="../media/image5206.png"/><Relationship Id="rId417" Type="http://schemas.openxmlformats.org/officeDocument/2006/relationships/customXml" Target="../ink/ink1319.xml"/><Relationship Id="rId16" Type="http://schemas.openxmlformats.org/officeDocument/2006/relationships/image" Target="../media/image1220.png"/><Relationship Id="rId221" Type="http://schemas.openxmlformats.org/officeDocument/2006/relationships/customXml" Target="../ink/ink1221.xml"/><Relationship Id="rId263" Type="http://schemas.openxmlformats.org/officeDocument/2006/relationships/customXml" Target="../ink/ink1242.xml"/><Relationship Id="rId319" Type="http://schemas.openxmlformats.org/officeDocument/2006/relationships/customXml" Target="../ink/ink1270.xml"/><Relationship Id="rId58" Type="http://schemas.openxmlformats.org/officeDocument/2006/relationships/image" Target="../media/image5137.png"/><Relationship Id="rId123" Type="http://schemas.openxmlformats.org/officeDocument/2006/relationships/customXml" Target="../ink/ink1172.xml"/><Relationship Id="rId330" Type="http://schemas.openxmlformats.org/officeDocument/2006/relationships/image" Target="../media/image5272.png"/><Relationship Id="rId165" Type="http://schemas.openxmlformats.org/officeDocument/2006/relationships/customXml" Target="../ink/ink1193.xml"/><Relationship Id="rId372" Type="http://schemas.openxmlformats.org/officeDocument/2006/relationships/image" Target="../media/image1530.png"/><Relationship Id="rId428" Type="http://schemas.openxmlformats.org/officeDocument/2006/relationships/image" Target="../media/image1600.png"/><Relationship Id="rId232" Type="http://schemas.openxmlformats.org/officeDocument/2006/relationships/image" Target="../media/image5224.png"/><Relationship Id="rId274" Type="http://schemas.openxmlformats.org/officeDocument/2006/relationships/image" Target="../media/image5245.png"/><Relationship Id="rId27" Type="http://schemas.openxmlformats.org/officeDocument/2006/relationships/customXml" Target="../ink/ink1124.xml"/><Relationship Id="rId69" Type="http://schemas.openxmlformats.org/officeDocument/2006/relationships/customXml" Target="../ink/ink1145.xml"/><Relationship Id="rId134" Type="http://schemas.openxmlformats.org/officeDocument/2006/relationships/image" Target="../media/image5175.png"/><Relationship Id="rId80" Type="http://schemas.openxmlformats.org/officeDocument/2006/relationships/image" Target="../media/image5148.png"/><Relationship Id="rId176" Type="http://schemas.openxmlformats.org/officeDocument/2006/relationships/image" Target="../media/image5196.png"/><Relationship Id="rId341" Type="http://schemas.openxmlformats.org/officeDocument/2006/relationships/customXml" Target="../ink/ink1281.xml"/><Relationship Id="rId383" Type="http://schemas.openxmlformats.org/officeDocument/2006/relationships/customXml" Target="../ink/ink1302.xml"/><Relationship Id="rId439" Type="http://schemas.openxmlformats.org/officeDocument/2006/relationships/customXml" Target="../ink/ink1330.xml"/><Relationship Id="rId201" Type="http://schemas.openxmlformats.org/officeDocument/2006/relationships/customXml" Target="../ink/ink1211.xml"/><Relationship Id="rId243" Type="http://schemas.openxmlformats.org/officeDocument/2006/relationships/customXml" Target="../ink/ink1232.xml"/><Relationship Id="rId285" Type="http://schemas.openxmlformats.org/officeDocument/2006/relationships/customXml" Target="../ink/ink1253.xml"/><Relationship Id="rId450" Type="http://schemas.openxmlformats.org/officeDocument/2006/relationships/image" Target="../media/image1690.png"/><Relationship Id="rId38" Type="http://schemas.openxmlformats.org/officeDocument/2006/relationships/image" Target="../media/image5127.png"/><Relationship Id="rId103" Type="http://schemas.openxmlformats.org/officeDocument/2006/relationships/customXml" Target="../ink/ink1162.xml"/><Relationship Id="rId310" Type="http://schemas.openxmlformats.org/officeDocument/2006/relationships/image" Target="../media/image5263.png"/><Relationship Id="rId91" Type="http://schemas.openxmlformats.org/officeDocument/2006/relationships/customXml" Target="../ink/ink1156.xml"/><Relationship Id="rId145" Type="http://schemas.openxmlformats.org/officeDocument/2006/relationships/customXml" Target="../ink/ink1183.xml"/><Relationship Id="rId187" Type="http://schemas.openxmlformats.org/officeDocument/2006/relationships/customXml" Target="../ink/ink1204.xml"/><Relationship Id="rId352" Type="http://schemas.openxmlformats.org/officeDocument/2006/relationships/image" Target="../media/image5283.png"/><Relationship Id="rId394" Type="http://schemas.openxmlformats.org/officeDocument/2006/relationships/image" Target="../media/image5304.png"/><Relationship Id="rId408" Type="http://schemas.openxmlformats.org/officeDocument/2006/relationships/image" Target="../media/image5311.png"/><Relationship Id="rId212" Type="http://schemas.openxmlformats.org/officeDocument/2006/relationships/image" Target="../media/image5214.png"/><Relationship Id="rId254" Type="http://schemas.openxmlformats.org/officeDocument/2006/relationships/image" Target="../media/image1380.png"/><Relationship Id="rId49" Type="http://schemas.openxmlformats.org/officeDocument/2006/relationships/customXml" Target="../ink/ink1135.xml"/><Relationship Id="rId114" Type="http://schemas.openxmlformats.org/officeDocument/2006/relationships/image" Target="../media/image5165.png"/><Relationship Id="rId296" Type="http://schemas.openxmlformats.org/officeDocument/2006/relationships/image" Target="../media/image5256.png"/><Relationship Id="rId60" Type="http://schemas.openxmlformats.org/officeDocument/2006/relationships/image" Target="../media/image5138.png"/><Relationship Id="rId156" Type="http://schemas.openxmlformats.org/officeDocument/2006/relationships/image" Target="../media/image5186.png"/><Relationship Id="rId198" Type="http://schemas.openxmlformats.org/officeDocument/2006/relationships/image" Target="../media/image5207.png"/><Relationship Id="rId321" Type="http://schemas.openxmlformats.org/officeDocument/2006/relationships/customXml" Target="../ink/ink1271.xml"/><Relationship Id="rId363" Type="http://schemas.openxmlformats.org/officeDocument/2006/relationships/customXml" Target="../ink/ink1292.xml"/><Relationship Id="rId419" Type="http://schemas.openxmlformats.org/officeDocument/2006/relationships/customXml" Target="../ink/ink1320.xml"/><Relationship Id="rId223" Type="http://schemas.openxmlformats.org/officeDocument/2006/relationships/customXml" Target="../ink/ink1222.xml"/><Relationship Id="rId430" Type="http://schemas.openxmlformats.org/officeDocument/2006/relationships/image" Target="../media/image1610.png"/><Relationship Id="rId18" Type="http://schemas.openxmlformats.org/officeDocument/2006/relationships/image" Target="../media/image5117.png"/><Relationship Id="rId265" Type="http://schemas.openxmlformats.org/officeDocument/2006/relationships/customXml" Target="../ink/ink1243.xml"/><Relationship Id="rId50" Type="http://schemas.openxmlformats.org/officeDocument/2006/relationships/image" Target="../media/image5133.png"/><Relationship Id="rId104" Type="http://schemas.openxmlformats.org/officeDocument/2006/relationships/image" Target="../media/image5160.png"/><Relationship Id="rId125" Type="http://schemas.openxmlformats.org/officeDocument/2006/relationships/customXml" Target="../ink/ink1173.xml"/><Relationship Id="rId146" Type="http://schemas.openxmlformats.org/officeDocument/2006/relationships/image" Target="../media/image5181.png"/><Relationship Id="rId167" Type="http://schemas.openxmlformats.org/officeDocument/2006/relationships/customXml" Target="../ink/ink1194.xml"/><Relationship Id="rId188" Type="http://schemas.openxmlformats.org/officeDocument/2006/relationships/image" Target="../media/image5202.png"/><Relationship Id="rId311" Type="http://schemas.openxmlformats.org/officeDocument/2006/relationships/customXml" Target="../ink/ink1266.xml"/><Relationship Id="rId332" Type="http://schemas.openxmlformats.org/officeDocument/2006/relationships/image" Target="../media/image5273.png"/><Relationship Id="rId353" Type="http://schemas.openxmlformats.org/officeDocument/2006/relationships/customXml" Target="../ink/ink1287.xml"/><Relationship Id="rId374" Type="http://schemas.openxmlformats.org/officeDocument/2006/relationships/image" Target="../media/image1540.png"/><Relationship Id="rId395" Type="http://schemas.openxmlformats.org/officeDocument/2006/relationships/customXml" Target="../ink/ink1308.xml"/><Relationship Id="rId409" Type="http://schemas.openxmlformats.org/officeDocument/2006/relationships/customXml" Target="../ink/ink1315.xml"/><Relationship Id="rId71" Type="http://schemas.openxmlformats.org/officeDocument/2006/relationships/customXml" Target="../ink/ink1146.xml"/><Relationship Id="rId92" Type="http://schemas.openxmlformats.org/officeDocument/2006/relationships/image" Target="../media/image5154.png"/><Relationship Id="rId213" Type="http://schemas.openxmlformats.org/officeDocument/2006/relationships/customXml" Target="../ink/ink1217.xml"/><Relationship Id="rId234" Type="http://schemas.openxmlformats.org/officeDocument/2006/relationships/image" Target="../media/image5225.png"/><Relationship Id="rId420" Type="http://schemas.openxmlformats.org/officeDocument/2006/relationships/image" Target="../media/image5317.png"/><Relationship Id="rId2" Type="http://schemas.openxmlformats.org/officeDocument/2006/relationships/image" Target="../media/image24.PNG"/><Relationship Id="rId29" Type="http://schemas.openxmlformats.org/officeDocument/2006/relationships/customXml" Target="../ink/ink1125.xml"/><Relationship Id="rId255" Type="http://schemas.openxmlformats.org/officeDocument/2006/relationships/customXml" Target="../ink/ink1238.xml"/><Relationship Id="rId276" Type="http://schemas.openxmlformats.org/officeDocument/2006/relationships/image" Target="../media/image5246.png"/><Relationship Id="rId297" Type="http://schemas.openxmlformats.org/officeDocument/2006/relationships/customXml" Target="../ink/ink1259.xml"/><Relationship Id="rId441" Type="http://schemas.openxmlformats.org/officeDocument/2006/relationships/customXml" Target="../ink/ink1331.xml"/><Relationship Id="rId40" Type="http://schemas.openxmlformats.org/officeDocument/2006/relationships/image" Target="../media/image5128.png"/><Relationship Id="rId115" Type="http://schemas.openxmlformats.org/officeDocument/2006/relationships/customXml" Target="../ink/ink1168.xml"/><Relationship Id="rId136" Type="http://schemas.openxmlformats.org/officeDocument/2006/relationships/image" Target="../media/image5176.png"/><Relationship Id="rId157" Type="http://schemas.openxmlformats.org/officeDocument/2006/relationships/customXml" Target="../ink/ink1189.xml"/><Relationship Id="rId178" Type="http://schemas.openxmlformats.org/officeDocument/2006/relationships/image" Target="../media/image5197.png"/><Relationship Id="rId301" Type="http://schemas.openxmlformats.org/officeDocument/2006/relationships/customXml" Target="../ink/ink1261.xml"/><Relationship Id="rId322" Type="http://schemas.openxmlformats.org/officeDocument/2006/relationships/image" Target="../media/image5269.png"/><Relationship Id="rId343" Type="http://schemas.openxmlformats.org/officeDocument/2006/relationships/customXml" Target="../ink/ink1282.xml"/><Relationship Id="rId364" Type="http://schemas.openxmlformats.org/officeDocument/2006/relationships/image" Target="../media/image5289.png"/><Relationship Id="rId61" Type="http://schemas.openxmlformats.org/officeDocument/2006/relationships/customXml" Target="../ink/ink1141.xml"/><Relationship Id="rId82" Type="http://schemas.openxmlformats.org/officeDocument/2006/relationships/image" Target="../media/image5149.png"/><Relationship Id="rId199" Type="http://schemas.openxmlformats.org/officeDocument/2006/relationships/customXml" Target="../ink/ink1210.xml"/><Relationship Id="rId203" Type="http://schemas.openxmlformats.org/officeDocument/2006/relationships/customXml" Target="../ink/ink1212.xml"/><Relationship Id="rId385" Type="http://schemas.openxmlformats.org/officeDocument/2006/relationships/customXml" Target="../ink/ink1303.xml"/><Relationship Id="rId19" Type="http://schemas.openxmlformats.org/officeDocument/2006/relationships/customXml" Target="../ink/ink1120.xml"/><Relationship Id="rId224" Type="http://schemas.openxmlformats.org/officeDocument/2006/relationships/image" Target="../media/image5220.png"/><Relationship Id="rId245" Type="http://schemas.openxmlformats.org/officeDocument/2006/relationships/customXml" Target="../ink/ink1233.xml"/><Relationship Id="rId266" Type="http://schemas.openxmlformats.org/officeDocument/2006/relationships/image" Target="../media/image1440.PNG"/><Relationship Id="rId287" Type="http://schemas.openxmlformats.org/officeDocument/2006/relationships/customXml" Target="../ink/ink1254.xml"/><Relationship Id="rId410" Type="http://schemas.openxmlformats.org/officeDocument/2006/relationships/image" Target="../media/image5312.png"/><Relationship Id="rId431" Type="http://schemas.openxmlformats.org/officeDocument/2006/relationships/customXml" Target="../ink/ink1326.xml"/><Relationship Id="rId30" Type="http://schemas.openxmlformats.org/officeDocument/2006/relationships/image" Target="../media/image5123.png"/><Relationship Id="rId105" Type="http://schemas.openxmlformats.org/officeDocument/2006/relationships/customXml" Target="../ink/ink1163.xml"/><Relationship Id="rId126" Type="http://schemas.openxmlformats.org/officeDocument/2006/relationships/image" Target="../media/image5171.png"/><Relationship Id="rId147" Type="http://schemas.openxmlformats.org/officeDocument/2006/relationships/customXml" Target="../ink/ink1184.xml"/><Relationship Id="rId168" Type="http://schemas.openxmlformats.org/officeDocument/2006/relationships/image" Target="../media/image1250.png"/><Relationship Id="rId312" Type="http://schemas.openxmlformats.org/officeDocument/2006/relationships/image" Target="../media/image5264.png"/><Relationship Id="rId333" Type="http://schemas.openxmlformats.org/officeDocument/2006/relationships/customXml" Target="../ink/ink1277.xml"/><Relationship Id="rId354" Type="http://schemas.openxmlformats.org/officeDocument/2006/relationships/image" Target="../media/image5284.png"/><Relationship Id="rId51" Type="http://schemas.openxmlformats.org/officeDocument/2006/relationships/customXml" Target="../ink/ink1136.xml"/><Relationship Id="rId72" Type="http://schemas.openxmlformats.org/officeDocument/2006/relationships/image" Target="../media/image5144.png"/><Relationship Id="rId93" Type="http://schemas.openxmlformats.org/officeDocument/2006/relationships/customXml" Target="../ink/ink1157.xml"/><Relationship Id="rId189" Type="http://schemas.openxmlformats.org/officeDocument/2006/relationships/customXml" Target="../ink/ink1205.xml"/><Relationship Id="rId375" Type="http://schemas.openxmlformats.org/officeDocument/2006/relationships/customXml" Target="../ink/ink1298.xml"/><Relationship Id="rId396" Type="http://schemas.openxmlformats.org/officeDocument/2006/relationships/image" Target="../media/image5305.png"/><Relationship Id="rId3" Type="http://schemas.openxmlformats.org/officeDocument/2006/relationships/image" Target="../media/image26.PNG"/><Relationship Id="rId214" Type="http://schemas.openxmlformats.org/officeDocument/2006/relationships/image" Target="../media/image5215.png"/><Relationship Id="rId235" Type="http://schemas.openxmlformats.org/officeDocument/2006/relationships/customXml" Target="../ink/ink1228.xml"/><Relationship Id="rId256" Type="http://schemas.openxmlformats.org/officeDocument/2006/relationships/image" Target="../media/image1390.png"/><Relationship Id="rId277" Type="http://schemas.openxmlformats.org/officeDocument/2006/relationships/customXml" Target="../ink/ink1249.xml"/><Relationship Id="rId298" Type="http://schemas.openxmlformats.org/officeDocument/2006/relationships/image" Target="../media/image5257.png"/><Relationship Id="rId400" Type="http://schemas.openxmlformats.org/officeDocument/2006/relationships/image" Target="../media/image5307.png"/><Relationship Id="rId421" Type="http://schemas.openxmlformats.org/officeDocument/2006/relationships/customXml" Target="../ink/ink1321.xml"/><Relationship Id="rId442" Type="http://schemas.openxmlformats.org/officeDocument/2006/relationships/image" Target="../media/image1670.png"/><Relationship Id="rId116" Type="http://schemas.openxmlformats.org/officeDocument/2006/relationships/image" Target="../media/image5166.png"/><Relationship Id="rId137" Type="http://schemas.openxmlformats.org/officeDocument/2006/relationships/customXml" Target="../ink/ink1179.xml"/><Relationship Id="rId158" Type="http://schemas.openxmlformats.org/officeDocument/2006/relationships/image" Target="../media/image5187.png"/><Relationship Id="rId302" Type="http://schemas.openxmlformats.org/officeDocument/2006/relationships/image" Target="../media/image5259.png"/><Relationship Id="rId323" Type="http://schemas.openxmlformats.org/officeDocument/2006/relationships/customXml" Target="../ink/ink1272.xml"/><Relationship Id="rId344" Type="http://schemas.openxmlformats.org/officeDocument/2006/relationships/image" Target="../media/image5279.png"/><Relationship Id="rId20" Type="http://schemas.openxmlformats.org/officeDocument/2006/relationships/image" Target="../media/image5118.png"/><Relationship Id="rId41" Type="http://schemas.openxmlformats.org/officeDocument/2006/relationships/customXml" Target="../ink/ink1131.xml"/><Relationship Id="rId62" Type="http://schemas.openxmlformats.org/officeDocument/2006/relationships/image" Target="../media/image5139.png"/><Relationship Id="rId83" Type="http://schemas.openxmlformats.org/officeDocument/2006/relationships/customXml" Target="../ink/ink1152.xml"/><Relationship Id="rId179" Type="http://schemas.openxmlformats.org/officeDocument/2006/relationships/customXml" Target="../ink/ink1200.xml"/><Relationship Id="rId365" Type="http://schemas.openxmlformats.org/officeDocument/2006/relationships/customXml" Target="../ink/ink1293.xml"/><Relationship Id="rId386" Type="http://schemas.openxmlformats.org/officeDocument/2006/relationships/image" Target="../media/image5300.png"/><Relationship Id="rId190" Type="http://schemas.openxmlformats.org/officeDocument/2006/relationships/image" Target="../media/image5203.png"/><Relationship Id="rId204" Type="http://schemas.openxmlformats.org/officeDocument/2006/relationships/image" Target="../media/image5210.png"/><Relationship Id="rId225" Type="http://schemas.openxmlformats.org/officeDocument/2006/relationships/customXml" Target="../ink/ink1223.xml"/><Relationship Id="rId246" Type="http://schemas.openxmlformats.org/officeDocument/2006/relationships/image" Target="../media/image1340.png"/><Relationship Id="rId267" Type="http://schemas.openxmlformats.org/officeDocument/2006/relationships/customXml" Target="../ink/ink1244.xml"/><Relationship Id="rId288" Type="http://schemas.openxmlformats.org/officeDocument/2006/relationships/image" Target="../media/image1490.png"/><Relationship Id="rId411" Type="http://schemas.openxmlformats.org/officeDocument/2006/relationships/customXml" Target="../ink/ink1316.xml"/><Relationship Id="rId432" Type="http://schemas.openxmlformats.org/officeDocument/2006/relationships/image" Target="../media/image1620.png"/><Relationship Id="rId106" Type="http://schemas.openxmlformats.org/officeDocument/2006/relationships/image" Target="../media/image5161.png"/><Relationship Id="rId127" Type="http://schemas.openxmlformats.org/officeDocument/2006/relationships/customXml" Target="../ink/ink1174.xml"/><Relationship Id="rId313" Type="http://schemas.openxmlformats.org/officeDocument/2006/relationships/customXml" Target="../ink/ink1267.xml"/><Relationship Id="rId10" Type="http://schemas.openxmlformats.org/officeDocument/2006/relationships/image" Target="../media/image1190.png"/><Relationship Id="rId31" Type="http://schemas.openxmlformats.org/officeDocument/2006/relationships/customXml" Target="../ink/ink1126.xml"/><Relationship Id="rId52" Type="http://schemas.openxmlformats.org/officeDocument/2006/relationships/image" Target="../media/image5134.png"/><Relationship Id="rId73" Type="http://schemas.openxmlformats.org/officeDocument/2006/relationships/customXml" Target="../ink/ink1147.xml"/><Relationship Id="rId94" Type="http://schemas.openxmlformats.org/officeDocument/2006/relationships/image" Target="../media/image5155.png"/><Relationship Id="rId148" Type="http://schemas.openxmlformats.org/officeDocument/2006/relationships/image" Target="../media/image5182.png"/><Relationship Id="rId169" Type="http://schemas.openxmlformats.org/officeDocument/2006/relationships/customXml" Target="../ink/ink1195.xml"/><Relationship Id="rId334" Type="http://schemas.openxmlformats.org/officeDocument/2006/relationships/image" Target="../media/image5274.png"/><Relationship Id="rId355" Type="http://schemas.openxmlformats.org/officeDocument/2006/relationships/customXml" Target="../ink/ink1288.xml"/><Relationship Id="rId376" Type="http://schemas.openxmlformats.org/officeDocument/2006/relationships/image" Target="../media/image1550.png"/><Relationship Id="rId397" Type="http://schemas.openxmlformats.org/officeDocument/2006/relationships/customXml" Target="../ink/ink1309.xml"/><Relationship Id="rId4" Type="http://schemas.openxmlformats.org/officeDocument/2006/relationships/image" Target="../media/image25.png"/><Relationship Id="rId180" Type="http://schemas.openxmlformats.org/officeDocument/2006/relationships/image" Target="../media/image5198.png"/><Relationship Id="rId215" Type="http://schemas.openxmlformats.org/officeDocument/2006/relationships/customXml" Target="../ink/ink1218.xml"/><Relationship Id="rId236" Type="http://schemas.openxmlformats.org/officeDocument/2006/relationships/image" Target="../media/image5226.png"/><Relationship Id="rId257" Type="http://schemas.openxmlformats.org/officeDocument/2006/relationships/customXml" Target="../ink/ink1239.xml"/><Relationship Id="rId278" Type="http://schemas.openxmlformats.org/officeDocument/2006/relationships/image" Target="../media/image5247.png"/><Relationship Id="rId401" Type="http://schemas.openxmlformats.org/officeDocument/2006/relationships/customXml" Target="../ink/ink1311.xml"/><Relationship Id="rId422" Type="http://schemas.openxmlformats.org/officeDocument/2006/relationships/image" Target="../media/image1570.png"/><Relationship Id="rId443" Type="http://schemas.openxmlformats.org/officeDocument/2006/relationships/customXml" Target="../ink/ink1332.xml"/><Relationship Id="rId303" Type="http://schemas.openxmlformats.org/officeDocument/2006/relationships/customXml" Target="../ink/ink1262.xml"/><Relationship Id="rId42" Type="http://schemas.openxmlformats.org/officeDocument/2006/relationships/image" Target="../media/image5129.png"/><Relationship Id="rId84" Type="http://schemas.openxmlformats.org/officeDocument/2006/relationships/image" Target="../media/image5150.png"/><Relationship Id="rId138" Type="http://schemas.openxmlformats.org/officeDocument/2006/relationships/image" Target="../media/image5177.png"/><Relationship Id="rId345" Type="http://schemas.openxmlformats.org/officeDocument/2006/relationships/customXml" Target="../ink/ink1283.xml"/><Relationship Id="rId387" Type="http://schemas.openxmlformats.org/officeDocument/2006/relationships/customXml" Target="../ink/ink1304.xml"/><Relationship Id="rId191" Type="http://schemas.openxmlformats.org/officeDocument/2006/relationships/customXml" Target="../ink/ink1206.xml"/><Relationship Id="rId205" Type="http://schemas.openxmlformats.org/officeDocument/2006/relationships/customXml" Target="../ink/ink1213.xml"/><Relationship Id="rId247" Type="http://schemas.openxmlformats.org/officeDocument/2006/relationships/customXml" Target="../ink/ink1234.xml"/><Relationship Id="rId412" Type="http://schemas.openxmlformats.org/officeDocument/2006/relationships/image" Target="../media/image5313.png"/><Relationship Id="rId107" Type="http://schemas.openxmlformats.org/officeDocument/2006/relationships/customXml" Target="../ink/ink1164.xml"/><Relationship Id="rId289" Type="http://schemas.openxmlformats.org/officeDocument/2006/relationships/customXml" Target="../ink/ink1255.xml"/><Relationship Id="rId11" Type="http://schemas.openxmlformats.org/officeDocument/2006/relationships/customXml" Target="../ink/ink1116.xml"/><Relationship Id="rId53" Type="http://schemas.openxmlformats.org/officeDocument/2006/relationships/customXml" Target="../ink/ink1137.xml"/><Relationship Id="rId149" Type="http://schemas.openxmlformats.org/officeDocument/2006/relationships/customXml" Target="../ink/ink1185.xml"/><Relationship Id="rId314" Type="http://schemas.openxmlformats.org/officeDocument/2006/relationships/image" Target="../media/image5265.png"/><Relationship Id="rId356" Type="http://schemas.openxmlformats.org/officeDocument/2006/relationships/image" Target="../media/image5285.png"/><Relationship Id="rId398" Type="http://schemas.openxmlformats.org/officeDocument/2006/relationships/image" Target="../media/image5306.png"/><Relationship Id="rId95" Type="http://schemas.openxmlformats.org/officeDocument/2006/relationships/customXml" Target="../ink/ink1158.xml"/><Relationship Id="rId160" Type="http://schemas.openxmlformats.org/officeDocument/2006/relationships/image" Target="../media/image5188.png"/><Relationship Id="rId216" Type="http://schemas.openxmlformats.org/officeDocument/2006/relationships/image" Target="../media/image5216.png"/><Relationship Id="rId423" Type="http://schemas.openxmlformats.org/officeDocument/2006/relationships/customXml" Target="../ink/ink1322.xml"/><Relationship Id="rId258" Type="http://schemas.openxmlformats.org/officeDocument/2006/relationships/image" Target="../media/image1400.png"/><Relationship Id="rId22" Type="http://schemas.openxmlformats.org/officeDocument/2006/relationships/image" Target="../media/image5119.png"/><Relationship Id="rId64" Type="http://schemas.openxmlformats.org/officeDocument/2006/relationships/image" Target="../media/image5140.png"/><Relationship Id="rId118" Type="http://schemas.openxmlformats.org/officeDocument/2006/relationships/image" Target="../media/image5167.png"/><Relationship Id="rId325" Type="http://schemas.openxmlformats.org/officeDocument/2006/relationships/customXml" Target="../ink/ink1273.xml"/><Relationship Id="rId367" Type="http://schemas.openxmlformats.org/officeDocument/2006/relationships/customXml" Target="../ink/ink1294.xml"/><Relationship Id="rId171" Type="http://schemas.openxmlformats.org/officeDocument/2006/relationships/customXml" Target="../ink/ink1196.xml"/><Relationship Id="rId227" Type="http://schemas.openxmlformats.org/officeDocument/2006/relationships/customXml" Target="../ink/ink1224.xml"/><Relationship Id="rId269" Type="http://schemas.openxmlformats.org/officeDocument/2006/relationships/customXml" Target="../ink/ink1245.xml"/><Relationship Id="rId434" Type="http://schemas.openxmlformats.org/officeDocument/2006/relationships/image" Target="../media/image1630.png"/><Relationship Id="rId33" Type="http://schemas.openxmlformats.org/officeDocument/2006/relationships/customXml" Target="../ink/ink1127.xml"/><Relationship Id="rId129" Type="http://schemas.openxmlformats.org/officeDocument/2006/relationships/customXml" Target="../ink/ink1175.xml"/><Relationship Id="rId280" Type="http://schemas.openxmlformats.org/officeDocument/2006/relationships/image" Target="../media/image5248.png"/><Relationship Id="rId336" Type="http://schemas.openxmlformats.org/officeDocument/2006/relationships/image" Target="../media/image5275.png"/><Relationship Id="rId75" Type="http://schemas.openxmlformats.org/officeDocument/2006/relationships/customXml" Target="../ink/ink1148.xml"/><Relationship Id="rId140" Type="http://schemas.openxmlformats.org/officeDocument/2006/relationships/image" Target="../media/image5178.png"/><Relationship Id="rId182" Type="http://schemas.openxmlformats.org/officeDocument/2006/relationships/image" Target="../media/image5199.png"/><Relationship Id="rId378" Type="http://schemas.openxmlformats.org/officeDocument/2006/relationships/image" Target="../media/image1560.png"/><Relationship Id="rId403" Type="http://schemas.openxmlformats.org/officeDocument/2006/relationships/customXml" Target="../ink/ink1312.xml"/><Relationship Id="rId6" Type="http://schemas.openxmlformats.org/officeDocument/2006/relationships/image" Target="../media/image1170.png"/><Relationship Id="rId238" Type="http://schemas.openxmlformats.org/officeDocument/2006/relationships/image" Target="../media/image1300.png"/><Relationship Id="rId445" Type="http://schemas.openxmlformats.org/officeDocument/2006/relationships/customXml" Target="../ink/ink1333.xml"/><Relationship Id="rId291" Type="http://schemas.openxmlformats.org/officeDocument/2006/relationships/customXml" Target="../ink/ink1256.xml"/><Relationship Id="rId305" Type="http://schemas.openxmlformats.org/officeDocument/2006/relationships/customXml" Target="../ink/ink1263.xml"/><Relationship Id="rId347" Type="http://schemas.openxmlformats.org/officeDocument/2006/relationships/customXml" Target="../ink/ink1284.xml"/><Relationship Id="rId44" Type="http://schemas.openxmlformats.org/officeDocument/2006/relationships/image" Target="../media/image5130.png"/><Relationship Id="rId86" Type="http://schemas.openxmlformats.org/officeDocument/2006/relationships/image" Target="../media/image5151.png"/><Relationship Id="rId151" Type="http://schemas.openxmlformats.org/officeDocument/2006/relationships/customXml" Target="../ink/ink1186.xml"/><Relationship Id="rId389" Type="http://schemas.openxmlformats.org/officeDocument/2006/relationships/customXml" Target="../ink/ink1305.xml"/><Relationship Id="rId193" Type="http://schemas.openxmlformats.org/officeDocument/2006/relationships/customXml" Target="../ink/ink1207.xml"/><Relationship Id="rId207" Type="http://schemas.openxmlformats.org/officeDocument/2006/relationships/customXml" Target="../ink/ink1214.xml"/><Relationship Id="rId249" Type="http://schemas.openxmlformats.org/officeDocument/2006/relationships/customXml" Target="../ink/ink1235.xml"/><Relationship Id="rId414" Type="http://schemas.openxmlformats.org/officeDocument/2006/relationships/image" Target="../media/image5314.png"/><Relationship Id="rId13" Type="http://schemas.openxmlformats.org/officeDocument/2006/relationships/customXml" Target="../ink/ink1117.xml"/><Relationship Id="rId109" Type="http://schemas.openxmlformats.org/officeDocument/2006/relationships/customXml" Target="../ink/ink1165.xml"/><Relationship Id="rId260" Type="http://schemas.openxmlformats.org/officeDocument/2006/relationships/image" Target="../media/image1410.PNG"/><Relationship Id="rId316" Type="http://schemas.openxmlformats.org/officeDocument/2006/relationships/image" Target="../media/image5266.png"/><Relationship Id="rId55" Type="http://schemas.openxmlformats.org/officeDocument/2006/relationships/customXml" Target="../ink/ink1138.xml"/><Relationship Id="rId97" Type="http://schemas.openxmlformats.org/officeDocument/2006/relationships/customXml" Target="../ink/ink1159.xml"/><Relationship Id="rId120" Type="http://schemas.openxmlformats.org/officeDocument/2006/relationships/image" Target="../media/image5168.png"/><Relationship Id="rId358" Type="http://schemas.openxmlformats.org/officeDocument/2006/relationships/image" Target="../media/image5286.png"/><Relationship Id="rId162" Type="http://schemas.openxmlformats.org/officeDocument/2006/relationships/image" Target="../media/image5189.png"/><Relationship Id="rId218" Type="http://schemas.openxmlformats.org/officeDocument/2006/relationships/image" Target="../media/image5217.png"/><Relationship Id="rId425" Type="http://schemas.openxmlformats.org/officeDocument/2006/relationships/customXml" Target="../ink/ink1323.xml"/><Relationship Id="rId271" Type="http://schemas.openxmlformats.org/officeDocument/2006/relationships/customXml" Target="../ink/ink1246.xml"/><Relationship Id="rId24" Type="http://schemas.openxmlformats.org/officeDocument/2006/relationships/image" Target="../media/image5120.png"/><Relationship Id="rId66" Type="http://schemas.openxmlformats.org/officeDocument/2006/relationships/image" Target="../media/image5141.png"/><Relationship Id="rId131" Type="http://schemas.openxmlformats.org/officeDocument/2006/relationships/customXml" Target="../ink/ink1176.xml"/><Relationship Id="rId327" Type="http://schemas.openxmlformats.org/officeDocument/2006/relationships/customXml" Target="../ink/ink1274.xml"/><Relationship Id="rId369" Type="http://schemas.openxmlformats.org/officeDocument/2006/relationships/customXml" Target="../ink/ink1295.xml"/><Relationship Id="rId173" Type="http://schemas.openxmlformats.org/officeDocument/2006/relationships/customXml" Target="../ink/ink1197.xml"/><Relationship Id="rId229" Type="http://schemas.openxmlformats.org/officeDocument/2006/relationships/customXml" Target="../ink/ink1225.xml"/><Relationship Id="rId380" Type="http://schemas.openxmlformats.org/officeDocument/2006/relationships/image" Target="../media/image5297.png"/><Relationship Id="rId436" Type="http://schemas.openxmlformats.org/officeDocument/2006/relationships/image" Target="../media/image1640.png"/><Relationship Id="rId240" Type="http://schemas.openxmlformats.org/officeDocument/2006/relationships/image" Target="../media/image1310.png"/><Relationship Id="rId35" Type="http://schemas.openxmlformats.org/officeDocument/2006/relationships/customXml" Target="../ink/ink1128.xml"/><Relationship Id="rId77" Type="http://schemas.openxmlformats.org/officeDocument/2006/relationships/customXml" Target="../ink/ink1149.xml"/><Relationship Id="rId100" Type="http://schemas.openxmlformats.org/officeDocument/2006/relationships/image" Target="../media/image5158.png"/><Relationship Id="rId282" Type="http://schemas.openxmlformats.org/officeDocument/2006/relationships/image" Target="../media/image5249.png"/><Relationship Id="rId338" Type="http://schemas.openxmlformats.org/officeDocument/2006/relationships/image" Target="../media/image5276.png"/><Relationship Id="rId8" Type="http://schemas.openxmlformats.org/officeDocument/2006/relationships/image" Target="../media/image1180.png"/><Relationship Id="rId142" Type="http://schemas.openxmlformats.org/officeDocument/2006/relationships/image" Target="../media/image5179.png"/><Relationship Id="rId184" Type="http://schemas.openxmlformats.org/officeDocument/2006/relationships/image" Target="../media/image5200.png"/><Relationship Id="rId391" Type="http://schemas.openxmlformats.org/officeDocument/2006/relationships/customXml" Target="../ink/ink1306.xml"/><Relationship Id="rId405" Type="http://schemas.openxmlformats.org/officeDocument/2006/relationships/customXml" Target="../ink/ink1313.xml"/><Relationship Id="rId447" Type="http://schemas.openxmlformats.org/officeDocument/2006/relationships/customXml" Target="../ink/ink1334.xml"/><Relationship Id="rId251" Type="http://schemas.openxmlformats.org/officeDocument/2006/relationships/customXml" Target="../ink/ink1236.xml"/><Relationship Id="rId46" Type="http://schemas.openxmlformats.org/officeDocument/2006/relationships/image" Target="../media/image5131.png"/><Relationship Id="rId293" Type="http://schemas.openxmlformats.org/officeDocument/2006/relationships/customXml" Target="../ink/ink1257.xml"/><Relationship Id="rId307" Type="http://schemas.openxmlformats.org/officeDocument/2006/relationships/customXml" Target="../ink/ink1264.xml"/><Relationship Id="rId349" Type="http://schemas.openxmlformats.org/officeDocument/2006/relationships/customXml" Target="../ink/ink1285.xml"/><Relationship Id="rId88" Type="http://schemas.openxmlformats.org/officeDocument/2006/relationships/image" Target="../media/image5152.png"/><Relationship Id="rId111" Type="http://schemas.openxmlformats.org/officeDocument/2006/relationships/customXml" Target="../ink/ink1166.xml"/><Relationship Id="rId153" Type="http://schemas.openxmlformats.org/officeDocument/2006/relationships/customXml" Target="../ink/ink1187.xml"/><Relationship Id="rId195" Type="http://schemas.openxmlformats.org/officeDocument/2006/relationships/customXml" Target="../ink/ink1208.xml"/><Relationship Id="rId209" Type="http://schemas.openxmlformats.org/officeDocument/2006/relationships/customXml" Target="../ink/ink1215.xml"/><Relationship Id="rId360" Type="http://schemas.openxmlformats.org/officeDocument/2006/relationships/image" Target="../media/image5287.png"/><Relationship Id="rId416" Type="http://schemas.openxmlformats.org/officeDocument/2006/relationships/image" Target="../media/image5315.png"/><Relationship Id="rId220" Type="http://schemas.openxmlformats.org/officeDocument/2006/relationships/image" Target="../media/image5218.png"/><Relationship Id="rId15" Type="http://schemas.openxmlformats.org/officeDocument/2006/relationships/customXml" Target="../ink/ink1118.xml"/><Relationship Id="rId57" Type="http://schemas.openxmlformats.org/officeDocument/2006/relationships/customXml" Target="../ink/ink1139.xml"/><Relationship Id="rId262" Type="http://schemas.openxmlformats.org/officeDocument/2006/relationships/image" Target="../media/image1420.PNG"/><Relationship Id="rId318" Type="http://schemas.openxmlformats.org/officeDocument/2006/relationships/image" Target="../media/image5267.png"/><Relationship Id="rId99" Type="http://schemas.openxmlformats.org/officeDocument/2006/relationships/customXml" Target="../ink/ink1160.xml"/><Relationship Id="rId122" Type="http://schemas.openxmlformats.org/officeDocument/2006/relationships/image" Target="../media/image5169.png"/><Relationship Id="rId164" Type="http://schemas.openxmlformats.org/officeDocument/2006/relationships/image" Target="../media/image5190.png"/><Relationship Id="rId371" Type="http://schemas.openxmlformats.org/officeDocument/2006/relationships/customXml" Target="../ink/ink1296.xml"/><Relationship Id="rId427" Type="http://schemas.openxmlformats.org/officeDocument/2006/relationships/customXml" Target="../ink/ink1324.xml"/><Relationship Id="rId26" Type="http://schemas.openxmlformats.org/officeDocument/2006/relationships/image" Target="../media/image5121.png"/><Relationship Id="rId231" Type="http://schemas.openxmlformats.org/officeDocument/2006/relationships/customXml" Target="../ink/ink1226.xml"/><Relationship Id="rId273" Type="http://schemas.openxmlformats.org/officeDocument/2006/relationships/customXml" Target="../ink/ink1247.xml"/><Relationship Id="rId329" Type="http://schemas.openxmlformats.org/officeDocument/2006/relationships/customXml" Target="../ink/ink1275.xml"/><Relationship Id="rId68" Type="http://schemas.openxmlformats.org/officeDocument/2006/relationships/image" Target="../media/image5142.png"/><Relationship Id="rId133" Type="http://schemas.openxmlformats.org/officeDocument/2006/relationships/customXml" Target="../ink/ink1177.xml"/><Relationship Id="rId175" Type="http://schemas.openxmlformats.org/officeDocument/2006/relationships/customXml" Target="../ink/ink1198.xml"/><Relationship Id="rId340" Type="http://schemas.openxmlformats.org/officeDocument/2006/relationships/image" Target="../media/image5277.png"/><Relationship Id="rId200" Type="http://schemas.openxmlformats.org/officeDocument/2006/relationships/image" Target="../media/image5208.png"/><Relationship Id="rId382" Type="http://schemas.openxmlformats.org/officeDocument/2006/relationships/image" Target="../media/image5298.png"/><Relationship Id="rId438" Type="http://schemas.openxmlformats.org/officeDocument/2006/relationships/image" Target="../media/image1650.png"/><Relationship Id="rId242" Type="http://schemas.openxmlformats.org/officeDocument/2006/relationships/image" Target="../media/image1320.png"/><Relationship Id="rId284" Type="http://schemas.openxmlformats.org/officeDocument/2006/relationships/image" Target="../media/image5250.png"/><Relationship Id="rId37" Type="http://schemas.openxmlformats.org/officeDocument/2006/relationships/customXml" Target="../ink/ink1129.xml"/><Relationship Id="rId79" Type="http://schemas.openxmlformats.org/officeDocument/2006/relationships/customXml" Target="../ink/ink1150.xml"/><Relationship Id="rId102" Type="http://schemas.openxmlformats.org/officeDocument/2006/relationships/image" Target="../media/image5159.png"/><Relationship Id="rId144" Type="http://schemas.openxmlformats.org/officeDocument/2006/relationships/image" Target="../media/image5180.png"/><Relationship Id="rId90" Type="http://schemas.openxmlformats.org/officeDocument/2006/relationships/image" Target="../media/image5153.png"/><Relationship Id="rId186" Type="http://schemas.openxmlformats.org/officeDocument/2006/relationships/image" Target="../media/image5201.png"/><Relationship Id="rId351" Type="http://schemas.openxmlformats.org/officeDocument/2006/relationships/customXml" Target="../ink/ink1286.xml"/><Relationship Id="rId393" Type="http://schemas.openxmlformats.org/officeDocument/2006/relationships/customXml" Target="../ink/ink1307.xml"/><Relationship Id="rId407" Type="http://schemas.openxmlformats.org/officeDocument/2006/relationships/customXml" Target="../ink/ink1314.xml"/><Relationship Id="rId449" Type="http://schemas.openxmlformats.org/officeDocument/2006/relationships/customXml" Target="../ink/ink1335.xml"/><Relationship Id="rId211" Type="http://schemas.openxmlformats.org/officeDocument/2006/relationships/customXml" Target="../ink/ink1216.xml"/><Relationship Id="rId253" Type="http://schemas.openxmlformats.org/officeDocument/2006/relationships/customXml" Target="../ink/ink1237.xml"/><Relationship Id="rId295" Type="http://schemas.openxmlformats.org/officeDocument/2006/relationships/customXml" Target="../ink/ink1258.xml"/><Relationship Id="rId309" Type="http://schemas.openxmlformats.org/officeDocument/2006/relationships/customXml" Target="../ink/ink1265.xml"/><Relationship Id="rId48" Type="http://schemas.openxmlformats.org/officeDocument/2006/relationships/image" Target="../media/image5132.png"/><Relationship Id="rId113" Type="http://schemas.openxmlformats.org/officeDocument/2006/relationships/customXml" Target="../ink/ink1167.xml"/><Relationship Id="rId320" Type="http://schemas.openxmlformats.org/officeDocument/2006/relationships/image" Target="../media/image5268.png"/><Relationship Id="rId155" Type="http://schemas.openxmlformats.org/officeDocument/2006/relationships/customXml" Target="../ink/ink1188.xml"/><Relationship Id="rId197" Type="http://schemas.openxmlformats.org/officeDocument/2006/relationships/customXml" Target="../ink/ink1209.xml"/><Relationship Id="rId362" Type="http://schemas.openxmlformats.org/officeDocument/2006/relationships/image" Target="../media/image5288.png"/><Relationship Id="rId418" Type="http://schemas.openxmlformats.org/officeDocument/2006/relationships/image" Target="../media/image5316.png"/><Relationship Id="rId222" Type="http://schemas.openxmlformats.org/officeDocument/2006/relationships/image" Target="../media/image5219.png"/><Relationship Id="rId264" Type="http://schemas.openxmlformats.org/officeDocument/2006/relationships/image" Target="../media/image1430.PNG"/><Relationship Id="rId17" Type="http://schemas.openxmlformats.org/officeDocument/2006/relationships/customXml" Target="../ink/ink1119.xml"/><Relationship Id="rId59" Type="http://schemas.openxmlformats.org/officeDocument/2006/relationships/customXml" Target="../ink/ink1140.xml"/><Relationship Id="rId124" Type="http://schemas.openxmlformats.org/officeDocument/2006/relationships/image" Target="../media/image5170.png"/><Relationship Id="rId70" Type="http://schemas.openxmlformats.org/officeDocument/2006/relationships/image" Target="../media/image5143.png"/><Relationship Id="rId166" Type="http://schemas.openxmlformats.org/officeDocument/2006/relationships/image" Target="../media/image5191.png"/><Relationship Id="rId331" Type="http://schemas.openxmlformats.org/officeDocument/2006/relationships/customXml" Target="../ink/ink1276.xml"/><Relationship Id="rId373" Type="http://schemas.openxmlformats.org/officeDocument/2006/relationships/customXml" Target="../ink/ink1297.xml"/><Relationship Id="rId429" Type="http://schemas.openxmlformats.org/officeDocument/2006/relationships/customXml" Target="../ink/ink1325.xml"/><Relationship Id="rId1" Type="http://schemas.openxmlformats.org/officeDocument/2006/relationships/slideLayout" Target="../slideLayouts/slideLayout22.xml"/><Relationship Id="rId233" Type="http://schemas.openxmlformats.org/officeDocument/2006/relationships/customXml" Target="../ink/ink1227.xml"/><Relationship Id="rId440" Type="http://schemas.openxmlformats.org/officeDocument/2006/relationships/image" Target="../media/image1660.png"/><Relationship Id="rId28" Type="http://schemas.openxmlformats.org/officeDocument/2006/relationships/image" Target="../media/image5122.png"/><Relationship Id="rId275" Type="http://schemas.openxmlformats.org/officeDocument/2006/relationships/customXml" Target="../ink/ink1248.xml"/><Relationship Id="rId300" Type="http://schemas.openxmlformats.org/officeDocument/2006/relationships/image" Target="../media/image5258.png"/><Relationship Id="rId81" Type="http://schemas.openxmlformats.org/officeDocument/2006/relationships/customXml" Target="../ink/ink1151.xml"/><Relationship Id="rId135" Type="http://schemas.openxmlformats.org/officeDocument/2006/relationships/customXml" Target="../ink/ink1178.xml"/><Relationship Id="rId177" Type="http://schemas.openxmlformats.org/officeDocument/2006/relationships/customXml" Target="../ink/ink1199.xml"/><Relationship Id="rId342" Type="http://schemas.openxmlformats.org/officeDocument/2006/relationships/image" Target="../media/image5278.png"/><Relationship Id="rId384" Type="http://schemas.openxmlformats.org/officeDocument/2006/relationships/image" Target="../media/image5299.png"/><Relationship Id="rId202" Type="http://schemas.openxmlformats.org/officeDocument/2006/relationships/image" Target="../media/image5209.png"/><Relationship Id="rId244" Type="http://schemas.openxmlformats.org/officeDocument/2006/relationships/image" Target="../media/image1330.png"/><Relationship Id="rId39" Type="http://schemas.openxmlformats.org/officeDocument/2006/relationships/customXml" Target="../ink/ink1130.xml"/><Relationship Id="rId286" Type="http://schemas.openxmlformats.org/officeDocument/2006/relationships/image" Target="../media/image1480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88.png"/><Relationship Id="rId21" Type="http://schemas.openxmlformats.org/officeDocument/2006/relationships/image" Target="../media/image5340.png"/><Relationship Id="rId63" Type="http://schemas.openxmlformats.org/officeDocument/2006/relationships/image" Target="../media/image5361.png"/><Relationship Id="rId159" Type="http://schemas.openxmlformats.org/officeDocument/2006/relationships/image" Target="../media/image5409.png"/><Relationship Id="rId170" Type="http://schemas.openxmlformats.org/officeDocument/2006/relationships/customXml" Target="../ink/ink1420.xml"/><Relationship Id="rId226" Type="http://schemas.openxmlformats.org/officeDocument/2006/relationships/customXml" Target="../ink/ink1448.xml"/><Relationship Id="rId107" Type="http://schemas.openxmlformats.org/officeDocument/2006/relationships/image" Target="../media/image5383.png"/><Relationship Id="rId11" Type="http://schemas.openxmlformats.org/officeDocument/2006/relationships/image" Target="../media/image5335.png"/><Relationship Id="rId32" Type="http://schemas.openxmlformats.org/officeDocument/2006/relationships/customXml" Target="../ink/ink1351.xml"/><Relationship Id="rId53" Type="http://schemas.openxmlformats.org/officeDocument/2006/relationships/image" Target="../media/image5356.png"/><Relationship Id="rId74" Type="http://schemas.openxmlformats.org/officeDocument/2006/relationships/customXml" Target="../ink/ink1372.xml"/><Relationship Id="rId128" Type="http://schemas.openxmlformats.org/officeDocument/2006/relationships/customXml" Target="../ink/ink1399.xml"/><Relationship Id="rId149" Type="http://schemas.openxmlformats.org/officeDocument/2006/relationships/image" Target="../media/image5404.png"/><Relationship Id="rId5" Type="http://schemas.openxmlformats.org/officeDocument/2006/relationships/image" Target="../media/image5332.png"/><Relationship Id="rId95" Type="http://schemas.openxmlformats.org/officeDocument/2006/relationships/image" Target="../media/image5377.png"/><Relationship Id="rId160" Type="http://schemas.openxmlformats.org/officeDocument/2006/relationships/customXml" Target="../ink/ink1415.xml"/><Relationship Id="rId181" Type="http://schemas.openxmlformats.org/officeDocument/2006/relationships/image" Target="../media/image5420.png"/><Relationship Id="rId216" Type="http://schemas.openxmlformats.org/officeDocument/2006/relationships/customXml" Target="../ink/ink1443.xml"/><Relationship Id="rId237" Type="http://schemas.openxmlformats.org/officeDocument/2006/relationships/image" Target="../media/image5448.png"/><Relationship Id="rId258" Type="http://schemas.openxmlformats.org/officeDocument/2006/relationships/customXml" Target="../ink/ink1464.xml"/><Relationship Id="rId22" Type="http://schemas.openxmlformats.org/officeDocument/2006/relationships/customXml" Target="../ink/ink1346.xml"/><Relationship Id="rId43" Type="http://schemas.openxmlformats.org/officeDocument/2006/relationships/image" Target="../media/image5351.png"/><Relationship Id="rId64" Type="http://schemas.openxmlformats.org/officeDocument/2006/relationships/customXml" Target="../ink/ink1367.xml"/><Relationship Id="rId118" Type="http://schemas.openxmlformats.org/officeDocument/2006/relationships/customXml" Target="../ink/ink1394.xml"/><Relationship Id="rId139" Type="http://schemas.openxmlformats.org/officeDocument/2006/relationships/image" Target="../media/image5399.png"/><Relationship Id="rId85" Type="http://schemas.openxmlformats.org/officeDocument/2006/relationships/image" Target="../media/image5372.png"/><Relationship Id="rId150" Type="http://schemas.openxmlformats.org/officeDocument/2006/relationships/customXml" Target="../ink/ink1410.xml"/><Relationship Id="rId171" Type="http://schemas.openxmlformats.org/officeDocument/2006/relationships/image" Target="../media/image5415.png"/><Relationship Id="rId192" Type="http://schemas.openxmlformats.org/officeDocument/2006/relationships/customXml" Target="../ink/ink1431.xml"/><Relationship Id="rId206" Type="http://schemas.openxmlformats.org/officeDocument/2006/relationships/customXml" Target="../ink/ink1438.xml"/><Relationship Id="rId227" Type="http://schemas.openxmlformats.org/officeDocument/2006/relationships/image" Target="../media/image5443.png"/><Relationship Id="rId248" Type="http://schemas.openxmlformats.org/officeDocument/2006/relationships/customXml" Target="../ink/ink1459.xml"/><Relationship Id="rId12" Type="http://schemas.openxmlformats.org/officeDocument/2006/relationships/customXml" Target="../ink/ink1341.xml"/><Relationship Id="rId33" Type="http://schemas.openxmlformats.org/officeDocument/2006/relationships/image" Target="../media/image5346.png"/><Relationship Id="rId108" Type="http://schemas.openxmlformats.org/officeDocument/2006/relationships/customXml" Target="../ink/ink1389.xml"/><Relationship Id="rId129" Type="http://schemas.openxmlformats.org/officeDocument/2006/relationships/image" Target="../media/image5394.png"/><Relationship Id="rId54" Type="http://schemas.openxmlformats.org/officeDocument/2006/relationships/customXml" Target="../ink/ink1362.xml"/><Relationship Id="rId75" Type="http://schemas.openxmlformats.org/officeDocument/2006/relationships/image" Target="../media/image5367.png"/><Relationship Id="rId96" Type="http://schemas.openxmlformats.org/officeDocument/2006/relationships/customXml" Target="../ink/ink1383.xml"/><Relationship Id="rId140" Type="http://schemas.openxmlformats.org/officeDocument/2006/relationships/customXml" Target="../ink/ink1405.xml"/><Relationship Id="rId161" Type="http://schemas.openxmlformats.org/officeDocument/2006/relationships/image" Target="../media/image5410.png"/><Relationship Id="rId182" Type="http://schemas.openxmlformats.org/officeDocument/2006/relationships/customXml" Target="../ink/ink1426.xml"/><Relationship Id="rId217" Type="http://schemas.openxmlformats.org/officeDocument/2006/relationships/image" Target="../media/image5438.png"/><Relationship Id="rId6" Type="http://schemas.openxmlformats.org/officeDocument/2006/relationships/customXml" Target="../ink/ink1338.xml"/><Relationship Id="rId238" Type="http://schemas.openxmlformats.org/officeDocument/2006/relationships/customXml" Target="../ink/ink1454.xml"/><Relationship Id="rId259" Type="http://schemas.openxmlformats.org/officeDocument/2006/relationships/image" Target="../media/image5459.png"/><Relationship Id="rId23" Type="http://schemas.openxmlformats.org/officeDocument/2006/relationships/image" Target="../media/image5341.png"/><Relationship Id="rId119" Type="http://schemas.openxmlformats.org/officeDocument/2006/relationships/image" Target="../media/image5389.png"/><Relationship Id="rId44" Type="http://schemas.openxmlformats.org/officeDocument/2006/relationships/customXml" Target="../ink/ink1357.xml"/><Relationship Id="rId65" Type="http://schemas.openxmlformats.org/officeDocument/2006/relationships/image" Target="../media/image5362.png"/><Relationship Id="rId86" Type="http://schemas.openxmlformats.org/officeDocument/2006/relationships/customXml" Target="../ink/ink1378.xml"/><Relationship Id="rId130" Type="http://schemas.openxmlformats.org/officeDocument/2006/relationships/customXml" Target="../ink/ink1400.xml"/><Relationship Id="rId151" Type="http://schemas.openxmlformats.org/officeDocument/2006/relationships/image" Target="../media/image5405.png"/><Relationship Id="rId172" Type="http://schemas.openxmlformats.org/officeDocument/2006/relationships/customXml" Target="../ink/ink1421.xml"/><Relationship Id="rId193" Type="http://schemas.openxmlformats.org/officeDocument/2006/relationships/image" Target="../media/image5426.png"/><Relationship Id="rId207" Type="http://schemas.openxmlformats.org/officeDocument/2006/relationships/image" Target="../media/image5433.png"/><Relationship Id="rId228" Type="http://schemas.openxmlformats.org/officeDocument/2006/relationships/customXml" Target="../ink/ink1449.xml"/><Relationship Id="rId249" Type="http://schemas.openxmlformats.org/officeDocument/2006/relationships/image" Target="../media/image5454.png"/><Relationship Id="rId13" Type="http://schemas.openxmlformats.org/officeDocument/2006/relationships/image" Target="../media/image5336.png"/><Relationship Id="rId109" Type="http://schemas.openxmlformats.org/officeDocument/2006/relationships/image" Target="../media/image5384.png"/><Relationship Id="rId260" Type="http://schemas.openxmlformats.org/officeDocument/2006/relationships/customXml" Target="../ink/ink1465.xml"/><Relationship Id="rId34" Type="http://schemas.openxmlformats.org/officeDocument/2006/relationships/customXml" Target="../ink/ink1352.xml"/><Relationship Id="rId55" Type="http://schemas.openxmlformats.org/officeDocument/2006/relationships/image" Target="../media/image5357.png"/><Relationship Id="rId76" Type="http://schemas.openxmlformats.org/officeDocument/2006/relationships/customXml" Target="../ink/ink1373.xml"/><Relationship Id="rId97" Type="http://schemas.openxmlformats.org/officeDocument/2006/relationships/image" Target="../media/image5378.png"/><Relationship Id="rId120" Type="http://schemas.openxmlformats.org/officeDocument/2006/relationships/customXml" Target="../ink/ink1395.xml"/><Relationship Id="rId141" Type="http://schemas.openxmlformats.org/officeDocument/2006/relationships/image" Target="../media/image5400.png"/><Relationship Id="rId7" Type="http://schemas.openxmlformats.org/officeDocument/2006/relationships/image" Target="../media/image5333.png"/><Relationship Id="rId162" Type="http://schemas.openxmlformats.org/officeDocument/2006/relationships/customXml" Target="../ink/ink1416.xml"/><Relationship Id="rId183" Type="http://schemas.openxmlformats.org/officeDocument/2006/relationships/image" Target="../media/image5421.png"/><Relationship Id="rId218" Type="http://schemas.openxmlformats.org/officeDocument/2006/relationships/customXml" Target="../ink/ink1444.xml"/><Relationship Id="rId239" Type="http://schemas.openxmlformats.org/officeDocument/2006/relationships/image" Target="../media/image5449.png"/><Relationship Id="rId250" Type="http://schemas.openxmlformats.org/officeDocument/2006/relationships/customXml" Target="../ink/ink1460.xml"/><Relationship Id="rId24" Type="http://schemas.openxmlformats.org/officeDocument/2006/relationships/customXml" Target="../ink/ink1347.xml"/><Relationship Id="rId45" Type="http://schemas.openxmlformats.org/officeDocument/2006/relationships/image" Target="../media/image5352.png"/><Relationship Id="rId66" Type="http://schemas.openxmlformats.org/officeDocument/2006/relationships/customXml" Target="../ink/ink1368.xml"/><Relationship Id="rId87" Type="http://schemas.openxmlformats.org/officeDocument/2006/relationships/image" Target="../media/image5373.png"/><Relationship Id="rId110" Type="http://schemas.openxmlformats.org/officeDocument/2006/relationships/customXml" Target="../ink/ink1390.xml"/><Relationship Id="rId131" Type="http://schemas.openxmlformats.org/officeDocument/2006/relationships/image" Target="../media/image5395.png"/><Relationship Id="rId152" Type="http://schemas.openxmlformats.org/officeDocument/2006/relationships/customXml" Target="../ink/ink1411.xml"/><Relationship Id="rId173" Type="http://schemas.openxmlformats.org/officeDocument/2006/relationships/image" Target="../media/image5416.png"/><Relationship Id="rId194" Type="http://schemas.openxmlformats.org/officeDocument/2006/relationships/customXml" Target="../ink/ink1432.xml"/><Relationship Id="rId208" Type="http://schemas.openxmlformats.org/officeDocument/2006/relationships/customXml" Target="../ink/ink1439.xml"/><Relationship Id="rId229" Type="http://schemas.openxmlformats.org/officeDocument/2006/relationships/image" Target="../media/image5444.png"/><Relationship Id="rId240" Type="http://schemas.openxmlformats.org/officeDocument/2006/relationships/customXml" Target="../ink/ink1455.xml"/><Relationship Id="rId261" Type="http://schemas.openxmlformats.org/officeDocument/2006/relationships/image" Target="../media/image1770.png"/><Relationship Id="rId14" Type="http://schemas.openxmlformats.org/officeDocument/2006/relationships/customXml" Target="../ink/ink1342.xml"/><Relationship Id="rId35" Type="http://schemas.openxmlformats.org/officeDocument/2006/relationships/image" Target="../media/image5347.png"/><Relationship Id="rId56" Type="http://schemas.openxmlformats.org/officeDocument/2006/relationships/customXml" Target="../ink/ink1363.xml"/><Relationship Id="rId77" Type="http://schemas.openxmlformats.org/officeDocument/2006/relationships/image" Target="../media/image5368.png"/><Relationship Id="rId100" Type="http://schemas.openxmlformats.org/officeDocument/2006/relationships/customXml" Target="../ink/ink1385.xml"/><Relationship Id="rId8" Type="http://schemas.openxmlformats.org/officeDocument/2006/relationships/customXml" Target="../ink/ink1339.xml"/><Relationship Id="rId98" Type="http://schemas.openxmlformats.org/officeDocument/2006/relationships/customXml" Target="../ink/ink1384.xml"/><Relationship Id="rId121" Type="http://schemas.openxmlformats.org/officeDocument/2006/relationships/image" Target="../media/image5390.png"/><Relationship Id="rId142" Type="http://schemas.openxmlformats.org/officeDocument/2006/relationships/customXml" Target="../ink/ink1406.xml"/><Relationship Id="rId163" Type="http://schemas.openxmlformats.org/officeDocument/2006/relationships/image" Target="../media/image5411.png"/><Relationship Id="rId184" Type="http://schemas.openxmlformats.org/officeDocument/2006/relationships/customXml" Target="../ink/ink1427.xml"/><Relationship Id="rId219" Type="http://schemas.openxmlformats.org/officeDocument/2006/relationships/image" Target="../media/image5439.png"/><Relationship Id="rId230" Type="http://schemas.openxmlformats.org/officeDocument/2006/relationships/customXml" Target="../ink/ink1450.xml"/><Relationship Id="rId251" Type="http://schemas.openxmlformats.org/officeDocument/2006/relationships/image" Target="../media/image5455.png"/><Relationship Id="rId25" Type="http://schemas.openxmlformats.org/officeDocument/2006/relationships/image" Target="../media/image5342.png"/><Relationship Id="rId46" Type="http://schemas.openxmlformats.org/officeDocument/2006/relationships/customXml" Target="../ink/ink1358.xml"/><Relationship Id="rId67" Type="http://schemas.openxmlformats.org/officeDocument/2006/relationships/image" Target="../media/image5363.png"/><Relationship Id="rId88" Type="http://schemas.openxmlformats.org/officeDocument/2006/relationships/customXml" Target="../ink/ink1379.xml"/><Relationship Id="rId111" Type="http://schemas.openxmlformats.org/officeDocument/2006/relationships/image" Target="../media/image5385.png"/><Relationship Id="rId132" Type="http://schemas.openxmlformats.org/officeDocument/2006/relationships/customXml" Target="../ink/ink1401.xml"/><Relationship Id="rId153" Type="http://schemas.openxmlformats.org/officeDocument/2006/relationships/image" Target="../media/image5406.png"/><Relationship Id="rId174" Type="http://schemas.openxmlformats.org/officeDocument/2006/relationships/customXml" Target="../ink/ink1422.xml"/><Relationship Id="rId195" Type="http://schemas.openxmlformats.org/officeDocument/2006/relationships/image" Target="../media/image5427.png"/><Relationship Id="rId209" Type="http://schemas.openxmlformats.org/officeDocument/2006/relationships/image" Target="../media/image5434.png"/><Relationship Id="rId220" Type="http://schemas.openxmlformats.org/officeDocument/2006/relationships/customXml" Target="../ink/ink1445.xml"/><Relationship Id="rId241" Type="http://schemas.openxmlformats.org/officeDocument/2006/relationships/image" Target="../media/image5450.png"/><Relationship Id="rId15" Type="http://schemas.openxmlformats.org/officeDocument/2006/relationships/image" Target="../media/image5337.png"/><Relationship Id="rId36" Type="http://schemas.openxmlformats.org/officeDocument/2006/relationships/customXml" Target="../ink/ink1353.xml"/><Relationship Id="rId57" Type="http://schemas.openxmlformats.org/officeDocument/2006/relationships/image" Target="../media/image5358.png"/><Relationship Id="rId262" Type="http://schemas.openxmlformats.org/officeDocument/2006/relationships/customXml" Target="../ink/ink1466.xml"/><Relationship Id="rId78" Type="http://schemas.openxmlformats.org/officeDocument/2006/relationships/customXml" Target="../ink/ink1374.xml"/><Relationship Id="rId99" Type="http://schemas.openxmlformats.org/officeDocument/2006/relationships/image" Target="../media/image5379.png"/><Relationship Id="rId101" Type="http://schemas.openxmlformats.org/officeDocument/2006/relationships/image" Target="../media/image5380.png"/><Relationship Id="rId122" Type="http://schemas.openxmlformats.org/officeDocument/2006/relationships/customXml" Target="../ink/ink1396.xml"/><Relationship Id="rId143" Type="http://schemas.openxmlformats.org/officeDocument/2006/relationships/image" Target="../media/image5401.png"/><Relationship Id="rId164" Type="http://schemas.openxmlformats.org/officeDocument/2006/relationships/customXml" Target="../ink/ink1417.xml"/><Relationship Id="rId185" Type="http://schemas.openxmlformats.org/officeDocument/2006/relationships/image" Target="../media/image5422.png"/><Relationship Id="rId9" Type="http://schemas.openxmlformats.org/officeDocument/2006/relationships/image" Target="../media/image5334.png"/><Relationship Id="rId210" Type="http://schemas.openxmlformats.org/officeDocument/2006/relationships/customXml" Target="../ink/ink1440.xml"/><Relationship Id="rId26" Type="http://schemas.openxmlformats.org/officeDocument/2006/relationships/customXml" Target="../ink/ink1348.xml"/><Relationship Id="rId231" Type="http://schemas.openxmlformats.org/officeDocument/2006/relationships/image" Target="../media/image5445.png"/><Relationship Id="rId252" Type="http://schemas.openxmlformats.org/officeDocument/2006/relationships/customXml" Target="../ink/ink1461.xml"/><Relationship Id="rId47" Type="http://schemas.openxmlformats.org/officeDocument/2006/relationships/image" Target="../media/image5353.png"/><Relationship Id="rId68" Type="http://schemas.openxmlformats.org/officeDocument/2006/relationships/customXml" Target="../ink/ink1369.xml"/><Relationship Id="rId89" Type="http://schemas.openxmlformats.org/officeDocument/2006/relationships/image" Target="../media/image5374.png"/><Relationship Id="rId112" Type="http://schemas.openxmlformats.org/officeDocument/2006/relationships/customXml" Target="../ink/ink1391.xml"/><Relationship Id="rId133" Type="http://schemas.openxmlformats.org/officeDocument/2006/relationships/image" Target="../media/image5396.png"/><Relationship Id="rId154" Type="http://schemas.openxmlformats.org/officeDocument/2006/relationships/customXml" Target="../ink/ink1412.xml"/><Relationship Id="rId175" Type="http://schemas.openxmlformats.org/officeDocument/2006/relationships/image" Target="../media/image5417.png"/><Relationship Id="rId196" Type="http://schemas.openxmlformats.org/officeDocument/2006/relationships/customXml" Target="../ink/ink1433.xml"/><Relationship Id="rId200" Type="http://schemas.openxmlformats.org/officeDocument/2006/relationships/customXml" Target="../ink/ink1435.xml"/><Relationship Id="rId16" Type="http://schemas.openxmlformats.org/officeDocument/2006/relationships/customXml" Target="../ink/ink1343.xml"/><Relationship Id="rId221" Type="http://schemas.openxmlformats.org/officeDocument/2006/relationships/image" Target="../media/image5440.png"/><Relationship Id="rId242" Type="http://schemas.openxmlformats.org/officeDocument/2006/relationships/customXml" Target="../ink/ink1456.xml"/><Relationship Id="rId263" Type="http://schemas.openxmlformats.org/officeDocument/2006/relationships/image" Target="../media/image1786.png"/><Relationship Id="rId37" Type="http://schemas.openxmlformats.org/officeDocument/2006/relationships/image" Target="../media/image5348.png"/><Relationship Id="rId58" Type="http://schemas.openxmlformats.org/officeDocument/2006/relationships/customXml" Target="../ink/ink1364.xml"/><Relationship Id="rId79" Type="http://schemas.openxmlformats.org/officeDocument/2006/relationships/image" Target="../media/image5369.png"/><Relationship Id="rId102" Type="http://schemas.openxmlformats.org/officeDocument/2006/relationships/customXml" Target="../ink/ink1386.xml"/><Relationship Id="rId123" Type="http://schemas.openxmlformats.org/officeDocument/2006/relationships/image" Target="../media/image5391.png"/><Relationship Id="rId144" Type="http://schemas.openxmlformats.org/officeDocument/2006/relationships/customXml" Target="../ink/ink1407.xml"/><Relationship Id="rId90" Type="http://schemas.openxmlformats.org/officeDocument/2006/relationships/customXml" Target="../ink/ink1380.xml"/><Relationship Id="rId165" Type="http://schemas.openxmlformats.org/officeDocument/2006/relationships/image" Target="../media/image5412.png"/><Relationship Id="rId186" Type="http://schemas.openxmlformats.org/officeDocument/2006/relationships/customXml" Target="../ink/ink1428.xml"/><Relationship Id="rId211" Type="http://schemas.openxmlformats.org/officeDocument/2006/relationships/image" Target="../media/image5435.png"/><Relationship Id="rId232" Type="http://schemas.openxmlformats.org/officeDocument/2006/relationships/customXml" Target="../ink/ink1451.xml"/><Relationship Id="rId253" Type="http://schemas.openxmlformats.org/officeDocument/2006/relationships/image" Target="../media/image5456.png"/><Relationship Id="rId27" Type="http://schemas.openxmlformats.org/officeDocument/2006/relationships/image" Target="../media/image5343.png"/><Relationship Id="rId48" Type="http://schemas.openxmlformats.org/officeDocument/2006/relationships/customXml" Target="../ink/ink1359.xml"/><Relationship Id="rId69" Type="http://schemas.openxmlformats.org/officeDocument/2006/relationships/image" Target="../media/image5364.png"/><Relationship Id="rId113" Type="http://schemas.openxmlformats.org/officeDocument/2006/relationships/image" Target="../media/image5386.png"/><Relationship Id="rId134" Type="http://schemas.openxmlformats.org/officeDocument/2006/relationships/customXml" Target="../ink/ink1402.xml"/><Relationship Id="rId80" Type="http://schemas.openxmlformats.org/officeDocument/2006/relationships/customXml" Target="../ink/ink1375.xml"/><Relationship Id="rId155" Type="http://schemas.openxmlformats.org/officeDocument/2006/relationships/image" Target="../media/image5407.png"/><Relationship Id="rId176" Type="http://schemas.openxmlformats.org/officeDocument/2006/relationships/customXml" Target="../ink/ink1423.xml"/><Relationship Id="rId197" Type="http://schemas.openxmlformats.org/officeDocument/2006/relationships/image" Target="../media/image5428.png"/><Relationship Id="rId201" Type="http://schemas.openxmlformats.org/officeDocument/2006/relationships/image" Target="../media/image5430.png"/><Relationship Id="rId222" Type="http://schemas.openxmlformats.org/officeDocument/2006/relationships/customXml" Target="../ink/ink1446.xml"/><Relationship Id="rId243" Type="http://schemas.openxmlformats.org/officeDocument/2006/relationships/image" Target="../media/image5451.png"/><Relationship Id="rId264" Type="http://schemas.openxmlformats.org/officeDocument/2006/relationships/customXml" Target="../ink/ink1467.xml"/><Relationship Id="rId17" Type="http://schemas.openxmlformats.org/officeDocument/2006/relationships/image" Target="../media/image5338.png"/><Relationship Id="rId38" Type="http://schemas.openxmlformats.org/officeDocument/2006/relationships/customXml" Target="../ink/ink1354.xml"/><Relationship Id="rId59" Type="http://schemas.openxmlformats.org/officeDocument/2006/relationships/image" Target="../media/image5359.png"/><Relationship Id="rId103" Type="http://schemas.openxmlformats.org/officeDocument/2006/relationships/image" Target="../media/image5381.png"/><Relationship Id="rId124" Type="http://schemas.openxmlformats.org/officeDocument/2006/relationships/customXml" Target="../ink/ink1397.xml"/><Relationship Id="rId70" Type="http://schemas.openxmlformats.org/officeDocument/2006/relationships/customXml" Target="../ink/ink1370.xml"/><Relationship Id="rId91" Type="http://schemas.openxmlformats.org/officeDocument/2006/relationships/image" Target="../media/image5375.png"/><Relationship Id="rId145" Type="http://schemas.openxmlformats.org/officeDocument/2006/relationships/image" Target="../media/image5402.png"/><Relationship Id="rId166" Type="http://schemas.openxmlformats.org/officeDocument/2006/relationships/customXml" Target="../ink/ink1418.xml"/><Relationship Id="rId187" Type="http://schemas.openxmlformats.org/officeDocument/2006/relationships/image" Target="../media/image5423.png"/><Relationship Id="rId1" Type="http://schemas.openxmlformats.org/officeDocument/2006/relationships/slideLayout" Target="../slideLayouts/slideLayout22.xml"/><Relationship Id="rId212" Type="http://schemas.openxmlformats.org/officeDocument/2006/relationships/customXml" Target="../ink/ink1441.xml"/><Relationship Id="rId233" Type="http://schemas.openxmlformats.org/officeDocument/2006/relationships/image" Target="../media/image5446.png"/><Relationship Id="rId254" Type="http://schemas.openxmlformats.org/officeDocument/2006/relationships/customXml" Target="../ink/ink1462.xml"/><Relationship Id="rId28" Type="http://schemas.openxmlformats.org/officeDocument/2006/relationships/customXml" Target="../ink/ink1349.xml"/><Relationship Id="rId49" Type="http://schemas.openxmlformats.org/officeDocument/2006/relationships/image" Target="../media/image5354.png"/><Relationship Id="rId114" Type="http://schemas.openxmlformats.org/officeDocument/2006/relationships/customXml" Target="../ink/ink1392.xml"/><Relationship Id="rId60" Type="http://schemas.openxmlformats.org/officeDocument/2006/relationships/customXml" Target="../ink/ink1365.xml"/><Relationship Id="rId81" Type="http://schemas.openxmlformats.org/officeDocument/2006/relationships/image" Target="../media/image1700.PNG"/><Relationship Id="rId135" Type="http://schemas.openxmlformats.org/officeDocument/2006/relationships/image" Target="../media/image5397.png"/><Relationship Id="rId156" Type="http://schemas.openxmlformats.org/officeDocument/2006/relationships/customXml" Target="../ink/ink1413.xml"/><Relationship Id="rId177" Type="http://schemas.openxmlformats.org/officeDocument/2006/relationships/image" Target="../media/image5418.png"/><Relationship Id="rId198" Type="http://schemas.openxmlformats.org/officeDocument/2006/relationships/customXml" Target="../ink/ink1434.xml"/><Relationship Id="rId202" Type="http://schemas.openxmlformats.org/officeDocument/2006/relationships/customXml" Target="../ink/ink1436.xml"/><Relationship Id="rId223" Type="http://schemas.openxmlformats.org/officeDocument/2006/relationships/image" Target="../media/image5441.png"/><Relationship Id="rId244" Type="http://schemas.openxmlformats.org/officeDocument/2006/relationships/customXml" Target="../ink/ink1457.xml"/><Relationship Id="rId18" Type="http://schemas.openxmlformats.org/officeDocument/2006/relationships/customXml" Target="../ink/ink1344.xml"/><Relationship Id="rId39" Type="http://schemas.openxmlformats.org/officeDocument/2006/relationships/image" Target="../media/image5349.png"/><Relationship Id="rId265" Type="http://schemas.openxmlformats.org/officeDocument/2006/relationships/image" Target="../media/image17910.png"/><Relationship Id="rId50" Type="http://schemas.openxmlformats.org/officeDocument/2006/relationships/customXml" Target="../ink/ink1360.xml"/><Relationship Id="rId104" Type="http://schemas.openxmlformats.org/officeDocument/2006/relationships/customXml" Target="../ink/ink1387.xml"/><Relationship Id="rId125" Type="http://schemas.openxmlformats.org/officeDocument/2006/relationships/image" Target="../media/image5392.png"/><Relationship Id="rId146" Type="http://schemas.openxmlformats.org/officeDocument/2006/relationships/customXml" Target="../ink/ink1408.xml"/><Relationship Id="rId167" Type="http://schemas.openxmlformats.org/officeDocument/2006/relationships/image" Target="../media/image1720.png"/><Relationship Id="rId188" Type="http://schemas.openxmlformats.org/officeDocument/2006/relationships/customXml" Target="../ink/ink1429.xml"/><Relationship Id="rId71" Type="http://schemas.openxmlformats.org/officeDocument/2006/relationships/image" Target="../media/image5365.png"/><Relationship Id="rId92" Type="http://schemas.openxmlformats.org/officeDocument/2006/relationships/customXml" Target="../ink/ink1381.xml"/><Relationship Id="rId213" Type="http://schemas.openxmlformats.org/officeDocument/2006/relationships/image" Target="../media/image5436.png"/><Relationship Id="rId234" Type="http://schemas.openxmlformats.org/officeDocument/2006/relationships/customXml" Target="../ink/ink1452.xml"/><Relationship Id="rId2" Type="http://schemas.openxmlformats.org/officeDocument/2006/relationships/customXml" Target="../ink/ink1336.xml"/><Relationship Id="rId29" Type="http://schemas.openxmlformats.org/officeDocument/2006/relationships/image" Target="../media/image5344.png"/><Relationship Id="rId255" Type="http://schemas.openxmlformats.org/officeDocument/2006/relationships/image" Target="../media/image5457.png"/><Relationship Id="rId40" Type="http://schemas.openxmlformats.org/officeDocument/2006/relationships/customXml" Target="../ink/ink1355.xml"/><Relationship Id="rId115" Type="http://schemas.openxmlformats.org/officeDocument/2006/relationships/image" Target="../media/image5387.png"/><Relationship Id="rId136" Type="http://schemas.openxmlformats.org/officeDocument/2006/relationships/customXml" Target="../ink/ink1403.xml"/><Relationship Id="rId157" Type="http://schemas.openxmlformats.org/officeDocument/2006/relationships/image" Target="../media/image5408.png"/><Relationship Id="rId178" Type="http://schemas.openxmlformats.org/officeDocument/2006/relationships/customXml" Target="../ink/ink1424.xml"/><Relationship Id="rId61" Type="http://schemas.openxmlformats.org/officeDocument/2006/relationships/image" Target="../media/image5360.png"/><Relationship Id="rId82" Type="http://schemas.openxmlformats.org/officeDocument/2006/relationships/customXml" Target="../ink/ink1376.xml"/><Relationship Id="rId199" Type="http://schemas.openxmlformats.org/officeDocument/2006/relationships/image" Target="../media/image17510.png"/><Relationship Id="rId203" Type="http://schemas.openxmlformats.org/officeDocument/2006/relationships/image" Target="../media/image5431.png"/><Relationship Id="rId19" Type="http://schemas.openxmlformats.org/officeDocument/2006/relationships/image" Target="../media/image5339.png"/><Relationship Id="rId224" Type="http://schemas.openxmlformats.org/officeDocument/2006/relationships/customXml" Target="../ink/ink1447.xml"/><Relationship Id="rId245" Type="http://schemas.openxmlformats.org/officeDocument/2006/relationships/image" Target="../media/image5452.png"/><Relationship Id="rId30" Type="http://schemas.openxmlformats.org/officeDocument/2006/relationships/customXml" Target="../ink/ink1350.xml"/><Relationship Id="rId105" Type="http://schemas.openxmlformats.org/officeDocument/2006/relationships/image" Target="../media/image5382.png"/><Relationship Id="rId126" Type="http://schemas.openxmlformats.org/officeDocument/2006/relationships/customXml" Target="../ink/ink1398.xml"/><Relationship Id="rId147" Type="http://schemas.openxmlformats.org/officeDocument/2006/relationships/image" Target="../media/image5403.png"/><Relationship Id="rId168" Type="http://schemas.openxmlformats.org/officeDocument/2006/relationships/customXml" Target="../ink/ink1419.xml"/><Relationship Id="rId51" Type="http://schemas.openxmlformats.org/officeDocument/2006/relationships/image" Target="../media/image5355.png"/><Relationship Id="rId72" Type="http://schemas.openxmlformats.org/officeDocument/2006/relationships/customXml" Target="../ink/ink1371.xml"/><Relationship Id="rId93" Type="http://schemas.openxmlformats.org/officeDocument/2006/relationships/image" Target="../media/image5376.png"/><Relationship Id="rId189" Type="http://schemas.openxmlformats.org/officeDocument/2006/relationships/image" Target="../media/image1740.png"/><Relationship Id="rId3" Type="http://schemas.openxmlformats.org/officeDocument/2006/relationships/image" Target="../media/image5331.png"/><Relationship Id="rId214" Type="http://schemas.openxmlformats.org/officeDocument/2006/relationships/customXml" Target="../ink/ink1442.xml"/><Relationship Id="rId235" Type="http://schemas.openxmlformats.org/officeDocument/2006/relationships/image" Target="../media/image5447.png"/><Relationship Id="rId256" Type="http://schemas.openxmlformats.org/officeDocument/2006/relationships/customXml" Target="../ink/ink1463.xml"/><Relationship Id="rId116" Type="http://schemas.openxmlformats.org/officeDocument/2006/relationships/customXml" Target="../ink/ink1393.xml"/><Relationship Id="rId137" Type="http://schemas.openxmlformats.org/officeDocument/2006/relationships/image" Target="../media/image5398.png"/><Relationship Id="rId158" Type="http://schemas.openxmlformats.org/officeDocument/2006/relationships/customXml" Target="../ink/ink1414.xml"/><Relationship Id="rId20" Type="http://schemas.openxmlformats.org/officeDocument/2006/relationships/customXml" Target="../ink/ink1345.xml"/><Relationship Id="rId41" Type="http://schemas.openxmlformats.org/officeDocument/2006/relationships/image" Target="../media/image5350.png"/><Relationship Id="rId62" Type="http://schemas.openxmlformats.org/officeDocument/2006/relationships/customXml" Target="../ink/ink1366.xml"/><Relationship Id="rId83" Type="http://schemas.openxmlformats.org/officeDocument/2006/relationships/image" Target="../media/image1710.png"/><Relationship Id="rId179" Type="http://schemas.openxmlformats.org/officeDocument/2006/relationships/image" Target="../media/image5419.png"/><Relationship Id="rId190" Type="http://schemas.openxmlformats.org/officeDocument/2006/relationships/customXml" Target="../ink/ink1430.xml"/><Relationship Id="rId204" Type="http://schemas.openxmlformats.org/officeDocument/2006/relationships/customXml" Target="../ink/ink1437.xml"/><Relationship Id="rId225" Type="http://schemas.openxmlformats.org/officeDocument/2006/relationships/image" Target="../media/image5442.png"/><Relationship Id="rId246" Type="http://schemas.openxmlformats.org/officeDocument/2006/relationships/customXml" Target="../ink/ink1458.xml"/><Relationship Id="rId106" Type="http://schemas.openxmlformats.org/officeDocument/2006/relationships/customXml" Target="../ink/ink1388.xml"/><Relationship Id="rId127" Type="http://schemas.openxmlformats.org/officeDocument/2006/relationships/image" Target="../media/image5393.png"/><Relationship Id="rId10" Type="http://schemas.openxmlformats.org/officeDocument/2006/relationships/customXml" Target="../ink/ink1340.xml"/><Relationship Id="rId31" Type="http://schemas.openxmlformats.org/officeDocument/2006/relationships/image" Target="../media/image5345.png"/><Relationship Id="rId52" Type="http://schemas.openxmlformats.org/officeDocument/2006/relationships/customXml" Target="../ink/ink1361.xml"/><Relationship Id="rId73" Type="http://schemas.openxmlformats.org/officeDocument/2006/relationships/image" Target="../media/image5366.png"/><Relationship Id="rId94" Type="http://schemas.openxmlformats.org/officeDocument/2006/relationships/customXml" Target="../ink/ink1382.xml"/><Relationship Id="rId148" Type="http://schemas.openxmlformats.org/officeDocument/2006/relationships/customXml" Target="../ink/ink1409.xml"/><Relationship Id="rId169" Type="http://schemas.openxmlformats.org/officeDocument/2006/relationships/image" Target="../media/image1730.png"/><Relationship Id="rId4" Type="http://schemas.openxmlformats.org/officeDocument/2006/relationships/customXml" Target="../ink/ink1337.xml"/><Relationship Id="rId180" Type="http://schemas.openxmlformats.org/officeDocument/2006/relationships/customXml" Target="../ink/ink1425.xml"/><Relationship Id="rId215" Type="http://schemas.openxmlformats.org/officeDocument/2006/relationships/image" Target="../media/image1760.png"/><Relationship Id="rId236" Type="http://schemas.openxmlformats.org/officeDocument/2006/relationships/customXml" Target="../ink/ink1453.xml"/><Relationship Id="rId257" Type="http://schemas.openxmlformats.org/officeDocument/2006/relationships/image" Target="../media/image5458.png"/><Relationship Id="rId42" Type="http://schemas.openxmlformats.org/officeDocument/2006/relationships/customXml" Target="../ink/ink1356.xml"/><Relationship Id="rId84" Type="http://schemas.openxmlformats.org/officeDocument/2006/relationships/customXml" Target="../ink/ink1377.xml"/><Relationship Id="rId138" Type="http://schemas.openxmlformats.org/officeDocument/2006/relationships/customXml" Target="../ink/ink1404.xml"/><Relationship Id="rId191" Type="http://schemas.openxmlformats.org/officeDocument/2006/relationships/image" Target="../media/image5425.png"/><Relationship Id="rId205" Type="http://schemas.openxmlformats.org/officeDocument/2006/relationships/image" Target="../media/image5432.png"/><Relationship Id="rId247" Type="http://schemas.openxmlformats.org/officeDocument/2006/relationships/image" Target="../media/image5453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19.png"/><Relationship Id="rId21" Type="http://schemas.openxmlformats.org/officeDocument/2006/relationships/image" Target="../media/image5471.png"/><Relationship Id="rId42" Type="http://schemas.openxmlformats.org/officeDocument/2006/relationships/customXml" Target="../ink/ink1488.xml"/><Relationship Id="rId63" Type="http://schemas.openxmlformats.org/officeDocument/2006/relationships/image" Target="../media/image5492.png"/><Relationship Id="rId84" Type="http://schemas.openxmlformats.org/officeDocument/2006/relationships/customXml" Target="../ink/ink1509.xml"/><Relationship Id="rId138" Type="http://schemas.openxmlformats.org/officeDocument/2006/relationships/customXml" Target="../ink/ink1536.xml"/><Relationship Id="rId159" Type="http://schemas.openxmlformats.org/officeDocument/2006/relationships/image" Target="../media/image5540.png"/><Relationship Id="rId107" Type="http://schemas.openxmlformats.org/officeDocument/2006/relationships/image" Target="../media/image5514.png"/><Relationship Id="rId11" Type="http://schemas.openxmlformats.org/officeDocument/2006/relationships/image" Target="../media/image5466.png"/><Relationship Id="rId32" Type="http://schemas.openxmlformats.org/officeDocument/2006/relationships/customXml" Target="../ink/ink1483.xml"/><Relationship Id="rId53" Type="http://schemas.openxmlformats.org/officeDocument/2006/relationships/image" Target="../media/image5487.png"/><Relationship Id="rId74" Type="http://schemas.openxmlformats.org/officeDocument/2006/relationships/customXml" Target="../ink/ink1504.xml"/><Relationship Id="rId128" Type="http://schemas.openxmlformats.org/officeDocument/2006/relationships/customXml" Target="../ink/ink1531.xml"/><Relationship Id="rId149" Type="http://schemas.openxmlformats.org/officeDocument/2006/relationships/image" Target="../media/image5535.png"/><Relationship Id="rId5" Type="http://schemas.openxmlformats.org/officeDocument/2006/relationships/image" Target="../media/image5463.png"/><Relationship Id="rId95" Type="http://schemas.openxmlformats.org/officeDocument/2006/relationships/image" Target="../media/image5508.png"/><Relationship Id="rId160" Type="http://schemas.openxmlformats.org/officeDocument/2006/relationships/customXml" Target="../ink/ink1547.xml"/><Relationship Id="rId22" Type="http://schemas.openxmlformats.org/officeDocument/2006/relationships/customXml" Target="../ink/ink1478.xml"/><Relationship Id="rId43" Type="http://schemas.openxmlformats.org/officeDocument/2006/relationships/image" Target="../media/image5482.png"/><Relationship Id="rId64" Type="http://schemas.openxmlformats.org/officeDocument/2006/relationships/customXml" Target="../ink/ink1499.xml"/><Relationship Id="rId118" Type="http://schemas.openxmlformats.org/officeDocument/2006/relationships/customXml" Target="../ink/ink1526.xml"/><Relationship Id="rId139" Type="http://schemas.openxmlformats.org/officeDocument/2006/relationships/image" Target="../media/image5530.png"/><Relationship Id="rId85" Type="http://schemas.openxmlformats.org/officeDocument/2006/relationships/image" Target="../media/image5503.png"/><Relationship Id="rId150" Type="http://schemas.openxmlformats.org/officeDocument/2006/relationships/customXml" Target="../ink/ink1542.xml"/><Relationship Id="rId12" Type="http://schemas.openxmlformats.org/officeDocument/2006/relationships/customXml" Target="../ink/ink1473.xml"/><Relationship Id="rId17" Type="http://schemas.openxmlformats.org/officeDocument/2006/relationships/image" Target="../media/image5469.png"/><Relationship Id="rId33" Type="http://schemas.openxmlformats.org/officeDocument/2006/relationships/image" Target="../media/image5477.png"/><Relationship Id="rId38" Type="http://schemas.openxmlformats.org/officeDocument/2006/relationships/customXml" Target="../ink/ink1486.xml"/><Relationship Id="rId59" Type="http://schemas.openxmlformats.org/officeDocument/2006/relationships/image" Target="../media/image5490.png"/><Relationship Id="rId103" Type="http://schemas.openxmlformats.org/officeDocument/2006/relationships/image" Target="../media/image5512.png"/><Relationship Id="rId108" Type="http://schemas.openxmlformats.org/officeDocument/2006/relationships/customXml" Target="../ink/ink1521.xml"/><Relationship Id="rId124" Type="http://schemas.openxmlformats.org/officeDocument/2006/relationships/customXml" Target="../ink/ink1529.xml"/><Relationship Id="rId129" Type="http://schemas.openxmlformats.org/officeDocument/2006/relationships/image" Target="../media/image5525.png"/><Relationship Id="rId54" Type="http://schemas.openxmlformats.org/officeDocument/2006/relationships/customXml" Target="../ink/ink1494.xml"/><Relationship Id="rId70" Type="http://schemas.openxmlformats.org/officeDocument/2006/relationships/customXml" Target="../ink/ink1502.xml"/><Relationship Id="rId75" Type="http://schemas.openxmlformats.org/officeDocument/2006/relationships/image" Target="../media/image5498.png"/><Relationship Id="rId91" Type="http://schemas.openxmlformats.org/officeDocument/2006/relationships/image" Target="../media/image5506.png"/><Relationship Id="rId96" Type="http://schemas.openxmlformats.org/officeDocument/2006/relationships/customXml" Target="../ink/ink1515.xml"/><Relationship Id="rId140" Type="http://schemas.openxmlformats.org/officeDocument/2006/relationships/customXml" Target="../ink/ink1537.xml"/><Relationship Id="rId145" Type="http://schemas.openxmlformats.org/officeDocument/2006/relationships/image" Target="../media/image5533.png"/><Relationship Id="rId161" Type="http://schemas.openxmlformats.org/officeDocument/2006/relationships/image" Target="../media/image1826.png"/><Relationship Id="rId1" Type="http://schemas.openxmlformats.org/officeDocument/2006/relationships/slideLayout" Target="../slideLayouts/slideLayout22.xml"/><Relationship Id="rId6" Type="http://schemas.openxmlformats.org/officeDocument/2006/relationships/customXml" Target="../ink/ink1470.xml"/><Relationship Id="rId23" Type="http://schemas.openxmlformats.org/officeDocument/2006/relationships/image" Target="../media/image5472.png"/><Relationship Id="rId28" Type="http://schemas.openxmlformats.org/officeDocument/2006/relationships/customXml" Target="../ink/ink1481.xml"/><Relationship Id="rId49" Type="http://schemas.openxmlformats.org/officeDocument/2006/relationships/image" Target="../media/image5485.png"/><Relationship Id="rId114" Type="http://schemas.openxmlformats.org/officeDocument/2006/relationships/customXml" Target="../ink/ink1524.xml"/><Relationship Id="rId119" Type="http://schemas.openxmlformats.org/officeDocument/2006/relationships/image" Target="../media/image5520.png"/><Relationship Id="rId44" Type="http://schemas.openxmlformats.org/officeDocument/2006/relationships/customXml" Target="../ink/ink1489.xml"/><Relationship Id="rId60" Type="http://schemas.openxmlformats.org/officeDocument/2006/relationships/customXml" Target="../ink/ink1497.xml"/><Relationship Id="rId65" Type="http://schemas.openxmlformats.org/officeDocument/2006/relationships/image" Target="../media/image5493.png"/><Relationship Id="rId81" Type="http://schemas.openxmlformats.org/officeDocument/2006/relationships/image" Target="../media/image5501.png"/><Relationship Id="rId86" Type="http://schemas.openxmlformats.org/officeDocument/2006/relationships/customXml" Target="../ink/ink1510.xml"/><Relationship Id="rId130" Type="http://schemas.openxmlformats.org/officeDocument/2006/relationships/customXml" Target="../ink/ink1532.xml"/><Relationship Id="rId135" Type="http://schemas.openxmlformats.org/officeDocument/2006/relationships/image" Target="../media/image5528.png"/><Relationship Id="rId151" Type="http://schemas.openxmlformats.org/officeDocument/2006/relationships/image" Target="../media/image5536.png"/><Relationship Id="rId156" Type="http://schemas.openxmlformats.org/officeDocument/2006/relationships/customXml" Target="../ink/ink1545.xml"/><Relationship Id="rId13" Type="http://schemas.openxmlformats.org/officeDocument/2006/relationships/image" Target="../media/image5467.png"/><Relationship Id="rId18" Type="http://schemas.openxmlformats.org/officeDocument/2006/relationships/customXml" Target="../ink/ink1476.xml"/><Relationship Id="rId39" Type="http://schemas.openxmlformats.org/officeDocument/2006/relationships/image" Target="../media/image5480.png"/><Relationship Id="rId109" Type="http://schemas.openxmlformats.org/officeDocument/2006/relationships/image" Target="../media/image5515.png"/><Relationship Id="rId34" Type="http://schemas.openxmlformats.org/officeDocument/2006/relationships/customXml" Target="../ink/ink1484.xml"/><Relationship Id="rId50" Type="http://schemas.openxmlformats.org/officeDocument/2006/relationships/customXml" Target="../ink/ink1492.xml"/><Relationship Id="rId55" Type="http://schemas.openxmlformats.org/officeDocument/2006/relationships/image" Target="../media/image5488.png"/><Relationship Id="rId76" Type="http://schemas.openxmlformats.org/officeDocument/2006/relationships/customXml" Target="../ink/ink1505.xml"/><Relationship Id="rId97" Type="http://schemas.openxmlformats.org/officeDocument/2006/relationships/image" Target="../media/image5509.png"/><Relationship Id="rId104" Type="http://schemas.openxmlformats.org/officeDocument/2006/relationships/customXml" Target="../ink/ink1519.xml"/><Relationship Id="rId120" Type="http://schemas.openxmlformats.org/officeDocument/2006/relationships/customXml" Target="../ink/ink1527.xml"/><Relationship Id="rId125" Type="http://schemas.openxmlformats.org/officeDocument/2006/relationships/image" Target="../media/image5523.png"/><Relationship Id="rId141" Type="http://schemas.openxmlformats.org/officeDocument/2006/relationships/image" Target="../media/image5531.png"/><Relationship Id="rId146" Type="http://schemas.openxmlformats.org/officeDocument/2006/relationships/customXml" Target="../ink/ink1540.xml"/><Relationship Id="rId7" Type="http://schemas.openxmlformats.org/officeDocument/2006/relationships/image" Target="../media/image5464.png"/><Relationship Id="rId71" Type="http://schemas.openxmlformats.org/officeDocument/2006/relationships/image" Target="../media/image5496.png"/><Relationship Id="rId92" Type="http://schemas.openxmlformats.org/officeDocument/2006/relationships/customXml" Target="../ink/ink1513.xml"/><Relationship Id="rId162" Type="http://schemas.openxmlformats.org/officeDocument/2006/relationships/customXml" Target="../ink/ink1548.xml"/><Relationship Id="rId2" Type="http://schemas.openxmlformats.org/officeDocument/2006/relationships/customXml" Target="../ink/ink1468.xml"/><Relationship Id="rId29" Type="http://schemas.openxmlformats.org/officeDocument/2006/relationships/image" Target="../media/image5475.png"/><Relationship Id="rId24" Type="http://schemas.openxmlformats.org/officeDocument/2006/relationships/customXml" Target="../ink/ink1479.xml"/><Relationship Id="rId40" Type="http://schemas.openxmlformats.org/officeDocument/2006/relationships/customXml" Target="../ink/ink1487.xml"/><Relationship Id="rId45" Type="http://schemas.openxmlformats.org/officeDocument/2006/relationships/image" Target="../media/image5483.png"/><Relationship Id="rId66" Type="http://schemas.openxmlformats.org/officeDocument/2006/relationships/customXml" Target="../ink/ink1500.xml"/><Relationship Id="rId87" Type="http://schemas.openxmlformats.org/officeDocument/2006/relationships/image" Target="../media/image18110.png"/><Relationship Id="rId110" Type="http://schemas.openxmlformats.org/officeDocument/2006/relationships/customXml" Target="../ink/ink1522.xml"/><Relationship Id="rId115" Type="http://schemas.openxmlformats.org/officeDocument/2006/relationships/image" Target="../media/image5518.png"/><Relationship Id="rId131" Type="http://schemas.openxmlformats.org/officeDocument/2006/relationships/image" Target="../media/image5526.png"/><Relationship Id="rId136" Type="http://schemas.openxmlformats.org/officeDocument/2006/relationships/customXml" Target="../ink/ink1535.xml"/><Relationship Id="rId157" Type="http://schemas.openxmlformats.org/officeDocument/2006/relationships/image" Target="../media/image5539.png"/><Relationship Id="rId61" Type="http://schemas.openxmlformats.org/officeDocument/2006/relationships/image" Target="../media/image5491.png"/><Relationship Id="rId82" Type="http://schemas.openxmlformats.org/officeDocument/2006/relationships/customXml" Target="../ink/ink1508.xml"/><Relationship Id="rId152" Type="http://schemas.openxmlformats.org/officeDocument/2006/relationships/customXml" Target="../ink/ink1543.xml"/><Relationship Id="rId19" Type="http://schemas.openxmlformats.org/officeDocument/2006/relationships/image" Target="../media/image5470.png"/><Relationship Id="rId14" Type="http://schemas.openxmlformats.org/officeDocument/2006/relationships/customXml" Target="../ink/ink1474.xml"/><Relationship Id="rId30" Type="http://schemas.openxmlformats.org/officeDocument/2006/relationships/customXml" Target="../ink/ink1482.xml"/><Relationship Id="rId35" Type="http://schemas.openxmlformats.org/officeDocument/2006/relationships/image" Target="../media/image5478.png"/><Relationship Id="rId56" Type="http://schemas.openxmlformats.org/officeDocument/2006/relationships/customXml" Target="../ink/ink1495.xml"/><Relationship Id="rId77" Type="http://schemas.openxmlformats.org/officeDocument/2006/relationships/image" Target="../media/image5499.png"/><Relationship Id="rId100" Type="http://schemas.openxmlformats.org/officeDocument/2006/relationships/customXml" Target="../ink/ink1517.xml"/><Relationship Id="rId105" Type="http://schemas.openxmlformats.org/officeDocument/2006/relationships/image" Target="../media/image5513.png"/><Relationship Id="rId126" Type="http://schemas.openxmlformats.org/officeDocument/2006/relationships/customXml" Target="../ink/ink1530.xml"/><Relationship Id="rId147" Type="http://schemas.openxmlformats.org/officeDocument/2006/relationships/image" Target="../media/image5534.png"/><Relationship Id="rId8" Type="http://schemas.openxmlformats.org/officeDocument/2006/relationships/customXml" Target="../ink/ink1471.xml"/><Relationship Id="rId51" Type="http://schemas.openxmlformats.org/officeDocument/2006/relationships/image" Target="../media/image5486.png"/><Relationship Id="rId72" Type="http://schemas.openxmlformats.org/officeDocument/2006/relationships/customXml" Target="../ink/ink1503.xml"/><Relationship Id="rId93" Type="http://schemas.openxmlformats.org/officeDocument/2006/relationships/image" Target="../media/image5507.png"/><Relationship Id="rId98" Type="http://schemas.openxmlformats.org/officeDocument/2006/relationships/customXml" Target="../ink/ink1516.xml"/><Relationship Id="rId121" Type="http://schemas.openxmlformats.org/officeDocument/2006/relationships/image" Target="../media/image5521.png"/><Relationship Id="rId142" Type="http://schemas.openxmlformats.org/officeDocument/2006/relationships/customXml" Target="../ink/ink1538.xml"/><Relationship Id="rId163" Type="http://schemas.openxmlformats.org/officeDocument/2006/relationships/image" Target="../media/image1830.png"/><Relationship Id="rId3" Type="http://schemas.openxmlformats.org/officeDocument/2006/relationships/image" Target="../media/image54620.png"/><Relationship Id="rId25" Type="http://schemas.openxmlformats.org/officeDocument/2006/relationships/image" Target="../media/image5473.png"/><Relationship Id="rId46" Type="http://schemas.openxmlformats.org/officeDocument/2006/relationships/customXml" Target="../ink/ink1490.xml"/><Relationship Id="rId67" Type="http://schemas.openxmlformats.org/officeDocument/2006/relationships/image" Target="../media/image5494.png"/><Relationship Id="rId116" Type="http://schemas.openxmlformats.org/officeDocument/2006/relationships/customXml" Target="../ink/ink1525.xml"/><Relationship Id="rId137" Type="http://schemas.openxmlformats.org/officeDocument/2006/relationships/image" Target="../media/image5529.png"/><Relationship Id="rId158" Type="http://schemas.openxmlformats.org/officeDocument/2006/relationships/customXml" Target="../ink/ink1546.xml"/><Relationship Id="rId20" Type="http://schemas.openxmlformats.org/officeDocument/2006/relationships/customXml" Target="../ink/ink1477.xml"/><Relationship Id="rId41" Type="http://schemas.openxmlformats.org/officeDocument/2006/relationships/image" Target="../media/image5481.png"/><Relationship Id="rId62" Type="http://schemas.openxmlformats.org/officeDocument/2006/relationships/customXml" Target="../ink/ink1498.xml"/><Relationship Id="rId83" Type="http://schemas.openxmlformats.org/officeDocument/2006/relationships/image" Target="../media/image5502.png"/><Relationship Id="rId88" Type="http://schemas.openxmlformats.org/officeDocument/2006/relationships/customXml" Target="../ink/ink1511.xml"/><Relationship Id="rId111" Type="http://schemas.openxmlformats.org/officeDocument/2006/relationships/image" Target="../media/image5516.png"/><Relationship Id="rId132" Type="http://schemas.openxmlformats.org/officeDocument/2006/relationships/customXml" Target="../ink/ink1533.xml"/><Relationship Id="rId153" Type="http://schemas.openxmlformats.org/officeDocument/2006/relationships/image" Target="../media/image5537.png"/><Relationship Id="rId15" Type="http://schemas.openxmlformats.org/officeDocument/2006/relationships/image" Target="../media/image5468.png"/><Relationship Id="rId36" Type="http://schemas.openxmlformats.org/officeDocument/2006/relationships/customXml" Target="../ink/ink1485.xml"/><Relationship Id="rId57" Type="http://schemas.openxmlformats.org/officeDocument/2006/relationships/image" Target="../media/image5489.png"/><Relationship Id="rId106" Type="http://schemas.openxmlformats.org/officeDocument/2006/relationships/customXml" Target="../ink/ink1520.xml"/><Relationship Id="rId127" Type="http://schemas.openxmlformats.org/officeDocument/2006/relationships/image" Target="../media/image5524.png"/><Relationship Id="rId10" Type="http://schemas.openxmlformats.org/officeDocument/2006/relationships/customXml" Target="../ink/ink1472.xml"/><Relationship Id="rId31" Type="http://schemas.openxmlformats.org/officeDocument/2006/relationships/image" Target="../media/image18010.png"/><Relationship Id="rId52" Type="http://schemas.openxmlformats.org/officeDocument/2006/relationships/customXml" Target="../ink/ink1493.xml"/><Relationship Id="rId73" Type="http://schemas.openxmlformats.org/officeDocument/2006/relationships/image" Target="../media/image5497.png"/><Relationship Id="rId78" Type="http://schemas.openxmlformats.org/officeDocument/2006/relationships/customXml" Target="../ink/ink1506.xml"/><Relationship Id="rId94" Type="http://schemas.openxmlformats.org/officeDocument/2006/relationships/customXml" Target="../ink/ink1514.xml"/><Relationship Id="rId99" Type="http://schemas.openxmlformats.org/officeDocument/2006/relationships/image" Target="../media/image5510.png"/><Relationship Id="rId101" Type="http://schemas.openxmlformats.org/officeDocument/2006/relationships/image" Target="../media/image5511.png"/><Relationship Id="rId122" Type="http://schemas.openxmlformats.org/officeDocument/2006/relationships/customXml" Target="../ink/ink1528.xml"/><Relationship Id="rId143" Type="http://schemas.openxmlformats.org/officeDocument/2006/relationships/image" Target="../media/image5532.png"/><Relationship Id="rId148" Type="http://schemas.openxmlformats.org/officeDocument/2006/relationships/customXml" Target="../ink/ink1541.xml"/><Relationship Id="rId4" Type="http://schemas.openxmlformats.org/officeDocument/2006/relationships/customXml" Target="../ink/ink1469.xml"/><Relationship Id="rId9" Type="http://schemas.openxmlformats.org/officeDocument/2006/relationships/image" Target="../media/image5465.png"/><Relationship Id="rId26" Type="http://schemas.openxmlformats.org/officeDocument/2006/relationships/customXml" Target="../ink/ink1480.xml"/><Relationship Id="rId47" Type="http://schemas.openxmlformats.org/officeDocument/2006/relationships/image" Target="../media/image5484.png"/><Relationship Id="rId68" Type="http://schemas.openxmlformats.org/officeDocument/2006/relationships/customXml" Target="../ink/ink1501.xml"/><Relationship Id="rId89" Type="http://schemas.openxmlformats.org/officeDocument/2006/relationships/image" Target="../media/image5505.png"/><Relationship Id="rId112" Type="http://schemas.openxmlformats.org/officeDocument/2006/relationships/customXml" Target="../ink/ink1523.xml"/><Relationship Id="rId133" Type="http://schemas.openxmlformats.org/officeDocument/2006/relationships/image" Target="../media/image5527.png"/><Relationship Id="rId154" Type="http://schemas.openxmlformats.org/officeDocument/2006/relationships/customXml" Target="../ink/ink1544.xml"/><Relationship Id="rId16" Type="http://schemas.openxmlformats.org/officeDocument/2006/relationships/customXml" Target="../ink/ink1475.xml"/><Relationship Id="rId37" Type="http://schemas.openxmlformats.org/officeDocument/2006/relationships/image" Target="../media/image5479.png"/><Relationship Id="rId58" Type="http://schemas.openxmlformats.org/officeDocument/2006/relationships/customXml" Target="../ink/ink1496.xml"/><Relationship Id="rId79" Type="http://schemas.openxmlformats.org/officeDocument/2006/relationships/image" Target="../media/image5500.png"/><Relationship Id="rId102" Type="http://schemas.openxmlformats.org/officeDocument/2006/relationships/customXml" Target="../ink/ink1518.xml"/><Relationship Id="rId123" Type="http://schemas.openxmlformats.org/officeDocument/2006/relationships/image" Target="../media/image5522.png"/><Relationship Id="rId144" Type="http://schemas.openxmlformats.org/officeDocument/2006/relationships/customXml" Target="../ink/ink1539.xml"/><Relationship Id="rId90" Type="http://schemas.openxmlformats.org/officeDocument/2006/relationships/customXml" Target="../ink/ink1512.xml"/><Relationship Id="rId27" Type="http://schemas.openxmlformats.org/officeDocument/2006/relationships/image" Target="../media/image5474.png"/><Relationship Id="rId48" Type="http://schemas.openxmlformats.org/officeDocument/2006/relationships/customXml" Target="../ink/ink1491.xml"/><Relationship Id="rId69" Type="http://schemas.openxmlformats.org/officeDocument/2006/relationships/image" Target="../media/image5495.png"/><Relationship Id="rId113" Type="http://schemas.openxmlformats.org/officeDocument/2006/relationships/image" Target="../media/image5517.png"/><Relationship Id="rId134" Type="http://schemas.openxmlformats.org/officeDocument/2006/relationships/customXml" Target="../ink/ink1534.xml"/><Relationship Id="rId80" Type="http://schemas.openxmlformats.org/officeDocument/2006/relationships/customXml" Target="../ink/ink1507.xml"/><Relationship Id="rId155" Type="http://schemas.openxmlformats.org/officeDocument/2006/relationships/image" Target="../media/image5538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.png"/><Relationship Id="rId84" Type="http://schemas.openxmlformats.org/officeDocument/2006/relationships/customXml" Target="../ink/ink5.xml"/><Relationship Id="rId89" Type="http://schemas.openxmlformats.org/officeDocument/2006/relationships/image" Target="../media/image480.png"/><Relationship Id="rId112" Type="http://schemas.openxmlformats.org/officeDocument/2006/relationships/customXml" Target="../ink/ink19.xml"/><Relationship Id="rId133" Type="http://schemas.openxmlformats.org/officeDocument/2006/relationships/image" Target="../media/image70.png"/><Relationship Id="rId138" Type="http://schemas.openxmlformats.org/officeDocument/2006/relationships/customXml" Target="../ink/ink32.xml"/><Relationship Id="rId154" Type="http://schemas.openxmlformats.org/officeDocument/2006/relationships/customXml" Target="../ink/ink39.xml"/><Relationship Id="rId159" Type="http://schemas.openxmlformats.org/officeDocument/2006/relationships/image" Target="../media/image83.png"/><Relationship Id="rId170" Type="http://schemas.openxmlformats.org/officeDocument/2006/relationships/customXml" Target="../ink/ink47.xml"/><Relationship Id="rId205" Type="http://schemas.openxmlformats.org/officeDocument/2006/relationships/image" Target="../media/image106.png"/><Relationship Id="rId107" Type="http://schemas.openxmlformats.org/officeDocument/2006/relationships/image" Target="../media/image570.png"/><Relationship Id="rId221" Type="http://schemas.openxmlformats.org/officeDocument/2006/relationships/image" Target="../media/image114.png"/><Relationship Id="rId79" Type="http://schemas.openxmlformats.org/officeDocument/2006/relationships/image" Target="../media/image430.png"/><Relationship Id="rId102" Type="http://schemas.openxmlformats.org/officeDocument/2006/relationships/customXml" Target="../ink/ink14.xml"/><Relationship Id="rId123" Type="http://schemas.openxmlformats.org/officeDocument/2006/relationships/image" Target="../media/image65.png"/><Relationship Id="rId128" Type="http://schemas.openxmlformats.org/officeDocument/2006/relationships/customXml" Target="../ink/ink27.xml"/><Relationship Id="rId144" Type="http://schemas.openxmlformats.org/officeDocument/2006/relationships/customXml" Target="../ink/ink35.xml"/><Relationship Id="rId149" Type="http://schemas.openxmlformats.org/officeDocument/2006/relationships/image" Target="../media/image78.png"/><Relationship Id="rId90" Type="http://schemas.openxmlformats.org/officeDocument/2006/relationships/customXml" Target="../ink/ink8.xml"/><Relationship Id="rId95" Type="http://schemas.openxmlformats.org/officeDocument/2006/relationships/image" Target="../media/image510.png"/><Relationship Id="rId160" Type="http://schemas.openxmlformats.org/officeDocument/2006/relationships/customXml" Target="../ink/ink42.xml"/><Relationship Id="rId165" Type="http://schemas.openxmlformats.org/officeDocument/2006/relationships/image" Target="../media/image86.png"/><Relationship Id="rId216" Type="http://schemas.openxmlformats.org/officeDocument/2006/relationships/customXml" Target="../ink/ink53.xml"/><Relationship Id="rId211" Type="http://schemas.openxmlformats.org/officeDocument/2006/relationships/image" Target="../media/image109.png"/><Relationship Id="rId113" Type="http://schemas.openxmlformats.org/officeDocument/2006/relationships/image" Target="../media/image600.png"/><Relationship Id="rId118" Type="http://schemas.openxmlformats.org/officeDocument/2006/relationships/customXml" Target="../ink/ink22.xml"/><Relationship Id="rId134" Type="http://schemas.openxmlformats.org/officeDocument/2006/relationships/customXml" Target="../ink/ink30.xml"/><Relationship Id="rId139" Type="http://schemas.openxmlformats.org/officeDocument/2006/relationships/image" Target="../media/image73.png"/><Relationship Id="rId80" Type="http://schemas.openxmlformats.org/officeDocument/2006/relationships/customXml" Target="../ink/ink3.xml"/><Relationship Id="rId85" Type="http://schemas.openxmlformats.org/officeDocument/2006/relationships/image" Target="../media/image460.png"/><Relationship Id="rId150" Type="http://schemas.openxmlformats.org/officeDocument/2006/relationships/customXml" Target="../ink/ink37.xml"/><Relationship Id="rId155" Type="http://schemas.openxmlformats.org/officeDocument/2006/relationships/image" Target="../media/image81.png"/><Relationship Id="rId206" Type="http://schemas.openxmlformats.org/officeDocument/2006/relationships/customXml" Target="../ink/ink48.xml"/><Relationship Id="rId222" Type="http://schemas.openxmlformats.org/officeDocument/2006/relationships/customXml" Target="../ink/ink56.xml"/><Relationship Id="rId103" Type="http://schemas.openxmlformats.org/officeDocument/2006/relationships/image" Target="../media/image550.png"/><Relationship Id="rId108" Type="http://schemas.openxmlformats.org/officeDocument/2006/relationships/customXml" Target="../ink/ink17.xml"/><Relationship Id="rId124" Type="http://schemas.openxmlformats.org/officeDocument/2006/relationships/customXml" Target="../ink/ink25.xml"/><Relationship Id="rId129" Type="http://schemas.openxmlformats.org/officeDocument/2006/relationships/image" Target="../media/image68.png"/><Relationship Id="rId91" Type="http://schemas.openxmlformats.org/officeDocument/2006/relationships/image" Target="../media/image490.png"/><Relationship Id="rId96" Type="http://schemas.openxmlformats.org/officeDocument/2006/relationships/customXml" Target="../ink/ink11.xml"/><Relationship Id="rId140" Type="http://schemas.openxmlformats.org/officeDocument/2006/relationships/customXml" Target="../ink/ink33.xml"/><Relationship Id="rId145" Type="http://schemas.openxmlformats.org/officeDocument/2006/relationships/image" Target="../media/image76.png"/><Relationship Id="rId161" Type="http://schemas.openxmlformats.org/officeDocument/2006/relationships/image" Target="../media/image84.png"/><Relationship Id="rId166" Type="http://schemas.openxmlformats.org/officeDocument/2006/relationships/customXml" Target="../ink/ink45.xml"/><Relationship Id="rId217" Type="http://schemas.openxmlformats.org/officeDocument/2006/relationships/image" Target="../media/image112.png"/><Relationship Id="rId1" Type="http://schemas.openxmlformats.org/officeDocument/2006/relationships/slideLayout" Target="../slideLayouts/slideLayout21.xml"/><Relationship Id="rId212" Type="http://schemas.openxmlformats.org/officeDocument/2006/relationships/customXml" Target="../ink/ink51.xml"/><Relationship Id="rId106" Type="http://schemas.openxmlformats.org/officeDocument/2006/relationships/customXml" Target="../ink/ink16.xml"/><Relationship Id="rId114" Type="http://schemas.openxmlformats.org/officeDocument/2006/relationships/customXml" Target="../ink/ink20.xml"/><Relationship Id="rId119" Type="http://schemas.openxmlformats.org/officeDocument/2006/relationships/image" Target="../media/image63.png"/><Relationship Id="rId127" Type="http://schemas.openxmlformats.org/officeDocument/2006/relationships/image" Target="../media/image67.png"/><Relationship Id="rId78" Type="http://schemas.openxmlformats.org/officeDocument/2006/relationships/customXml" Target="../ink/ink2.xml"/><Relationship Id="rId81" Type="http://schemas.openxmlformats.org/officeDocument/2006/relationships/image" Target="../media/image440.png"/><Relationship Id="rId86" Type="http://schemas.openxmlformats.org/officeDocument/2006/relationships/customXml" Target="../ink/ink6.xml"/><Relationship Id="rId94" Type="http://schemas.openxmlformats.org/officeDocument/2006/relationships/customXml" Target="../ink/ink10.xml"/><Relationship Id="rId99" Type="http://schemas.openxmlformats.org/officeDocument/2006/relationships/image" Target="../media/image530.png"/><Relationship Id="rId101" Type="http://schemas.openxmlformats.org/officeDocument/2006/relationships/image" Target="../media/image540.png"/><Relationship Id="rId122" Type="http://schemas.openxmlformats.org/officeDocument/2006/relationships/customXml" Target="../ink/ink24.xml"/><Relationship Id="rId130" Type="http://schemas.openxmlformats.org/officeDocument/2006/relationships/customXml" Target="../ink/ink28.xml"/><Relationship Id="rId135" Type="http://schemas.openxmlformats.org/officeDocument/2006/relationships/image" Target="../media/image71.png"/><Relationship Id="rId143" Type="http://schemas.openxmlformats.org/officeDocument/2006/relationships/image" Target="../media/image75.png"/><Relationship Id="rId151" Type="http://schemas.openxmlformats.org/officeDocument/2006/relationships/image" Target="../media/image79.png"/><Relationship Id="rId156" Type="http://schemas.openxmlformats.org/officeDocument/2006/relationships/customXml" Target="../ink/ink40.xml"/><Relationship Id="rId164" Type="http://schemas.openxmlformats.org/officeDocument/2006/relationships/customXml" Target="../ink/ink44.xml"/><Relationship Id="rId169" Type="http://schemas.openxmlformats.org/officeDocument/2006/relationships/image" Target="../media/image88.png"/><Relationship Id="rId207" Type="http://schemas.openxmlformats.org/officeDocument/2006/relationships/image" Target="../media/image107.png"/><Relationship Id="rId210" Type="http://schemas.openxmlformats.org/officeDocument/2006/relationships/customXml" Target="../ink/ink50.xml"/><Relationship Id="rId215" Type="http://schemas.openxmlformats.org/officeDocument/2006/relationships/image" Target="../media/image111.png"/><Relationship Id="rId223" Type="http://schemas.openxmlformats.org/officeDocument/2006/relationships/image" Target="../media/image115.png"/><Relationship Id="rId109" Type="http://schemas.openxmlformats.org/officeDocument/2006/relationships/image" Target="../media/image580.png"/><Relationship Id="rId97" Type="http://schemas.openxmlformats.org/officeDocument/2006/relationships/image" Target="../media/image520.png"/><Relationship Id="rId104" Type="http://schemas.openxmlformats.org/officeDocument/2006/relationships/customXml" Target="../ink/ink15.xml"/><Relationship Id="rId120" Type="http://schemas.openxmlformats.org/officeDocument/2006/relationships/customXml" Target="../ink/ink23.xml"/><Relationship Id="rId125" Type="http://schemas.openxmlformats.org/officeDocument/2006/relationships/image" Target="../media/image66.png"/><Relationship Id="rId141" Type="http://schemas.openxmlformats.org/officeDocument/2006/relationships/image" Target="../media/image74.png"/><Relationship Id="rId146" Type="http://schemas.openxmlformats.org/officeDocument/2006/relationships/customXml" Target="../ink/ink36.xml"/><Relationship Id="rId167" Type="http://schemas.openxmlformats.org/officeDocument/2006/relationships/image" Target="../media/image87.png"/><Relationship Id="rId92" Type="http://schemas.openxmlformats.org/officeDocument/2006/relationships/customXml" Target="../ink/ink9.xml"/><Relationship Id="rId162" Type="http://schemas.openxmlformats.org/officeDocument/2006/relationships/customXml" Target="../ink/ink43.xml"/><Relationship Id="rId213" Type="http://schemas.openxmlformats.org/officeDocument/2006/relationships/image" Target="../media/image110.png"/><Relationship Id="rId218" Type="http://schemas.openxmlformats.org/officeDocument/2006/relationships/customXml" Target="../ink/ink54.xml"/><Relationship Id="rId2" Type="http://schemas.openxmlformats.org/officeDocument/2006/relationships/customXml" Target="../ink/ink1.xml"/><Relationship Id="rId87" Type="http://schemas.openxmlformats.org/officeDocument/2006/relationships/image" Target="../media/image470.png"/><Relationship Id="rId110" Type="http://schemas.openxmlformats.org/officeDocument/2006/relationships/customXml" Target="../ink/ink18.xml"/><Relationship Id="rId115" Type="http://schemas.openxmlformats.org/officeDocument/2006/relationships/image" Target="../media/image610.png"/><Relationship Id="rId131" Type="http://schemas.openxmlformats.org/officeDocument/2006/relationships/image" Target="../media/image69.png"/><Relationship Id="rId136" Type="http://schemas.openxmlformats.org/officeDocument/2006/relationships/customXml" Target="../ink/ink31.xml"/><Relationship Id="rId157" Type="http://schemas.openxmlformats.org/officeDocument/2006/relationships/image" Target="../media/image82.png"/><Relationship Id="rId82" Type="http://schemas.openxmlformats.org/officeDocument/2006/relationships/customXml" Target="../ink/ink4.xml"/><Relationship Id="rId152" Type="http://schemas.openxmlformats.org/officeDocument/2006/relationships/customXml" Target="../ink/ink38.xml"/><Relationship Id="rId208" Type="http://schemas.openxmlformats.org/officeDocument/2006/relationships/customXml" Target="../ink/ink49.xml"/><Relationship Id="rId224" Type="http://schemas.openxmlformats.org/officeDocument/2006/relationships/customXml" Target="../ink/ink57.xml"/><Relationship Id="rId77" Type="http://schemas.openxmlformats.org/officeDocument/2006/relationships/image" Target="../media/image420.png"/><Relationship Id="rId100" Type="http://schemas.openxmlformats.org/officeDocument/2006/relationships/customXml" Target="../ink/ink13.xml"/><Relationship Id="rId105" Type="http://schemas.openxmlformats.org/officeDocument/2006/relationships/image" Target="../media/image560.png"/><Relationship Id="rId126" Type="http://schemas.openxmlformats.org/officeDocument/2006/relationships/customXml" Target="../ink/ink26.xml"/><Relationship Id="rId168" Type="http://schemas.openxmlformats.org/officeDocument/2006/relationships/customXml" Target="../ink/ink46.xml"/><Relationship Id="rId93" Type="http://schemas.openxmlformats.org/officeDocument/2006/relationships/image" Target="../media/image500.png"/><Relationship Id="rId98" Type="http://schemas.openxmlformats.org/officeDocument/2006/relationships/customXml" Target="../ink/ink12.xml"/><Relationship Id="rId121" Type="http://schemas.openxmlformats.org/officeDocument/2006/relationships/image" Target="../media/image64.png"/><Relationship Id="rId142" Type="http://schemas.openxmlformats.org/officeDocument/2006/relationships/customXml" Target="../ink/ink34.xml"/><Relationship Id="rId163" Type="http://schemas.openxmlformats.org/officeDocument/2006/relationships/image" Target="../media/image85.png"/><Relationship Id="rId219" Type="http://schemas.openxmlformats.org/officeDocument/2006/relationships/image" Target="../media/image113.png"/><Relationship Id="rId214" Type="http://schemas.openxmlformats.org/officeDocument/2006/relationships/customXml" Target="../ink/ink52.xml"/><Relationship Id="rId116" Type="http://schemas.openxmlformats.org/officeDocument/2006/relationships/customXml" Target="../ink/ink21.xml"/><Relationship Id="rId137" Type="http://schemas.openxmlformats.org/officeDocument/2006/relationships/image" Target="../media/image72.png"/><Relationship Id="rId158" Type="http://schemas.openxmlformats.org/officeDocument/2006/relationships/customXml" Target="../ink/ink41.xml"/><Relationship Id="rId83" Type="http://schemas.openxmlformats.org/officeDocument/2006/relationships/image" Target="../media/image450.png"/><Relationship Id="rId88" Type="http://schemas.openxmlformats.org/officeDocument/2006/relationships/customXml" Target="../ink/ink7.xml"/><Relationship Id="rId111" Type="http://schemas.openxmlformats.org/officeDocument/2006/relationships/image" Target="../media/image590.png"/><Relationship Id="rId132" Type="http://schemas.openxmlformats.org/officeDocument/2006/relationships/customXml" Target="../ink/ink29.xml"/><Relationship Id="rId153" Type="http://schemas.openxmlformats.org/officeDocument/2006/relationships/image" Target="../media/image80.png"/><Relationship Id="rId209" Type="http://schemas.openxmlformats.org/officeDocument/2006/relationships/image" Target="../media/image108.png"/><Relationship Id="rId220" Type="http://schemas.openxmlformats.org/officeDocument/2006/relationships/customXml" Target="../ink/ink55.xml"/><Relationship Id="rId225" Type="http://schemas.openxmlformats.org/officeDocument/2006/relationships/image" Target="../media/image116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0.png"/><Relationship Id="rId21" Type="http://schemas.openxmlformats.org/officeDocument/2006/relationships/image" Target="../media/image19010.png"/><Relationship Id="rId42" Type="http://schemas.openxmlformats.org/officeDocument/2006/relationships/customXml" Target="../ink/ink1569.xml"/><Relationship Id="rId63" Type="http://schemas.openxmlformats.org/officeDocument/2006/relationships/image" Target="../media/image20710.png"/><Relationship Id="rId84" Type="http://schemas.openxmlformats.org/officeDocument/2006/relationships/customXml" Target="../ink/ink1590.xml"/><Relationship Id="rId138" Type="http://schemas.openxmlformats.org/officeDocument/2006/relationships/customXml" Target="../ink/ink1617.xml"/><Relationship Id="rId107" Type="http://schemas.openxmlformats.org/officeDocument/2006/relationships/image" Target="../media/image5595.png"/><Relationship Id="rId11" Type="http://schemas.openxmlformats.org/officeDocument/2006/relationships/image" Target="../media/image1858.png"/><Relationship Id="rId32" Type="http://schemas.openxmlformats.org/officeDocument/2006/relationships/customXml" Target="../ink/ink1564.xml"/><Relationship Id="rId37" Type="http://schemas.openxmlformats.org/officeDocument/2006/relationships/image" Target="../media/image5560.png"/><Relationship Id="rId53" Type="http://schemas.openxmlformats.org/officeDocument/2006/relationships/image" Target="../media/image20210.png"/><Relationship Id="rId58" Type="http://schemas.openxmlformats.org/officeDocument/2006/relationships/customXml" Target="../ink/ink1577.xml"/><Relationship Id="rId74" Type="http://schemas.openxmlformats.org/officeDocument/2006/relationships/customXml" Target="../ink/ink1585.xml"/><Relationship Id="rId79" Type="http://schemas.openxmlformats.org/officeDocument/2006/relationships/image" Target="../media/image2159.png"/><Relationship Id="rId102" Type="http://schemas.openxmlformats.org/officeDocument/2006/relationships/customXml" Target="../ink/ink1599.xml"/><Relationship Id="rId123" Type="http://schemas.openxmlformats.org/officeDocument/2006/relationships/image" Target="../media/image5603.png"/><Relationship Id="rId128" Type="http://schemas.openxmlformats.org/officeDocument/2006/relationships/customXml" Target="../ink/ink1612.xml"/><Relationship Id="rId5" Type="http://schemas.openxmlformats.org/officeDocument/2006/relationships/image" Target="../media/image5544.png"/><Relationship Id="rId90" Type="http://schemas.openxmlformats.org/officeDocument/2006/relationships/customXml" Target="../ink/ink1593.xml"/><Relationship Id="rId95" Type="http://schemas.openxmlformats.org/officeDocument/2006/relationships/image" Target="../media/image5589.png"/><Relationship Id="rId22" Type="http://schemas.openxmlformats.org/officeDocument/2006/relationships/customXml" Target="../ink/ink1559.xml"/><Relationship Id="rId27" Type="http://schemas.openxmlformats.org/officeDocument/2006/relationships/image" Target="../media/image19311.png"/><Relationship Id="rId43" Type="http://schemas.openxmlformats.org/officeDocument/2006/relationships/image" Target="../media/image19711.png"/><Relationship Id="rId48" Type="http://schemas.openxmlformats.org/officeDocument/2006/relationships/customXml" Target="../ink/ink1572.xml"/><Relationship Id="rId64" Type="http://schemas.openxmlformats.org/officeDocument/2006/relationships/customXml" Target="../ink/ink1580.xml"/><Relationship Id="rId69" Type="http://schemas.openxmlformats.org/officeDocument/2006/relationships/image" Target="../media/image21010.png"/><Relationship Id="rId113" Type="http://schemas.openxmlformats.org/officeDocument/2006/relationships/image" Target="../media/image5598.png"/><Relationship Id="rId118" Type="http://schemas.openxmlformats.org/officeDocument/2006/relationships/customXml" Target="../ink/ink1607.xml"/><Relationship Id="rId134" Type="http://schemas.openxmlformats.org/officeDocument/2006/relationships/customXml" Target="../ink/ink1615.xml"/><Relationship Id="rId139" Type="http://schemas.openxmlformats.org/officeDocument/2006/relationships/image" Target="../media/image5611.png"/><Relationship Id="rId80" Type="http://schemas.openxmlformats.org/officeDocument/2006/relationships/customXml" Target="../ink/ink1588.xml"/><Relationship Id="rId85" Type="http://schemas.openxmlformats.org/officeDocument/2006/relationships/image" Target="../media/image5584.png"/><Relationship Id="rId12" Type="http://schemas.openxmlformats.org/officeDocument/2006/relationships/customXml" Target="../ink/ink1554.xml"/><Relationship Id="rId17" Type="http://schemas.openxmlformats.org/officeDocument/2006/relationships/image" Target="../media/image18810.png"/><Relationship Id="rId33" Type="http://schemas.openxmlformats.org/officeDocument/2006/relationships/image" Target="../media/image19611.png"/><Relationship Id="rId38" Type="http://schemas.openxmlformats.org/officeDocument/2006/relationships/customXml" Target="../ink/ink1567.xml"/><Relationship Id="rId59" Type="http://schemas.openxmlformats.org/officeDocument/2006/relationships/image" Target="../media/image2052.png"/><Relationship Id="rId103" Type="http://schemas.openxmlformats.org/officeDocument/2006/relationships/image" Target="../media/image5593.png"/><Relationship Id="rId108" Type="http://schemas.openxmlformats.org/officeDocument/2006/relationships/customXml" Target="../ink/ink1602.xml"/><Relationship Id="rId124" Type="http://schemas.openxmlformats.org/officeDocument/2006/relationships/customXml" Target="../ink/ink1610.xml"/><Relationship Id="rId129" Type="http://schemas.openxmlformats.org/officeDocument/2006/relationships/image" Target="../media/image5606.png"/><Relationship Id="rId54" Type="http://schemas.openxmlformats.org/officeDocument/2006/relationships/customXml" Target="../ink/ink1575.xml"/><Relationship Id="rId70" Type="http://schemas.openxmlformats.org/officeDocument/2006/relationships/customXml" Target="../ink/ink1583.xml"/><Relationship Id="rId75" Type="http://schemas.openxmlformats.org/officeDocument/2006/relationships/image" Target="../media/image21310.png"/><Relationship Id="rId91" Type="http://schemas.openxmlformats.org/officeDocument/2006/relationships/image" Target="../media/image5587.png"/><Relationship Id="rId96" Type="http://schemas.openxmlformats.org/officeDocument/2006/relationships/customXml" Target="../ink/ink1596.xml"/><Relationship Id="rId140" Type="http://schemas.openxmlformats.org/officeDocument/2006/relationships/customXml" Target="../ink/ink1618.xml"/><Relationship Id="rId1" Type="http://schemas.openxmlformats.org/officeDocument/2006/relationships/slideLayout" Target="../slideLayouts/slideLayout22.xml"/><Relationship Id="rId6" Type="http://schemas.openxmlformats.org/officeDocument/2006/relationships/customXml" Target="../ink/ink1551.xml"/><Relationship Id="rId23" Type="http://schemas.openxmlformats.org/officeDocument/2006/relationships/image" Target="../media/image19110.png"/><Relationship Id="rId28" Type="http://schemas.openxmlformats.org/officeDocument/2006/relationships/customXml" Target="../ink/ink1562.xml"/><Relationship Id="rId49" Type="http://schemas.openxmlformats.org/officeDocument/2006/relationships/image" Target="../media/image20011.png"/><Relationship Id="rId114" Type="http://schemas.openxmlformats.org/officeDocument/2006/relationships/customXml" Target="../ink/ink1605.xml"/><Relationship Id="rId119" Type="http://schemas.openxmlformats.org/officeDocument/2006/relationships/image" Target="../media/image5601.png"/><Relationship Id="rId44" Type="http://schemas.openxmlformats.org/officeDocument/2006/relationships/customXml" Target="../ink/ink1570.xml"/><Relationship Id="rId60" Type="http://schemas.openxmlformats.org/officeDocument/2006/relationships/customXml" Target="../ink/ink1578.xml"/><Relationship Id="rId65" Type="http://schemas.openxmlformats.org/officeDocument/2006/relationships/image" Target="../media/image2084.png"/><Relationship Id="rId81" Type="http://schemas.openxmlformats.org/officeDocument/2006/relationships/image" Target="../media/image21610.PNG"/><Relationship Id="rId86" Type="http://schemas.openxmlformats.org/officeDocument/2006/relationships/customXml" Target="../ink/ink1591.xml"/><Relationship Id="rId130" Type="http://schemas.openxmlformats.org/officeDocument/2006/relationships/customXml" Target="../ink/ink1613.xml"/><Relationship Id="rId135" Type="http://schemas.openxmlformats.org/officeDocument/2006/relationships/image" Target="../media/image5609.png"/><Relationship Id="rId13" Type="http://schemas.openxmlformats.org/officeDocument/2006/relationships/image" Target="../media/image18610.png"/><Relationship Id="rId18" Type="http://schemas.openxmlformats.org/officeDocument/2006/relationships/customXml" Target="../ink/ink1557.xml"/><Relationship Id="rId39" Type="http://schemas.openxmlformats.org/officeDocument/2006/relationships/image" Target="../media/image5561.png"/><Relationship Id="rId109" Type="http://schemas.openxmlformats.org/officeDocument/2006/relationships/image" Target="../media/image5596.png"/><Relationship Id="rId34" Type="http://schemas.openxmlformats.org/officeDocument/2006/relationships/customXml" Target="../ink/ink1565.xml"/><Relationship Id="rId50" Type="http://schemas.openxmlformats.org/officeDocument/2006/relationships/customXml" Target="../ink/ink1573.xml"/><Relationship Id="rId55" Type="http://schemas.openxmlformats.org/officeDocument/2006/relationships/image" Target="../media/image20311.png"/><Relationship Id="rId76" Type="http://schemas.openxmlformats.org/officeDocument/2006/relationships/customXml" Target="../ink/ink1586.xml"/><Relationship Id="rId97" Type="http://schemas.openxmlformats.org/officeDocument/2006/relationships/image" Target="../media/image5590.png"/><Relationship Id="rId104" Type="http://schemas.openxmlformats.org/officeDocument/2006/relationships/customXml" Target="../ink/ink1600.xml"/><Relationship Id="rId120" Type="http://schemas.openxmlformats.org/officeDocument/2006/relationships/customXml" Target="../ink/ink1608.xml"/><Relationship Id="rId125" Type="http://schemas.openxmlformats.org/officeDocument/2006/relationships/image" Target="../media/image5604.png"/><Relationship Id="rId141" Type="http://schemas.openxmlformats.org/officeDocument/2006/relationships/image" Target="../media/image5612.png"/><Relationship Id="rId7" Type="http://schemas.openxmlformats.org/officeDocument/2006/relationships/image" Target="../media/image5545.png"/><Relationship Id="rId71" Type="http://schemas.openxmlformats.org/officeDocument/2006/relationships/image" Target="../media/image21110.png"/><Relationship Id="rId92" Type="http://schemas.openxmlformats.org/officeDocument/2006/relationships/customXml" Target="../ink/ink1594.xml"/><Relationship Id="rId2" Type="http://schemas.openxmlformats.org/officeDocument/2006/relationships/customXml" Target="../ink/ink1549.xml"/><Relationship Id="rId29" Type="http://schemas.openxmlformats.org/officeDocument/2006/relationships/image" Target="../media/image19411.png"/><Relationship Id="rId24" Type="http://schemas.openxmlformats.org/officeDocument/2006/relationships/customXml" Target="../ink/ink1560.xml"/><Relationship Id="rId40" Type="http://schemas.openxmlformats.org/officeDocument/2006/relationships/customXml" Target="../ink/ink1568.xml"/><Relationship Id="rId45" Type="http://schemas.openxmlformats.org/officeDocument/2006/relationships/image" Target="../media/image1987.png"/><Relationship Id="rId66" Type="http://schemas.openxmlformats.org/officeDocument/2006/relationships/customXml" Target="../ink/ink1581.xml"/><Relationship Id="rId87" Type="http://schemas.openxmlformats.org/officeDocument/2006/relationships/image" Target="../media/image5585.png"/><Relationship Id="rId110" Type="http://schemas.openxmlformats.org/officeDocument/2006/relationships/customXml" Target="../ink/ink1603.xml"/><Relationship Id="rId115" Type="http://schemas.openxmlformats.org/officeDocument/2006/relationships/image" Target="../media/image5599.png"/><Relationship Id="rId131" Type="http://schemas.openxmlformats.org/officeDocument/2006/relationships/image" Target="../media/image5607.png"/><Relationship Id="rId136" Type="http://schemas.openxmlformats.org/officeDocument/2006/relationships/customXml" Target="../ink/ink1616.xml"/><Relationship Id="rId61" Type="http://schemas.openxmlformats.org/officeDocument/2006/relationships/image" Target="../media/image2060.png"/><Relationship Id="rId82" Type="http://schemas.openxmlformats.org/officeDocument/2006/relationships/customXml" Target="../ink/ink1589.xml"/><Relationship Id="rId19" Type="http://schemas.openxmlformats.org/officeDocument/2006/relationships/image" Target="../media/image1890.png"/><Relationship Id="rId14" Type="http://schemas.openxmlformats.org/officeDocument/2006/relationships/customXml" Target="../ink/ink1555.xml"/><Relationship Id="rId30" Type="http://schemas.openxmlformats.org/officeDocument/2006/relationships/customXml" Target="../ink/ink1563.xml"/><Relationship Id="rId35" Type="http://schemas.openxmlformats.org/officeDocument/2006/relationships/image" Target="../media/image5559.png"/><Relationship Id="rId56" Type="http://schemas.openxmlformats.org/officeDocument/2006/relationships/customXml" Target="../ink/ink1576.xml"/><Relationship Id="rId77" Type="http://schemas.openxmlformats.org/officeDocument/2006/relationships/image" Target="../media/image21410.png"/><Relationship Id="rId100" Type="http://schemas.openxmlformats.org/officeDocument/2006/relationships/customXml" Target="../ink/ink1598.xml"/><Relationship Id="rId105" Type="http://schemas.openxmlformats.org/officeDocument/2006/relationships/image" Target="../media/image5594.png"/><Relationship Id="rId126" Type="http://schemas.openxmlformats.org/officeDocument/2006/relationships/customXml" Target="../ink/ink1611.xml"/><Relationship Id="rId8" Type="http://schemas.openxmlformats.org/officeDocument/2006/relationships/customXml" Target="../ink/ink1552.xml"/><Relationship Id="rId51" Type="http://schemas.openxmlformats.org/officeDocument/2006/relationships/image" Target="../media/image20111.png"/><Relationship Id="rId72" Type="http://schemas.openxmlformats.org/officeDocument/2006/relationships/customXml" Target="../ink/ink1584.xml"/><Relationship Id="rId93" Type="http://schemas.openxmlformats.org/officeDocument/2006/relationships/image" Target="../media/image5588.png"/><Relationship Id="rId98" Type="http://schemas.openxmlformats.org/officeDocument/2006/relationships/customXml" Target="../ink/ink1597.xml"/><Relationship Id="rId121" Type="http://schemas.openxmlformats.org/officeDocument/2006/relationships/image" Target="../media/image5602.png"/><Relationship Id="rId3" Type="http://schemas.openxmlformats.org/officeDocument/2006/relationships/image" Target="../media/image5543.png"/><Relationship Id="rId25" Type="http://schemas.openxmlformats.org/officeDocument/2006/relationships/image" Target="../media/image19211.png"/><Relationship Id="rId46" Type="http://schemas.openxmlformats.org/officeDocument/2006/relationships/customXml" Target="../ink/ink1571.xml"/><Relationship Id="rId67" Type="http://schemas.openxmlformats.org/officeDocument/2006/relationships/image" Target="../media/image20910.png"/><Relationship Id="rId116" Type="http://schemas.openxmlformats.org/officeDocument/2006/relationships/customXml" Target="../ink/ink1606.xml"/><Relationship Id="rId137" Type="http://schemas.openxmlformats.org/officeDocument/2006/relationships/image" Target="../media/image5610.png"/><Relationship Id="rId20" Type="http://schemas.openxmlformats.org/officeDocument/2006/relationships/customXml" Target="../ink/ink1558.xml"/><Relationship Id="rId41" Type="http://schemas.openxmlformats.org/officeDocument/2006/relationships/image" Target="../media/image5562.png"/><Relationship Id="rId62" Type="http://schemas.openxmlformats.org/officeDocument/2006/relationships/customXml" Target="../ink/ink1579.xml"/><Relationship Id="rId83" Type="http://schemas.openxmlformats.org/officeDocument/2006/relationships/image" Target="../media/image5583.png"/><Relationship Id="rId88" Type="http://schemas.openxmlformats.org/officeDocument/2006/relationships/customXml" Target="../ink/ink1592.xml"/><Relationship Id="rId111" Type="http://schemas.openxmlformats.org/officeDocument/2006/relationships/image" Target="../media/image5597.png"/><Relationship Id="rId132" Type="http://schemas.openxmlformats.org/officeDocument/2006/relationships/customXml" Target="../ink/ink1614.xml"/><Relationship Id="rId15" Type="http://schemas.openxmlformats.org/officeDocument/2006/relationships/image" Target="../media/image1879.png"/><Relationship Id="rId36" Type="http://schemas.openxmlformats.org/officeDocument/2006/relationships/customXml" Target="../ink/ink1566.xml"/><Relationship Id="rId57" Type="http://schemas.openxmlformats.org/officeDocument/2006/relationships/image" Target="../media/image20411.png"/><Relationship Id="rId106" Type="http://schemas.openxmlformats.org/officeDocument/2006/relationships/customXml" Target="../ink/ink1601.xml"/><Relationship Id="rId127" Type="http://schemas.openxmlformats.org/officeDocument/2006/relationships/image" Target="../media/image5605.png"/><Relationship Id="rId10" Type="http://schemas.openxmlformats.org/officeDocument/2006/relationships/customXml" Target="../ink/ink1553.xml"/><Relationship Id="rId31" Type="http://schemas.openxmlformats.org/officeDocument/2006/relationships/image" Target="../media/image19511.png"/><Relationship Id="rId52" Type="http://schemas.openxmlformats.org/officeDocument/2006/relationships/customXml" Target="../ink/ink1574.xml"/><Relationship Id="rId73" Type="http://schemas.openxmlformats.org/officeDocument/2006/relationships/image" Target="../media/image21210.png"/><Relationship Id="rId78" Type="http://schemas.openxmlformats.org/officeDocument/2006/relationships/customXml" Target="../ink/ink1587.xml"/><Relationship Id="rId94" Type="http://schemas.openxmlformats.org/officeDocument/2006/relationships/customXml" Target="../ink/ink1595.xml"/><Relationship Id="rId99" Type="http://schemas.openxmlformats.org/officeDocument/2006/relationships/image" Target="../media/image5591.png"/><Relationship Id="rId101" Type="http://schemas.openxmlformats.org/officeDocument/2006/relationships/image" Target="../media/image5592.png"/><Relationship Id="rId122" Type="http://schemas.openxmlformats.org/officeDocument/2006/relationships/customXml" Target="../ink/ink1609.xml"/><Relationship Id="rId4" Type="http://schemas.openxmlformats.org/officeDocument/2006/relationships/customXml" Target="../ink/ink1550.xml"/><Relationship Id="rId9" Type="http://schemas.openxmlformats.org/officeDocument/2006/relationships/image" Target="../media/image18410.png"/><Relationship Id="rId26" Type="http://schemas.openxmlformats.org/officeDocument/2006/relationships/customXml" Target="../ink/ink1561.xml"/><Relationship Id="rId47" Type="http://schemas.openxmlformats.org/officeDocument/2006/relationships/image" Target="../media/image19910.png"/><Relationship Id="rId68" Type="http://schemas.openxmlformats.org/officeDocument/2006/relationships/customXml" Target="../ink/ink1582.xml"/><Relationship Id="rId89" Type="http://schemas.openxmlformats.org/officeDocument/2006/relationships/image" Target="../media/image5586.png"/><Relationship Id="rId112" Type="http://schemas.openxmlformats.org/officeDocument/2006/relationships/customXml" Target="../ink/ink1604.xml"/><Relationship Id="rId133" Type="http://schemas.openxmlformats.org/officeDocument/2006/relationships/image" Target="../media/image5608.png"/><Relationship Id="rId16" Type="http://schemas.openxmlformats.org/officeDocument/2006/relationships/customXml" Target="../ink/ink15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4.xml"/><Relationship Id="rId21" Type="http://schemas.openxmlformats.org/officeDocument/2006/relationships/customXml" Target="../ink/ink67.xml"/><Relationship Id="rId324" Type="http://schemas.openxmlformats.org/officeDocument/2006/relationships/image" Target="../media/image1907.png"/><Relationship Id="rId531" Type="http://schemas.openxmlformats.org/officeDocument/2006/relationships/image" Target="../media/image20100.png"/><Relationship Id="rId629" Type="http://schemas.openxmlformats.org/officeDocument/2006/relationships/image" Target="../media/image133.png"/><Relationship Id="rId268" Type="http://schemas.openxmlformats.org/officeDocument/2006/relationships/image" Target="../media/image102.png"/><Relationship Id="rId475" Type="http://schemas.openxmlformats.org/officeDocument/2006/relationships/image" Target="../media/image19820.png"/><Relationship Id="rId32" Type="http://schemas.openxmlformats.org/officeDocument/2006/relationships/image" Target="../media/image1763.png"/><Relationship Id="rId128" Type="http://schemas.openxmlformats.org/officeDocument/2006/relationships/image" Target="../media/image1809.png"/><Relationship Id="rId335" Type="http://schemas.openxmlformats.org/officeDocument/2006/relationships/customXml" Target="../ink/ink220.xml"/><Relationship Id="rId542" Type="http://schemas.openxmlformats.org/officeDocument/2006/relationships/customXml" Target="../ink/ink324.xml"/><Relationship Id="rId181" Type="http://schemas.openxmlformats.org/officeDocument/2006/relationships/customXml" Target="../ink/ink143.xml"/><Relationship Id="rId402" Type="http://schemas.openxmlformats.org/officeDocument/2006/relationships/customXml" Target="../ink/ink254.xml"/><Relationship Id="rId279" Type="http://schemas.openxmlformats.org/officeDocument/2006/relationships/customXml" Target="../ink/ink192.xml"/><Relationship Id="rId486" Type="http://schemas.openxmlformats.org/officeDocument/2006/relationships/customXml" Target="../ink/ink296.xml"/><Relationship Id="rId43" Type="http://schemas.openxmlformats.org/officeDocument/2006/relationships/customXml" Target="../ink/ink78.xml"/><Relationship Id="rId139" Type="http://schemas.openxmlformats.org/officeDocument/2006/relationships/customXml" Target="../ink/ink125.xml"/><Relationship Id="rId346" Type="http://schemas.openxmlformats.org/officeDocument/2006/relationships/image" Target="../media/image19180.png"/><Relationship Id="rId553" Type="http://schemas.openxmlformats.org/officeDocument/2006/relationships/image" Target="../media/image2021.png"/><Relationship Id="rId192" Type="http://schemas.openxmlformats.org/officeDocument/2006/relationships/image" Target="../media/image1841.png"/><Relationship Id="rId206" Type="http://schemas.openxmlformats.org/officeDocument/2006/relationships/image" Target="../media/image1848.png"/><Relationship Id="rId413" Type="http://schemas.openxmlformats.org/officeDocument/2006/relationships/image" Target="../media/image19510.png"/><Relationship Id="rId497" Type="http://schemas.openxmlformats.org/officeDocument/2006/relationships/image" Target="../media/image1993.png"/><Relationship Id="rId620" Type="http://schemas.openxmlformats.org/officeDocument/2006/relationships/customXml" Target="../ink/ink363.xml"/><Relationship Id="rId357" Type="http://schemas.openxmlformats.org/officeDocument/2006/relationships/customXml" Target="../ink/ink231.xml"/><Relationship Id="rId54" Type="http://schemas.openxmlformats.org/officeDocument/2006/relationships/image" Target="../media/image1774.png"/><Relationship Id="rId217" Type="http://schemas.openxmlformats.org/officeDocument/2006/relationships/customXml" Target="../ink/ink161.xml"/><Relationship Id="rId564" Type="http://schemas.openxmlformats.org/officeDocument/2006/relationships/customXml" Target="../ink/ink335.xml"/><Relationship Id="rId424" Type="http://schemas.openxmlformats.org/officeDocument/2006/relationships/customXml" Target="../ink/ink265.xml"/><Relationship Id="rId270" Type="http://schemas.openxmlformats.org/officeDocument/2006/relationships/image" Target="../media/image1880.png"/><Relationship Id="rId65" Type="http://schemas.openxmlformats.org/officeDocument/2006/relationships/customXml" Target="../ink/ink89.xml"/><Relationship Id="rId130" Type="http://schemas.openxmlformats.org/officeDocument/2006/relationships/image" Target="../media/image1810.png"/><Relationship Id="rId368" Type="http://schemas.openxmlformats.org/officeDocument/2006/relationships/image" Target="../media/image19290.png"/><Relationship Id="rId575" Type="http://schemas.openxmlformats.org/officeDocument/2006/relationships/image" Target="../media/image20310.png"/><Relationship Id="rId228" Type="http://schemas.openxmlformats.org/officeDocument/2006/relationships/image" Target="../media/image101.png"/><Relationship Id="rId435" Type="http://schemas.openxmlformats.org/officeDocument/2006/relationships/image" Target="../media/image19620.png"/><Relationship Id="rId281" Type="http://schemas.openxmlformats.org/officeDocument/2006/relationships/customXml" Target="../ink/ink193.xml"/><Relationship Id="rId502" Type="http://schemas.openxmlformats.org/officeDocument/2006/relationships/customXml" Target="../ink/ink304.xml"/><Relationship Id="rId76" Type="http://schemas.openxmlformats.org/officeDocument/2006/relationships/image" Target="../media/image1785.png"/><Relationship Id="rId141" Type="http://schemas.openxmlformats.org/officeDocument/2006/relationships/customXml" Target="../ink/ink126.xml"/><Relationship Id="rId379" Type="http://schemas.openxmlformats.org/officeDocument/2006/relationships/customXml" Target="../ink/ink242.xml"/><Relationship Id="rId586" Type="http://schemas.openxmlformats.org/officeDocument/2006/relationships/customXml" Target="../ink/ink346.xml"/><Relationship Id="rId7" Type="http://schemas.openxmlformats.org/officeDocument/2006/relationships/customXml" Target="../ink/ink60.xml"/><Relationship Id="rId239" Type="http://schemas.openxmlformats.org/officeDocument/2006/relationships/customXml" Target="../ink/ink172.xml"/><Relationship Id="rId446" Type="http://schemas.openxmlformats.org/officeDocument/2006/relationships/customXml" Target="../ink/ink276.xml"/><Relationship Id="rId292" Type="http://schemas.openxmlformats.org/officeDocument/2006/relationships/image" Target="../media/image1891.png"/><Relationship Id="rId306" Type="http://schemas.openxmlformats.org/officeDocument/2006/relationships/image" Target="../media/image1898.png"/><Relationship Id="rId87" Type="http://schemas.openxmlformats.org/officeDocument/2006/relationships/customXml" Target="../ink/ink99.xml"/><Relationship Id="rId513" Type="http://schemas.openxmlformats.org/officeDocument/2006/relationships/image" Target="../media/image20010.png"/><Relationship Id="rId597" Type="http://schemas.openxmlformats.org/officeDocument/2006/relationships/image" Target="../media/image2042.png"/><Relationship Id="rId152" Type="http://schemas.openxmlformats.org/officeDocument/2006/relationships/image" Target="../media/image97.png"/><Relationship Id="rId457" Type="http://schemas.openxmlformats.org/officeDocument/2006/relationships/image" Target="../media/image19730.png"/><Relationship Id="rId14" Type="http://schemas.openxmlformats.org/officeDocument/2006/relationships/image" Target="../media/image1754.png"/><Relationship Id="rId317" Type="http://schemas.openxmlformats.org/officeDocument/2006/relationships/customXml" Target="../ink/ink211.xml"/><Relationship Id="rId524" Type="http://schemas.openxmlformats.org/officeDocument/2006/relationships/customXml" Target="../ink/ink315.xml"/><Relationship Id="rId98" Type="http://schemas.openxmlformats.org/officeDocument/2006/relationships/image" Target="../media/image1795.png"/><Relationship Id="rId163" Type="http://schemas.openxmlformats.org/officeDocument/2006/relationships/customXml" Target="../ink/ink137.xml"/><Relationship Id="rId370" Type="http://schemas.openxmlformats.org/officeDocument/2006/relationships/image" Target="../media/image19300.png"/><Relationship Id="rId230" Type="http://schemas.openxmlformats.org/officeDocument/2006/relationships/image" Target="../media/image1860.png"/><Relationship Id="rId468" Type="http://schemas.openxmlformats.org/officeDocument/2006/relationships/customXml" Target="../ink/ink287.xml"/><Relationship Id="rId25" Type="http://schemas.openxmlformats.org/officeDocument/2006/relationships/customXml" Target="../ink/ink69.xml"/><Relationship Id="rId328" Type="http://schemas.openxmlformats.org/officeDocument/2006/relationships/image" Target="../media/image1909.png"/><Relationship Id="rId535" Type="http://schemas.openxmlformats.org/officeDocument/2006/relationships/image" Target="../media/image20120.png"/><Relationship Id="rId132" Type="http://schemas.openxmlformats.org/officeDocument/2006/relationships/image" Target="../media/image1811.png"/><Relationship Id="rId174" Type="http://schemas.openxmlformats.org/officeDocument/2006/relationships/image" Target="../media/image1832.png"/><Relationship Id="rId381" Type="http://schemas.openxmlformats.org/officeDocument/2006/relationships/customXml" Target="../ink/ink243.xml"/><Relationship Id="rId602" Type="http://schemas.openxmlformats.org/officeDocument/2006/relationships/customXml" Target="../ink/ink354.xml"/><Relationship Id="rId241" Type="http://schemas.openxmlformats.org/officeDocument/2006/relationships/customXml" Target="../ink/ink173.xml"/><Relationship Id="rId437" Type="http://schemas.openxmlformats.org/officeDocument/2006/relationships/image" Target="../media/image19630.png"/><Relationship Id="rId479" Type="http://schemas.openxmlformats.org/officeDocument/2006/relationships/image" Target="../media/image1984.png"/><Relationship Id="rId36" Type="http://schemas.openxmlformats.org/officeDocument/2006/relationships/image" Target="../media/image1765.png"/><Relationship Id="rId283" Type="http://schemas.openxmlformats.org/officeDocument/2006/relationships/customXml" Target="../ink/ink194.xml"/><Relationship Id="rId339" Type="http://schemas.openxmlformats.org/officeDocument/2006/relationships/customXml" Target="../ink/ink222.xml"/><Relationship Id="rId490" Type="http://schemas.openxmlformats.org/officeDocument/2006/relationships/customXml" Target="../ink/ink298.xml"/><Relationship Id="rId504" Type="http://schemas.openxmlformats.org/officeDocument/2006/relationships/customXml" Target="../ink/ink305.xml"/><Relationship Id="rId546" Type="http://schemas.openxmlformats.org/officeDocument/2006/relationships/customXml" Target="../ink/ink326.xml"/><Relationship Id="rId101" Type="http://schemas.openxmlformats.org/officeDocument/2006/relationships/customXml" Target="../ink/ink106.xml"/><Relationship Id="rId143" Type="http://schemas.openxmlformats.org/officeDocument/2006/relationships/customXml" Target="../ink/ink127.xml"/><Relationship Id="rId185" Type="http://schemas.openxmlformats.org/officeDocument/2006/relationships/customXml" Target="../ink/ink145.xml"/><Relationship Id="rId350" Type="http://schemas.openxmlformats.org/officeDocument/2006/relationships/image" Target="../media/image19200.png"/><Relationship Id="rId406" Type="http://schemas.openxmlformats.org/officeDocument/2006/relationships/customXml" Target="../ink/ink256.xml"/><Relationship Id="rId588" Type="http://schemas.openxmlformats.org/officeDocument/2006/relationships/customXml" Target="../ink/ink347.xml"/><Relationship Id="rId9" Type="http://schemas.openxmlformats.org/officeDocument/2006/relationships/customXml" Target="../ink/ink61.xml"/><Relationship Id="rId210" Type="http://schemas.openxmlformats.org/officeDocument/2006/relationships/image" Target="../media/image1850.png"/><Relationship Id="rId392" Type="http://schemas.openxmlformats.org/officeDocument/2006/relationships/customXml" Target="../ink/ink249.xml"/><Relationship Id="rId448" Type="http://schemas.openxmlformats.org/officeDocument/2006/relationships/customXml" Target="../ink/ink277.xml"/><Relationship Id="rId613" Type="http://schemas.openxmlformats.org/officeDocument/2006/relationships/image" Target="../media/image2050.png"/><Relationship Id="rId252" Type="http://schemas.openxmlformats.org/officeDocument/2006/relationships/image" Target="../media/image1871.png"/><Relationship Id="rId294" Type="http://schemas.openxmlformats.org/officeDocument/2006/relationships/image" Target="../media/image1892.png"/><Relationship Id="rId308" Type="http://schemas.openxmlformats.org/officeDocument/2006/relationships/image" Target="../media/image1899.png"/><Relationship Id="rId515" Type="http://schemas.openxmlformats.org/officeDocument/2006/relationships/image" Target="../media/image20020.png"/><Relationship Id="rId47" Type="http://schemas.openxmlformats.org/officeDocument/2006/relationships/customXml" Target="../ink/ink80.xml"/><Relationship Id="rId89" Type="http://schemas.openxmlformats.org/officeDocument/2006/relationships/customXml" Target="../ink/ink100.xml"/><Relationship Id="rId112" Type="http://schemas.openxmlformats.org/officeDocument/2006/relationships/image" Target="../media/image1801.png"/><Relationship Id="rId154" Type="http://schemas.openxmlformats.org/officeDocument/2006/relationships/image" Target="../media/image1822.png"/><Relationship Id="rId361" Type="http://schemas.openxmlformats.org/officeDocument/2006/relationships/customXml" Target="../ink/ink233.xml"/><Relationship Id="rId557" Type="http://schemas.openxmlformats.org/officeDocument/2006/relationships/image" Target="../media/image2023.png"/><Relationship Id="rId599" Type="http://schemas.openxmlformats.org/officeDocument/2006/relationships/image" Target="../media/image2043.png"/><Relationship Id="rId196" Type="http://schemas.openxmlformats.org/officeDocument/2006/relationships/image" Target="../media/image1843.png"/><Relationship Id="rId417" Type="http://schemas.openxmlformats.org/officeDocument/2006/relationships/image" Target="../media/image19530.png"/><Relationship Id="rId459" Type="http://schemas.openxmlformats.org/officeDocument/2006/relationships/image" Target="../media/image19740.png"/><Relationship Id="rId624" Type="http://schemas.openxmlformats.org/officeDocument/2006/relationships/customXml" Target="../ink/ink365.xml"/><Relationship Id="rId16" Type="http://schemas.openxmlformats.org/officeDocument/2006/relationships/image" Target="../media/image1755.png"/><Relationship Id="rId221" Type="http://schemas.openxmlformats.org/officeDocument/2006/relationships/customXml" Target="../ink/ink163.xml"/><Relationship Id="rId263" Type="http://schemas.openxmlformats.org/officeDocument/2006/relationships/customXml" Target="../ink/ink184.xml"/><Relationship Id="rId319" Type="http://schemas.openxmlformats.org/officeDocument/2006/relationships/customXml" Target="../ink/ink212.xml"/><Relationship Id="rId470" Type="http://schemas.openxmlformats.org/officeDocument/2006/relationships/customXml" Target="../ink/ink288.xml"/><Relationship Id="rId526" Type="http://schemas.openxmlformats.org/officeDocument/2006/relationships/customXml" Target="../ink/ink316.xml"/><Relationship Id="rId58" Type="http://schemas.openxmlformats.org/officeDocument/2006/relationships/image" Target="../media/image1776.png"/><Relationship Id="rId123" Type="http://schemas.openxmlformats.org/officeDocument/2006/relationships/customXml" Target="../ink/ink117.xml"/><Relationship Id="rId330" Type="http://schemas.openxmlformats.org/officeDocument/2006/relationships/image" Target="../media/image1910.png"/><Relationship Id="rId568" Type="http://schemas.openxmlformats.org/officeDocument/2006/relationships/customXml" Target="../ink/ink337.xml"/><Relationship Id="rId372" Type="http://schemas.openxmlformats.org/officeDocument/2006/relationships/image" Target="../media/image19310.png"/><Relationship Id="rId428" Type="http://schemas.openxmlformats.org/officeDocument/2006/relationships/customXml" Target="../ink/ink267.xml"/><Relationship Id="rId232" Type="http://schemas.openxmlformats.org/officeDocument/2006/relationships/image" Target="../media/image1861.png"/><Relationship Id="rId274" Type="http://schemas.openxmlformats.org/officeDocument/2006/relationships/image" Target="../media/image1882.png"/><Relationship Id="rId481" Type="http://schemas.openxmlformats.org/officeDocument/2006/relationships/image" Target="../media/image1985.png"/><Relationship Id="rId27" Type="http://schemas.openxmlformats.org/officeDocument/2006/relationships/customXml" Target="../ink/ink70.xml"/><Relationship Id="rId69" Type="http://schemas.openxmlformats.org/officeDocument/2006/relationships/customXml" Target="../ink/ink91.xml"/><Relationship Id="rId134" Type="http://schemas.openxmlformats.org/officeDocument/2006/relationships/image" Target="../media/image1812.png"/><Relationship Id="rId537" Type="http://schemas.openxmlformats.org/officeDocument/2006/relationships/image" Target="../media/image20130.png"/><Relationship Id="rId579" Type="http://schemas.openxmlformats.org/officeDocument/2006/relationships/image" Target="../media/image20330.png"/><Relationship Id="rId80" Type="http://schemas.openxmlformats.org/officeDocument/2006/relationships/image" Target="../media/image1787.png"/><Relationship Id="rId176" Type="http://schemas.openxmlformats.org/officeDocument/2006/relationships/image" Target="../media/image1833.png"/><Relationship Id="rId341" Type="http://schemas.openxmlformats.org/officeDocument/2006/relationships/customXml" Target="../ink/ink223.xml"/><Relationship Id="rId383" Type="http://schemas.openxmlformats.org/officeDocument/2006/relationships/customXml" Target="../ink/ink244.xml"/><Relationship Id="rId439" Type="http://schemas.openxmlformats.org/officeDocument/2006/relationships/image" Target="../media/image19640.png"/><Relationship Id="rId590" Type="http://schemas.openxmlformats.org/officeDocument/2006/relationships/customXml" Target="../ink/ink348.xml"/><Relationship Id="rId604" Type="http://schemas.openxmlformats.org/officeDocument/2006/relationships/customXml" Target="../ink/ink355.xml"/><Relationship Id="rId201" Type="http://schemas.openxmlformats.org/officeDocument/2006/relationships/customXml" Target="../ink/ink153.xml"/><Relationship Id="rId243" Type="http://schemas.openxmlformats.org/officeDocument/2006/relationships/customXml" Target="../ink/ink174.xml"/><Relationship Id="rId285" Type="http://schemas.openxmlformats.org/officeDocument/2006/relationships/customXml" Target="../ink/ink195.xml"/><Relationship Id="rId450" Type="http://schemas.openxmlformats.org/officeDocument/2006/relationships/customXml" Target="../ink/ink278.xml"/><Relationship Id="rId506" Type="http://schemas.openxmlformats.org/officeDocument/2006/relationships/customXml" Target="../ink/ink306.xml"/><Relationship Id="rId38" Type="http://schemas.openxmlformats.org/officeDocument/2006/relationships/image" Target="../media/image1766.png"/><Relationship Id="rId103" Type="http://schemas.openxmlformats.org/officeDocument/2006/relationships/customXml" Target="../ink/ink107.xml"/><Relationship Id="rId310" Type="http://schemas.openxmlformats.org/officeDocument/2006/relationships/image" Target="../media/image1900.png"/><Relationship Id="rId492" Type="http://schemas.openxmlformats.org/officeDocument/2006/relationships/customXml" Target="../ink/ink299.xml"/><Relationship Id="rId548" Type="http://schemas.openxmlformats.org/officeDocument/2006/relationships/customXml" Target="../ink/ink327.xml"/><Relationship Id="rId91" Type="http://schemas.openxmlformats.org/officeDocument/2006/relationships/customXml" Target="../ink/ink101.xml"/><Relationship Id="rId145" Type="http://schemas.openxmlformats.org/officeDocument/2006/relationships/customXml" Target="../ink/ink128.xml"/><Relationship Id="rId187" Type="http://schemas.openxmlformats.org/officeDocument/2006/relationships/customXml" Target="../ink/ink146.xml"/><Relationship Id="rId352" Type="http://schemas.openxmlformats.org/officeDocument/2006/relationships/image" Target="../media/image19210.png"/><Relationship Id="rId394" Type="http://schemas.openxmlformats.org/officeDocument/2006/relationships/customXml" Target="../ink/ink250.xml"/><Relationship Id="rId408" Type="http://schemas.openxmlformats.org/officeDocument/2006/relationships/customXml" Target="../ink/ink257.xml"/><Relationship Id="rId615" Type="http://schemas.openxmlformats.org/officeDocument/2006/relationships/image" Target="../media/image2051.png"/><Relationship Id="rId212" Type="http://schemas.openxmlformats.org/officeDocument/2006/relationships/image" Target="../media/image1851.png"/><Relationship Id="rId254" Type="http://schemas.openxmlformats.org/officeDocument/2006/relationships/image" Target="../media/image1872.png"/><Relationship Id="rId49" Type="http://schemas.openxmlformats.org/officeDocument/2006/relationships/customXml" Target="../ink/ink81.xml"/><Relationship Id="rId114" Type="http://schemas.openxmlformats.org/officeDocument/2006/relationships/image" Target="../media/image1802.png"/><Relationship Id="rId296" Type="http://schemas.openxmlformats.org/officeDocument/2006/relationships/image" Target="../media/image1893.png"/><Relationship Id="rId461" Type="http://schemas.openxmlformats.org/officeDocument/2006/relationships/image" Target="../media/image19750.png"/><Relationship Id="rId517" Type="http://schemas.openxmlformats.org/officeDocument/2006/relationships/image" Target="../media/image20030.png"/><Relationship Id="rId559" Type="http://schemas.openxmlformats.org/officeDocument/2006/relationships/image" Target="../media/image2024.png"/><Relationship Id="rId60" Type="http://schemas.openxmlformats.org/officeDocument/2006/relationships/image" Target="../media/image1777.png"/><Relationship Id="rId156" Type="http://schemas.openxmlformats.org/officeDocument/2006/relationships/image" Target="../media/image1823.png"/><Relationship Id="rId198" Type="http://schemas.openxmlformats.org/officeDocument/2006/relationships/image" Target="../media/image1844.png"/><Relationship Id="rId321" Type="http://schemas.openxmlformats.org/officeDocument/2006/relationships/customXml" Target="../ink/ink213.xml"/><Relationship Id="rId363" Type="http://schemas.openxmlformats.org/officeDocument/2006/relationships/customXml" Target="../ink/ink234.xml"/><Relationship Id="rId419" Type="http://schemas.openxmlformats.org/officeDocument/2006/relationships/image" Target="../media/image19540.png"/><Relationship Id="rId570" Type="http://schemas.openxmlformats.org/officeDocument/2006/relationships/customXml" Target="../ink/ink338.xml"/><Relationship Id="rId626" Type="http://schemas.openxmlformats.org/officeDocument/2006/relationships/customXml" Target="../ink/ink366.xml"/><Relationship Id="rId223" Type="http://schemas.openxmlformats.org/officeDocument/2006/relationships/customXml" Target="../ink/ink164.xml"/><Relationship Id="rId430" Type="http://schemas.openxmlformats.org/officeDocument/2006/relationships/customXml" Target="../ink/ink268.xml"/><Relationship Id="rId18" Type="http://schemas.openxmlformats.org/officeDocument/2006/relationships/image" Target="../media/image1756.png"/><Relationship Id="rId265" Type="http://schemas.openxmlformats.org/officeDocument/2006/relationships/customXml" Target="../ink/ink185.xml"/><Relationship Id="rId472" Type="http://schemas.openxmlformats.org/officeDocument/2006/relationships/customXml" Target="../ink/ink289.xml"/><Relationship Id="rId528" Type="http://schemas.openxmlformats.org/officeDocument/2006/relationships/customXml" Target="../ink/ink317.xml"/><Relationship Id="rId125" Type="http://schemas.openxmlformats.org/officeDocument/2006/relationships/customXml" Target="../ink/ink118.xml"/><Relationship Id="rId332" Type="http://schemas.openxmlformats.org/officeDocument/2006/relationships/image" Target="../media/image1911.png"/><Relationship Id="rId374" Type="http://schemas.openxmlformats.org/officeDocument/2006/relationships/image" Target="../media/image19320.png"/><Relationship Id="rId581" Type="http://schemas.openxmlformats.org/officeDocument/2006/relationships/image" Target="../media/image20340.png"/><Relationship Id="rId71" Type="http://schemas.openxmlformats.org/officeDocument/2006/relationships/customXml" Target="../ink/ink92.xml"/><Relationship Id="rId234" Type="http://schemas.openxmlformats.org/officeDocument/2006/relationships/image" Target="../media/image1862.png"/><Relationship Id="rId2" Type="http://schemas.openxmlformats.org/officeDocument/2006/relationships/image" Target="../media/image17.png"/><Relationship Id="rId29" Type="http://schemas.openxmlformats.org/officeDocument/2006/relationships/customXml" Target="../ink/ink71.xml"/><Relationship Id="rId276" Type="http://schemas.openxmlformats.org/officeDocument/2006/relationships/image" Target="../media/image1883.png"/><Relationship Id="rId441" Type="http://schemas.openxmlformats.org/officeDocument/2006/relationships/image" Target="../media/image19650.png"/><Relationship Id="rId483" Type="http://schemas.openxmlformats.org/officeDocument/2006/relationships/image" Target="../media/image1986.png"/><Relationship Id="rId539" Type="http://schemas.openxmlformats.org/officeDocument/2006/relationships/image" Target="../media/image20140.png"/><Relationship Id="rId40" Type="http://schemas.openxmlformats.org/officeDocument/2006/relationships/image" Target="../media/image1767.png"/><Relationship Id="rId136" Type="http://schemas.openxmlformats.org/officeDocument/2006/relationships/image" Target="../media/image1813.png"/><Relationship Id="rId178" Type="http://schemas.openxmlformats.org/officeDocument/2006/relationships/image" Target="../media/image1834.png"/><Relationship Id="rId301" Type="http://schemas.openxmlformats.org/officeDocument/2006/relationships/customXml" Target="../ink/ink203.xml"/><Relationship Id="rId343" Type="http://schemas.openxmlformats.org/officeDocument/2006/relationships/customXml" Target="../ink/ink224.xml"/><Relationship Id="rId550" Type="http://schemas.openxmlformats.org/officeDocument/2006/relationships/customXml" Target="../ink/ink328.xml"/><Relationship Id="rId82" Type="http://schemas.openxmlformats.org/officeDocument/2006/relationships/image" Target="../media/image1788.png"/><Relationship Id="rId203" Type="http://schemas.openxmlformats.org/officeDocument/2006/relationships/customXml" Target="../ink/ink154.xml"/><Relationship Id="rId385" Type="http://schemas.openxmlformats.org/officeDocument/2006/relationships/customXml" Target="../ink/ink245.xml"/><Relationship Id="rId592" Type="http://schemas.openxmlformats.org/officeDocument/2006/relationships/customXml" Target="../ink/ink349.xml"/><Relationship Id="rId606" Type="http://schemas.openxmlformats.org/officeDocument/2006/relationships/customXml" Target="../ink/ink356.xml"/><Relationship Id="rId245" Type="http://schemas.openxmlformats.org/officeDocument/2006/relationships/customXml" Target="../ink/ink175.xml"/><Relationship Id="rId287" Type="http://schemas.openxmlformats.org/officeDocument/2006/relationships/customXml" Target="../ink/ink196.xml"/><Relationship Id="rId410" Type="http://schemas.openxmlformats.org/officeDocument/2006/relationships/customXml" Target="../ink/ink258.xml"/><Relationship Id="rId452" Type="http://schemas.openxmlformats.org/officeDocument/2006/relationships/customXml" Target="../ink/ink279.xml"/><Relationship Id="rId494" Type="http://schemas.openxmlformats.org/officeDocument/2006/relationships/customXml" Target="../ink/ink300.xml"/><Relationship Id="rId508" Type="http://schemas.openxmlformats.org/officeDocument/2006/relationships/customXml" Target="../ink/ink307.xml"/><Relationship Id="rId105" Type="http://schemas.openxmlformats.org/officeDocument/2006/relationships/customXml" Target="../ink/ink108.xml"/><Relationship Id="rId147" Type="http://schemas.openxmlformats.org/officeDocument/2006/relationships/customXml" Target="../ink/ink129.xml"/><Relationship Id="rId312" Type="http://schemas.openxmlformats.org/officeDocument/2006/relationships/image" Target="../media/image1901.png"/><Relationship Id="rId354" Type="http://schemas.openxmlformats.org/officeDocument/2006/relationships/image" Target="../media/image19220.png"/><Relationship Id="rId51" Type="http://schemas.openxmlformats.org/officeDocument/2006/relationships/customXml" Target="../ink/ink82.xml"/><Relationship Id="rId93" Type="http://schemas.openxmlformats.org/officeDocument/2006/relationships/customXml" Target="../ink/ink102.xml"/><Relationship Id="rId189" Type="http://schemas.openxmlformats.org/officeDocument/2006/relationships/customXml" Target="../ink/ink147.xml"/><Relationship Id="rId396" Type="http://schemas.openxmlformats.org/officeDocument/2006/relationships/customXml" Target="../ink/ink251.xml"/><Relationship Id="rId561" Type="http://schemas.openxmlformats.org/officeDocument/2006/relationships/image" Target="../media/image2025.png"/><Relationship Id="rId617" Type="http://schemas.openxmlformats.org/officeDocument/2006/relationships/image" Target="../media/image127.png"/><Relationship Id="rId214" Type="http://schemas.openxmlformats.org/officeDocument/2006/relationships/image" Target="../media/image1852.png"/><Relationship Id="rId256" Type="http://schemas.openxmlformats.org/officeDocument/2006/relationships/image" Target="../media/image1873.png"/><Relationship Id="rId298" Type="http://schemas.openxmlformats.org/officeDocument/2006/relationships/image" Target="../media/image1894.png"/><Relationship Id="rId421" Type="http://schemas.openxmlformats.org/officeDocument/2006/relationships/image" Target="../media/image19550.png"/><Relationship Id="rId463" Type="http://schemas.openxmlformats.org/officeDocument/2006/relationships/image" Target="../media/image19760.png"/><Relationship Id="rId519" Type="http://schemas.openxmlformats.org/officeDocument/2006/relationships/image" Target="../media/image20040.png"/><Relationship Id="rId116" Type="http://schemas.openxmlformats.org/officeDocument/2006/relationships/image" Target="../media/image1803.png"/><Relationship Id="rId158" Type="http://schemas.openxmlformats.org/officeDocument/2006/relationships/image" Target="../media/image1824.png"/><Relationship Id="rId323" Type="http://schemas.openxmlformats.org/officeDocument/2006/relationships/customXml" Target="../ink/ink214.xml"/><Relationship Id="rId530" Type="http://schemas.openxmlformats.org/officeDocument/2006/relationships/customXml" Target="../ink/ink318.xml"/><Relationship Id="rId20" Type="http://schemas.openxmlformats.org/officeDocument/2006/relationships/image" Target="../media/image1757.png"/><Relationship Id="rId62" Type="http://schemas.openxmlformats.org/officeDocument/2006/relationships/image" Target="../media/image1778.png"/><Relationship Id="rId365" Type="http://schemas.openxmlformats.org/officeDocument/2006/relationships/customXml" Target="../ink/ink235.xml"/><Relationship Id="rId572" Type="http://schemas.openxmlformats.org/officeDocument/2006/relationships/customXml" Target="../ink/ink339.xml"/><Relationship Id="rId628" Type="http://schemas.openxmlformats.org/officeDocument/2006/relationships/customXml" Target="../ink/ink367.xml"/><Relationship Id="rId225" Type="http://schemas.openxmlformats.org/officeDocument/2006/relationships/customXml" Target="../ink/ink165.xml"/><Relationship Id="rId267" Type="http://schemas.openxmlformats.org/officeDocument/2006/relationships/customXml" Target="../ink/ink186.xml"/><Relationship Id="rId432" Type="http://schemas.openxmlformats.org/officeDocument/2006/relationships/customXml" Target="../ink/ink269.xml"/><Relationship Id="rId474" Type="http://schemas.openxmlformats.org/officeDocument/2006/relationships/customXml" Target="../ink/ink290.xml"/><Relationship Id="rId127" Type="http://schemas.openxmlformats.org/officeDocument/2006/relationships/customXml" Target="../ink/ink119.xml"/><Relationship Id="rId31" Type="http://schemas.openxmlformats.org/officeDocument/2006/relationships/customXml" Target="../ink/ink72.xml"/><Relationship Id="rId73" Type="http://schemas.openxmlformats.org/officeDocument/2006/relationships/customXml" Target="../ink/ink93.xml"/><Relationship Id="rId334" Type="http://schemas.openxmlformats.org/officeDocument/2006/relationships/image" Target="../media/image1912.png"/><Relationship Id="rId376" Type="http://schemas.openxmlformats.org/officeDocument/2006/relationships/image" Target="../media/image104.png"/><Relationship Id="rId541" Type="http://schemas.openxmlformats.org/officeDocument/2006/relationships/image" Target="../media/image20150.png"/><Relationship Id="rId583" Type="http://schemas.openxmlformats.org/officeDocument/2006/relationships/image" Target="../media/image20350.png"/><Relationship Id="rId4" Type="http://schemas.openxmlformats.org/officeDocument/2006/relationships/image" Target="../media/image1749.png"/><Relationship Id="rId180" Type="http://schemas.openxmlformats.org/officeDocument/2006/relationships/image" Target="../media/image1835.png"/><Relationship Id="rId236" Type="http://schemas.openxmlformats.org/officeDocument/2006/relationships/image" Target="../media/image1863.png"/><Relationship Id="rId278" Type="http://schemas.openxmlformats.org/officeDocument/2006/relationships/image" Target="../media/image1884.png"/><Relationship Id="rId401" Type="http://schemas.openxmlformats.org/officeDocument/2006/relationships/image" Target="../media/image19450.png"/><Relationship Id="rId443" Type="http://schemas.openxmlformats.org/officeDocument/2006/relationships/image" Target="../media/image19660.png"/><Relationship Id="rId303" Type="http://schemas.openxmlformats.org/officeDocument/2006/relationships/customXml" Target="../ink/ink204.xml"/><Relationship Id="rId485" Type="http://schemas.openxmlformats.org/officeDocument/2006/relationships/image" Target="../media/image122.png"/><Relationship Id="rId42" Type="http://schemas.openxmlformats.org/officeDocument/2006/relationships/image" Target="../media/image91.png"/><Relationship Id="rId84" Type="http://schemas.openxmlformats.org/officeDocument/2006/relationships/image" Target="../media/image1789.png"/><Relationship Id="rId138" Type="http://schemas.openxmlformats.org/officeDocument/2006/relationships/image" Target="../media/image1814.png"/><Relationship Id="rId345" Type="http://schemas.openxmlformats.org/officeDocument/2006/relationships/customXml" Target="../ink/ink225.xml"/><Relationship Id="rId387" Type="http://schemas.openxmlformats.org/officeDocument/2006/relationships/customXml" Target="../ink/ink246.xml"/><Relationship Id="rId510" Type="http://schemas.openxmlformats.org/officeDocument/2006/relationships/customXml" Target="../ink/ink308.xml"/><Relationship Id="rId552" Type="http://schemas.openxmlformats.org/officeDocument/2006/relationships/customXml" Target="../ink/ink329.xml"/><Relationship Id="rId594" Type="http://schemas.openxmlformats.org/officeDocument/2006/relationships/customXml" Target="../ink/ink350.xml"/><Relationship Id="rId608" Type="http://schemas.openxmlformats.org/officeDocument/2006/relationships/customXml" Target="../ink/ink357.xml"/><Relationship Id="rId191" Type="http://schemas.openxmlformats.org/officeDocument/2006/relationships/customXml" Target="../ink/ink148.xml"/><Relationship Id="rId205" Type="http://schemas.openxmlformats.org/officeDocument/2006/relationships/customXml" Target="../ink/ink155.xml"/><Relationship Id="rId247" Type="http://schemas.openxmlformats.org/officeDocument/2006/relationships/customXml" Target="../ink/ink176.xml"/><Relationship Id="rId412" Type="http://schemas.openxmlformats.org/officeDocument/2006/relationships/customXml" Target="../ink/ink259.xml"/><Relationship Id="rId107" Type="http://schemas.openxmlformats.org/officeDocument/2006/relationships/customXml" Target="../ink/ink109.xml"/><Relationship Id="rId289" Type="http://schemas.openxmlformats.org/officeDocument/2006/relationships/customXml" Target="../ink/ink197.xml"/><Relationship Id="rId454" Type="http://schemas.openxmlformats.org/officeDocument/2006/relationships/customXml" Target="../ink/ink280.xml"/><Relationship Id="rId496" Type="http://schemas.openxmlformats.org/officeDocument/2006/relationships/customXml" Target="../ink/ink301.xml"/><Relationship Id="rId11" Type="http://schemas.openxmlformats.org/officeDocument/2006/relationships/customXml" Target="../ink/ink62.xml"/><Relationship Id="rId53" Type="http://schemas.openxmlformats.org/officeDocument/2006/relationships/customXml" Target="../ink/ink83.xml"/><Relationship Id="rId149" Type="http://schemas.openxmlformats.org/officeDocument/2006/relationships/customXml" Target="../ink/ink130.xml"/><Relationship Id="rId314" Type="http://schemas.openxmlformats.org/officeDocument/2006/relationships/image" Target="../media/image1902.png"/><Relationship Id="rId356" Type="http://schemas.openxmlformats.org/officeDocument/2006/relationships/image" Target="../media/image19230.png"/><Relationship Id="rId398" Type="http://schemas.openxmlformats.org/officeDocument/2006/relationships/customXml" Target="../ink/ink252.xml"/><Relationship Id="rId521" Type="http://schemas.openxmlformats.org/officeDocument/2006/relationships/image" Target="../media/image20050.png"/><Relationship Id="rId563" Type="http://schemas.openxmlformats.org/officeDocument/2006/relationships/image" Target="../media/image2026.png"/><Relationship Id="rId619" Type="http://schemas.openxmlformats.org/officeDocument/2006/relationships/image" Target="../media/image128.png"/><Relationship Id="rId95" Type="http://schemas.openxmlformats.org/officeDocument/2006/relationships/customXml" Target="../ink/ink103.xml"/><Relationship Id="rId160" Type="http://schemas.openxmlformats.org/officeDocument/2006/relationships/image" Target="../media/image1825.png"/><Relationship Id="rId216" Type="http://schemas.openxmlformats.org/officeDocument/2006/relationships/image" Target="../media/image1853.png"/><Relationship Id="rId423" Type="http://schemas.openxmlformats.org/officeDocument/2006/relationships/image" Target="../media/image19560.png"/><Relationship Id="rId258" Type="http://schemas.openxmlformats.org/officeDocument/2006/relationships/image" Target="../media/image1874.png"/><Relationship Id="rId465" Type="http://schemas.openxmlformats.org/officeDocument/2006/relationships/image" Target="../media/image19770.png"/><Relationship Id="rId22" Type="http://schemas.openxmlformats.org/officeDocument/2006/relationships/image" Target="../media/image1758.png"/><Relationship Id="rId64" Type="http://schemas.openxmlformats.org/officeDocument/2006/relationships/image" Target="../media/image1779.png"/><Relationship Id="rId118" Type="http://schemas.openxmlformats.org/officeDocument/2006/relationships/image" Target="../media/image1804.png"/><Relationship Id="rId325" Type="http://schemas.openxmlformats.org/officeDocument/2006/relationships/customXml" Target="../ink/ink215.xml"/><Relationship Id="rId367" Type="http://schemas.openxmlformats.org/officeDocument/2006/relationships/customXml" Target="../ink/ink236.xml"/><Relationship Id="rId532" Type="http://schemas.openxmlformats.org/officeDocument/2006/relationships/customXml" Target="../ink/ink319.xml"/><Relationship Id="rId574" Type="http://schemas.openxmlformats.org/officeDocument/2006/relationships/customXml" Target="../ink/ink340.xml"/><Relationship Id="rId227" Type="http://schemas.openxmlformats.org/officeDocument/2006/relationships/customXml" Target="../ink/ink166.xml"/><Relationship Id="rId269" Type="http://schemas.openxmlformats.org/officeDocument/2006/relationships/customXml" Target="../ink/ink187.xml"/><Relationship Id="rId434" Type="http://schemas.openxmlformats.org/officeDocument/2006/relationships/customXml" Target="../ink/ink270.xml"/><Relationship Id="rId476" Type="http://schemas.openxmlformats.org/officeDocument/2006/relationships/customXml" Target="../ink/ink291.xml"/><Relationship Id="rId33" Type="http://schemas.openxmlformats.org/officeDocument/2006/relationships/customXml" Target="../ink/ink73.xml"/><Relationship Id="rId129" Type="http://schemas.openxmlformats.org/officeDocument/2006/relationships/customXml" Target="../ink/ink120.xml"/><Relationship Id="rId280" Type="http://schemas.openxmlformats.org/officeDocument/2006/relationships/image" Target="../media/image1885.png"/><Relationship Id="rId336" Type="http://schemas.openxmlformats.org/officeDocument/2006/relationships/image" Target="../media/image1913.png"/><Relationship Id="rId501" Type="http://schemas.openxmlformats.org/officeDocument/2006/relationships/image" Target="../media/image19950.png"/><Relationship Id="rId543" Type="http://schemas.openxmlformats.org/officeDocument/2006/relationships/image" Target="../media/image2016.png"/><Relationship Id="rId75" Type="http://schemas.openxmlformats.org/officeDocument/2006/relationships/customXml" Target="../ink/ink94.xml"/><Relationship Id="rId140" Type="http://schemas.openxmlformats.org/officeDocument/2006/relationships/image" Target="../media/image1815.png"/><Relationship Id="rId182" Type="http://schemas.openxmlformats.org/officeDocument/2006/relationships/image" Target="../media/image1836.png"/><Relationship Id="rId378" Type="http://schemas.openxmlformats.org/officeDocument/2006/relationships/image" Target="../media/image105.png"/><Relationship Id="rId403" Type="http://schemas.openxmlformats.org/officeDocument/2006/relationships/image" Target="../media/image19460.png"/><Relationship Id="rId585" Type="http://schemas.openxmlformats.org/officeDocument/2006/relationships/image" Target="../media/image20360.png"/><Relationship Id="rId6" Type="http://schemas.openxmlformats.org/officeDocument/2006/relationships/image" Target="../media/image1750.png"/><Relationship Id="rId238" Type="http://schemas.openxmlformats.org/officeDocument/2006/relationships/image" Target="../media/image1864.png"/><Relationship Id="rId445" Type="http://schemas.openxmlformats.org/officeDocument/2006/relationships/image" Target="../media/image19670.png"/><Relationship Id="rId487" Type="http://schemas.openxmlformats.org/officeDocument/2006/relationships/image" Target="../media/image123.png"/><Relationship Id="rId610" Type="http://schemas.openxmlformats.org/officeDocument/2006/relationships/customXml" Target="../ink/ink358.xml"/><Relationship Id="rId291" Type="http://schemas.openxmlformats.org/officeDocument/2006/relationships/customXml" Target="../ink/ink198.xml"/><Relationship Id="rId305" Type="http://schemas.openxmlformats.org/officeDocument/2006/relationships/customXml" Target="../ink/ink205.xml"/><Relationship Id="rId347" Type="http://schemas.openxmlformats.org/officeDocument/2006/relationships/customXml" Target="../ink/ink226.xml"/><Relationship Id="rId512" Type="http://schemas.openxmlformats.org/officeDocument/2006/relationships/customXml" Target="../ink/ink309.xml"/><Relationship Id="rId44" Type="http://schemas.openxmlformats.org/officeDocument/2006/relationships/image" Target="../media/image92.png"/><Relationship Id="rId86" Type="http://schemas.openxmlformats.org/officeDocument/2006/relationships/image" Target="../media/image1790.png"/><Relationship Id="rId151" Type="http://schemas.openxmlformats.org/officeDocument/2006/relationships/customXml" Target="../ink/ink131.xml"/><Relationship Id="rId389" Type="http://schemas.openxmlformats.org/officeDocument/2006/relationships/customXml" Target="../ink/ink247.xml"/><Relationship Id="rId554" Type="http://schemas.openxmlformats.org/officeDocument/2006/relationships/customXml" Target="../ink/ink330.xml"/><Relationship Id="rId596" Type="http://schemas.openxmlformats.org/officeDocument/2006/relationships/customXml" Target="../ink/ink351.xml"/><Relationship Id="rId193" Type="http://schemas.openxmlformats.org/officeDocument/2006/relationships/customXml" Target="../ink/ink149.xml"/><Relationship Id="rId207" Type="http://schemas.openxmlformats.org/officeDocument/2006/relationships/customXml" Target="../ink/ink156.xml"/><Relationship Id="rId249" Type="http://schemas.openxmlformats.org/officeDocument/2006/relationships/customXml" Target="../ink/ink177.xml"/><Relationship Id="rId414" Type="http://schemas.openxmlformats.org/officeDocument/2006/relationships/customXml" Target="../ink/ink260.xml"/><Relationship Id="rId456" Type="http://schemas.openxmlformats.org/officeDocument/2006/relationships/customXml" Target="../ink/ink281.xml"/><Relationship Id="rId498" Type="http://schemas.openxmlformats.org/officeDocument/2006/relationships/customXml" Target="../ink/ink302.xml"/><Relationship Id="rId621" Type="http://schemas.openxmlformats.org/officeDocument/2006/relationships/image" Target="../media/image129.png"/><Relationship Id="rId13" Type="http://schemas.openxmlformats.org/officeDocument/2006/relationships/customXml" Target="../ink/ink63.xml"/><Relationship Id="rId109" Type="http://schemas.openxmlformats.org/officeDocument/2006/relationships/customXml" Target="../ink/ink110.xml"/><Relationship Id="rId260" Type="http://schemas.openxmlformats.org/officeDocument/2006/relationships/image" Target="../media/image1875.png"/><Relationship Id="rId316" Type="http://schemas.openxmlformats.org/officeDocument/2006/relationships/image" Target="../media/image1903.png"/><Relationship Id="rId523" Type="http://schemas.openxmlformats.org/officeDocument/2006/relationships/image" Target="../media/image20060.png"/><Relationship Id="rId55" Type="http://schemas.openxmlformats.org/officeDocument/2006/relationships/customXml" Target="../ink/ink84.xml"/><Relationship Id="rId97" Type="http://schemas.openxmlformats.org/officeDocument/2006/relationships/customXml" Target="../ink/ink104.xml"/><Relationship Id="rId120" Type="http://schemas.openxmlformats.org/officeDocument/2006/relationships/image" Target="../media/image1805.png"/><Relationship Id="rId358" Type="http://schemas.openxmlformats.org/officeDocument/2006/relationships/image" Target="../media/image19240.png"/><Relationship Id="rId565" Type="http://schemas.openxmlformats.org/officeDocument/2006/relationships/image" Target="../media/image1395.png"/><Relationship Id="rId162" Type="http://schemas.openxmlformats.org/officeDocument/2006/relationships/image" Target="../media/image98.png"/><Relationship Id="rId218" Type="http://schemas.openxmlformats.org/officeDocument/2006/relationships/image" Target="../media/image1854.png"/><Relationship Id="rId425" Type="http://schemas.openxmlformats.org/officeDocument/2006/relationships/image" Target="../media/image19570.png"/><Relationship Id="rId467" Type="http://schemas.openxmlformats.org/officeDocument/2006/relationships/image" Target="../media/image19780.png"/><Relationship Id="rId271" Type="http://schemas.openxmlformats.org/officeDocument/2006/relationships/customXml" Target="../ink/ink188.xml"/><Relationship Id="rId24" Type="http://schemas.openxmlformats.org/officeDocument/2006/relationships/image" Target="../media/image1759.png"/><Relationship Id="rId66" Type="http://schemas.openxmlformats.org/officeDocument/2006/relationships/image" Target="../media/image1780.png"/><Relationship Id="rId131" Type="http://schemas.openxmlformats.org/officeDocument/2006/relationships/customXml" Target="../ink/ink121.xml"/><Relationship Id="rId327" Type="http://schemas.openxmlformats.org/officeDocument/2006/relationships/customXml" Target="../ink/ink216.xml"/><Relationship Id="rId369" Type="http://schemas.openxmlformats.org/officeDocument/2006/relationships/customXml" Target="../ink/ink237.xml"/><Relationship Id="rId534" Type="http://schemas.openxmlformats.org/officeDocument/2006/relationships/customXml" Target="../ink/ink320.xml"/><Relationship Id="rId576" Type="http://schemas.openxmlformats.org/officeDocument/2006/relationships/customXml" Target="../ink/ink341.xml"/><Relationship Id="rId173" Type="http://schemas.openxmlformats.org/officeDocument/2006/relationships/customXml" Target="../ink/ink139.xml"/><Relationship Id="rId229" Type="http://schemas.openxmlformats.org/officeDocument/2006/relationships/customXml" Target="../ink/ink167.xml"/><Relationship Id="rId380" Type="http://schemas.openxmlformats.org/officeDocument/2006/relationships/image" Target="../media/image117.png"/><Relationship Id="rId436" Type="http://schemas.openxmlformats.org/officeDocument/2006/relationships/customXml" Target="../ink/ink271.xml"/><Relationship Id="rId601" Type="http://schemas.openxmlformats.org/officeDocument/2006/relationships/image" Target="../media/image2044.png"/><Relationship Id="rId240" Type="http://schemas.openxmlformats.org/officeDocument/2006/relationships/image" Target="../media/image1865.png"/><Relationship Id="rId478" Type="http://schemas.openxmlformats.org/officeDocument/2006/relationships/customXml" Target="../ink/ink292.xml"/><Relationship Id="rId35" Type="http://schemas.openxmlformats.org/officeDocument/2006/relationships/customXml" Target="../ink/ink74.xml"/><Relationship Id="rId77" Type="http://schemas.openxmlformats.org/officeDocument/2006/relationships/customXml" Target="../ink/ink95.xml"/><Relationship Id="rId100" Type="http://schemas.openxmlformats.org/officeDocument/2006/relationships/image" Target="../media/image1796.png"/><Relationship Id="rId282" Type="http://schemas.openxmlformats.org/officeDocument/2006/relationships/image" Target="../media/image1886.png"/><Relationship Id="rId338" Type="http://schemas.openxmlformats.org/officeDocument/2006/relationships/image" Target="../media/image1914.png"/><Relationship Id="rId503" Type="http://schemas.openxmlformats.org/officeDocument/2006/relationships/image" Target="../media/image19960.png"/><Relationship Id="rId545" Type="http://schemas.openxmlformats.org/officeDocument/2006/relationships/image" Target="../media/image2017.png"/><Relationship Id="rId587" Type="http://schemas.openxmlformats.org/officeDocument/2006/relationships/image" Target="../media/image20370.png"/><Relationship Id="rId8" Type="http://schemas.openxmlformats.org/officeDocument/2006/relationships/image" Target="../media/image1751.png"/><Relationship Id="rId142" Type="http://schemas.openxmlformats.org/officeDocument/2006/relationships/image" Target="../media/image1816.png"/><Relationship Id="rId184" Type="http://schemas.openxmlformats.org/officeDocument/2006/relationships/image" Target="../media/image99.png"/><Relationship Id="rId391" Type="http://schemas.openxmlformats.org/officeDocument/2006/relationships/image" Target="../media/image119.png"/><Relationship Id="rId405" Type="http://schemas.openxmlformats.org/officeDocument/2006/relationships/image" Target="../media/image19470.png"/><Relationship Id="rId447" Type="http://schemas.openxmlformats.org/officeDocument/2006/relationships/image" Target="../media/image19680.png"/><Relationship Id="rId612" Type="http://schemas.openxmlformats.org/officeDocument/2006/relationships/customXml" Target="../ink/ink359.xml"/><Relationship Id="rId251" Type="http://schemas.openxmlformats.org/officeDocument/2006/relationships/customXml" Target="../ink/ink178.xml"/><Relationship Id="rId489" Type="http://schemas.openxmlformats.org/officeDocument/2006/relationships/image" Target="../media/image124.png"/><Relationship Id="rId46" Type="http://schemas.openxmlformats.org/officeDocument/2006/relationships/image" Target="../media/image93.png"/><Relationship Id="rId293" Type="http://schemas.openxmlformats.org/officeDocument/2006/relationships/customXml" Target="../ink/ink199.xml"/><Relationship Id="rId307" Type="http://schemas.openxmlformats.org/officeDocument/2006/relationships/customXml" Target="../ink/ink206.xml"/><Relationship Id="rId349" Type="http://schemas.openxmlformats.org/officeDocument/2006/relationships/customXml" Target="../ink/ink227.xml"/><Relationship Id="rId514" Type="http://schemas.openxmlformats.org/officeDocument/2006/relationships/customXml" Target="../ink/ink310.xml"/><Relationship Id="rId556" Type="http://schemas.openxmlformats.org/officeDocument/2006/relationships/customXml" Target="../ink/ink331.xml"/><Relationship Id="rId88" Type="http://schemas.openxmlformats.org/officeDocument/2006/relationships/image" Target="../media/image1791.png"/><Relationship Id="rId111" Type="http://schemas.openxmlformats.org/officeDocument/2006/relationships/customXml" Target="../ink/ink111.xml"/><Relationship Id="rId153" Type="http://schemas.openxmlformats.org/officeDocument/2006/relationships/customXml" Target="../ink/ink132.xml"/><Relationship Id="rId195" Type="http://schemas.openxmlformats.org/officeDocument/2006/relationships/customXml" Target="../ink/ink150.xml"/><Relationship Id="rId209" Type="http://schemas.openxmlformats.org/officeDocument/2006/relationships/customXml" Target="../ink/ink157.xml"/><Relationship Id="rId360" Type="http://schemas.openxmlformats.org/officeDocument/2006/relationships/image" Target="../media/image19250.png"/><Relationship Id="rId416" Type="http://schemas.openxmlformats.org/officeDocument/2006/relationships/customXml" Target="../ink/ink261.xml"/><Relationship Id="rId598" Type="http://schemas.openxmlformats.org/officeDocument/2006/relationships/customXml" Target="../ink/ink352.xml"/><Relationship Id="rId220" Type="http://schemas.openxmlformats.org/officeDocument/2006/relationships/image" Target="../media/image1855.png"/><Relationship Id="rId458" Type="http://schemas.openxmlformats.org/officeDocument/2006/relationships/customXml" Target="../ink/ink282.xml"/><Relationship Id="rId623" Type="http://schemas.openxmlformats.org/officeDocument/2006/relationships/image" Target="../media/image130.png"/><Relationship Id="rId15" Type="http://schemas.openxmlformats.org/officeDocument/2006/relationships/customXml" Target="../ink/ink64.xml"/><Relationship Id="rId57" Type="http://schemas.openxmlformats.org/officeDocument/2006/relationships/customXml" Target="../ink/ink85.xml"/><Relationship Id="rId262" Type="http://schemas.openxmlformats.org/officeDocument/2006/relationships/image" Target="../media/image1876.png"/><Relationship Id="rId318" Type="http://schemas.openxmlformats.org/officeDocument/2006/relationships/image" Target="../media/image1904.png"/><Relationship Id="rId525" Type="http://schemas.openxmlformats.org/officeDocument/2006/relationships/image" Target="../media/image20070.png"/><Relationship Id="rId567" Type="http://schemas.openxmlformats.org/officeDocument/2006/relationships/image" Target="../media/image2027.png"/><Relationship Id="rId99" Type="http://schemas.openxmlformats.org/officeDocument/2006/relationships/customXml" Target="../ink/ink105.xml"/><Relationship Id="rId122" Type="http://schemas.openxmlformats.org/officeDocument/2006/relationships/image" Target="../media/image1806.png"/><Relationship Id="rId164" Type="http://schemas.openxmlformats.org/officeDocument/2006/relationships/customXml" Target="../ink/ink138.xml"/><Relationship Id="rId371" Type="http://schemas.openxmlformats.org/officeDocument/2006/relationships/customXml" Target="../ink/ink238.xml"/><Relationship Id="rId427" Type="http://schemas.openxmlformats.org/officeDocument/2006/relationships/image" Target="../media/image19580.png"/><Relationship Id="rId469" Type="http://schemas.openxmlformats.org/officeDocument/2006/relationships/image" Target="../media/image19790.png"/><Relationship Id="rId26" Type="http://schemas.openxmlformats.org/officeDocument/2006/relationships/image" Target="../media/image90.png"/><Relationship Id="rId231" Type="http://schemas.openxmlformats.org/officeDocument/2006/relationships/customXml" Target="../ink/ink168.xml"/><Relationship Id="rId273" Type="http://schemas.openxmlformats.org/officeDocument/2006/relationships/customXml" Target="../ink/ink189.xml"/><Relationship Id="rId329" Type="http://schemas.openxmlformats.org/officeDocument/2006/relationships/customXml" Target="../ink/ink217.xml"/><Relationship Id="rId480" Type="http://schemas.openxmlformats.org/officeDocument/2006/relationships/customXml" Target="../ink/ink293.xml"/><Relationship Id="rId536" Type="http://schemas.openxmlformats.org/officeDocument/2006/relationships/customXml" Target="../ink/ink321.xml"/><Relationship Id="rId68" Type="http://schemas.openxmlformats.org/officeDocument/2006/relationships/image" Target="../media/image1781.png"/><Relationship Id="rId133" Type="http://schemas.openxmlformats.org/officeDocument/2006/relationships/customXml" Target="../ink/ink122.xml"/><Relationship Id="rId175" Type="http://schemas.openxmlformats.org/officeDocument/2006/relationships/customXml" Target="../ink/ink140.xml"/><Relationship Id="rId340" Type="http://schemas.openxmlformats.org/officeDocument/2006/relationships/image" Target="../media/image1915.png"/><Relationship Id="rId578" Type="http://schemas.openxmlformats.org/officeDocument/2006/relationships/customXml" Target="../ink/ink342.xml"/><Relationship Id="rId200" Type="http://schemas.openxmlformats.org/officeDocument/2006/relationships/image" Target="../media/image1845.png"/><Relationship Id="rId382" Type="http://schemas.openxmlformats.org/officeDocument/2006/relationships/image" Target="../media/image118.png"/><Relationship Id="rId438" Type="http://schemas.openxmlformats.org/officeDocument/2006/relationships/customXml" Target="../ink/ink272.xml"/><Relationship Id="rId603" Type="http://schemas.openxmlformats.org/officeDocument/2006/relationships/image" Target="../media/image2045.png"/><Relationship Id="rId242" Type="http://schemas.openxmlformats.org/officeDocument/2006/relationships/image" Target="../media/image1866.png"/><Relationship Id="rId284" Type="http://schemas.openxmlformats.org/officeDocument/2006/relationships/image" Target="../media/image1887.png"/><Relationship Id="rId491" Type="http://schemas.openxmlformats.org/officeDocument/2006/relationships/image" Target="../media/image1990.png"/><Relationship Id="rId505" Type="http://schemas.openxmlformats.org/officeDocument/2006/relationships/image" Target="../media/image19970.png"/><Relationship Id="rId37" Type="http://schemas.openxmlformats.org/officeDocument/2006/relationships/customXml" Target="../ink/ink75.xml"/><Relationship Id="rId102" Type="http://schemas.openxmlformats.org/officeDocument/2006/relationships/image" Target="../media/image1797.png"/><Relationship Id="rId144" Type="http://schemas.openxmlformats.org/officeDocument/2006/relationships/image" Target="../media/image1817.png"/><Relationship Id="rId547" Type="http://schemas.openxmlformats.org/officeDocument/2006/relationships/image" Target="../media/image2018.png"/><Relationship Id="rId589" Type="http://schemas.openxmlformats.org/officeDocument/2006/relationships/image" Target="../media/image20380.png"/><Relationship Id="rId90" Type="http://schemas.openxmlformats.org/officeDocument/2006/relationships/image" Target="../media/image1792.png"/><Relationship Id="rId186" Type="http://schemas.openxmlformats.org/officeDocument/2006/relationships/image" Target="../media/image1838.png"/><Relationship Id="rId351" Type="http://schemas.openxmlformats.org/officeDocument/2006/relationships/customXml" Target="../ink/ink228.xml"/><Relationship Id="rId393" Type="http://schemas.openxmlformats.org/officeDocument/2006/relationships/image" Target="../media/image19410.png"/><Relationship Id="rId407" Type="http://schemas.openxmlformats.org/officeDocument/2006/relationships/image" Target="../media/image19480.png"/><Relationship Id="rId449" Type="http://schemas.openxmlformats.org/officeDocument/2006/relationships/image" Target="../media/image19690.png"/><Relationship Id="rId614" Type="http://schemas.openxmlformats.org/officeDocument/2006/relationships/customXml" Target="../ink/ink360.xml"/><Relationship Id="rId211" Type="http://schemas.openxmlformats.org/officeDocument/2006/relationships/customXml" Target="../ink/ink158.xml"/><Relationship Id="rId253" Type="http://schemas.openxmlformats.org/officeDocument/2006/relationships/customXml" Target="../ink/ink179.xml"/><Relationship Id="rId295" Type="http://schemas.openxmlformats.org/officeDocument/2006/relationships/customXml" Target="../ink/ink200.xml"/><Relationship Id="rId309" Type="http://schemas.openxmlformats.org/officeDocument/2006/relationships/customXml" Target="../ink/ink207.xml"/><Relationship Id="rId460" Type="http://schemas.openxmlformats.org/officeDocument/2006/relationships/customXml" Target="../ink/ink283.xml"/><Relationship Id="rId516" Type="http://schemas.openxmlformats.org/officeDocument/2006/relationships/customXml" Target="../ink/ink311.xml"/><Relationship Id="rId48" Type="http://schemas.openxmlformats.org/officeDocument/2006/relationships/image" Target="../media/image94.png"/><Relationship Id="rId113" Type="http://schemas.openxmlformats.org/officeDocument/2006/relationships/customXml" Target="../ink/ink112.xml"/><Relationship Id="rId320" Type="http://schemas.openxmlformats.org/officeDocument/2006/relationships/image" Target="../media/image1905.png"/><Relationship Id="rId558" Type="http://schemas.openxmlformats.org/officeDocument/2006/relationships/customXml" Target="../ink/ink332.xml"/><Relationship Id="rId155" Type="http://schemas.openxmlformats.org/officeDocument/2006/relationships/customXml" Target="../ink/ink133.xml"/><Relationship Id="rId197" Type="http://schemas.openxmlformats.org/officeDocument/2006/relationships/customXml" Target="../ink/ink151.xml"/><Relationship Id="rId362" Type="http://schemas.openxmlformats.org/officeDocument/2006/relationships/image" Target="../media/image19260.png"/><Relationship Id="rId418" Type="http://schemas.openxmlformats.org/officeDocument/2006/relationships/customXml" Target="../ink/ink262.xml"/><Relationship Id="rId625" Type="http://schemas.openxmlformats.org/officeDocument/2006/relationships/image" Target="../media/image131.png"/><Relationship Id="rId222" Type="http://schemas.openxmlformats.org/officeDocument/2006/relationships/image" Target="../media/image1856.png"/><Relationship Id="rId264" Type="http://schemas.openxmlformats.org/officeDocument/2006/relationships/image" Target="../media/image1877.png"/><Relationship Id="rId471" Type="http://schemas.openxmlformats.org/officeDocument/2006/relationships/image" Target="../media/image19800.png"/><Relationship Id="rId17" Type="http://schemas.openxmlformats.org/officeDocument/2006/relationships/customXml" Target="../ink/ink65.xml"/><Relationship Id="rId59" Type="http://schemas.openxmlformats.org/officeDocument/2006/relationships/customXml" Target="../ink/ink86.xml"/><Relationship Id="rId124" Type="http://schemas.openxmlformats.org/officeDocument/2006/relationships/image" Target="../media/image1807.png"/><Relationship Id="rId527" Type="http://schemas.openxmlformats.org/officeDocument/2006/relationships/image" Target="../media/image20080.png"/><Relationship Id="rId569" Type="http://schemas.openxmlformats.org/officeDocument/2006/relationships/image" Target="../media/image20280.png"/><Relationship Id="rId70" Type="http://schemas.openxmlformats.org/officeDocument/2006/relationships/image" Target="../media/image1782.png"/><Relationship Id="rId331" Type="http://schemas.openxmlformats.org/officeDocument/2006/relationships/customXml" Target="../ink/ink218.xml"/><Relationship Id="rId373" Type="http://schemas.openxmlformats.org/officeDocument/2006/relationships/customXml" Target="../ink/ink239.xml"/><Relationship Id="rId429" Type="http://schemas.openxmlformats.org/officeDocument/2006/relationships/image" Target="../media/image19590.png"/><Relationship Id="rId580" Type="http://schemas.openxmlformats.org/officeDocument/2006/relationships/customXml" Target="../ink/ink343.xml"/><Relationship Id="rId1" Type="http://schemas.openxmlformats.org/officeDocument/2006/relationships/slideLayout" Target="../slideLayouts/slideLayout23.xml"/><Relationship Id="rId233" Type="http://schemas.openxmlformats.org/officeDocument/2006/relationships/customXml" Target="../ink/ink169.xml"/><Relationship Id="rId440" Type="http://schemas.openxmlformats.org/officeDocument/2006/relationships/customXml" Target="../ink/ink273.xml"/><Relationship Id="rId28" Type="http://schemas.openxmlformats.org/officeDocument/2006/relationships/image" Target="../media/image1761.png"/><Relationship Id="rId275" Type="http://schemas.openxmlformats.org/officeDocument/2006/relationships/customXml" Target="../ink/ink190.xml"/><Relationship Id="rId300" Type="http://schemas.openxmlformats.org/officeDocument/2006/relationships/image" Target="../media/image1895.png"/><Relationship Id="rId482" Type="http://schemas.openxmlformats.org/officeDocument/2006/relationships/customXml" Target="../ink/ink294.xml"/><Relationship Id="rId538" Type="http://schemas.openxmlformats.org/officeDocument/2006/relationships/customXml" Target="../ink/ink322.xml"/><Relationship Id="rId81" Type="http://schemas.openxmlformats.org/officeDocument/2006/relationships/customXml" Target="../ink/ink96.xml"/><Relationship Id="rId135" Type="http://schemas.openxmlformats.org/officeDocument/2006/relationships/customXml" Target="../ink/ink123.xml"/><Relationship Id="rId177" Type="http://schemas.openxmlformats.org/officeDocument/2006/relationships/customXml" Target="../ink/ink141.xml"/><Relationship Id="rId342" Type="http://schemas.openxmlformats.org/officeDocument/2006/relationships/image" Target="../media/image1916.png"/><Relationship Id="rId384" Type="http://schemas.openxmlformats.org/officeDocument/2006/relationships/image" Target="../media/image19370.png"/><Relationship Id="rId591" Type="http://schemas.openxmlformats.org/officeDocument/2006/relationships/image" Target="../media/image20390.png"/><Relationship Id="rId605" Type="http://schemas.openxmlformats.org/officeDocument/2006/relationships/image" Target="../media/image2046.png"/><Relationship Id="rId202" Type="http://schemas.openxmlformats.org/officeDocument/2006/relationships/image" Target="../media/image1846.png"/><Relationship Id="rId244" Type="http://schemas.openxmlformats.org/officeDocument/2006/relationships/image" Target="../media/image1867.png"/><Relationship Id="rId39" Type="http://schemas.openxmlformats.org/officeDocument/2006/relationships/customXml" Target="../ink/ink76.xml"/><Relationship Id="rId286" Type="http://schemas.openxmlformats.org/officeDocument/2006/relationships/image" Target="../media/image1888.png"/><Relationship Id="rId451" Type="http://schemas.openxmlformats.org/officeDocument/2006/relationships/image" Target="../media/image19700.png"/><Relationship Id="rId493" Type="http://schemas.openxmlformats.org/officeDocument/2006/relationships/image" Target="../media/image1991.png"/><Relationship Id="rId507" Type="http://schemas.openxmlformats.org/officeDocument/2006/relationships/image" Target="../media/image19980.png"/><Relationship Id="rId549" Type="http://schemas.openxmlformats.org/officeDocument/2006/relationships/image" Target="../media/image2019.png"/><Relationship Id="rId50" Type="http://schemas.openxmlformats.org/officeDocument/2006/relationships/image" Target="../media/image95.png"/><Relationship Id="rId104" Type="http://schemas.openxmlformats.org/officeDocument/2006/relationships/image" Target="../media/image1798.png"/><Relationship Id="rId146" Type="http://schemas.openxmlformats.org/officeDocument/2006/relationships/image" Target="../media/image1818.png"/><Relationship Id="rId188" Type="http://schemas.openxmlformats.org/officeDocument/2006/relationships/image" Target="../media/image1839.png"/><Relationship Id="rId311" Type="http://schemas.openxmlformats.org/officeDocument/2006/relationships/customXml" Target="../ink/ink208.xml"/><Relationship Id="rId353" Type="http://schemas.openxmlformats.org/officeDocument/2006/relationships/customXml" Target="../ink/ink229.xml"/><Relationship Id="rId395" Type="http://schemas.openxmlformats.org/officeDocument/2006/relationships/image" Target="../media/image19420.png"/><Relationship Id="rId409" Type="http://schemas.openxmlformats.org/officeDocument/2006/relationships/image" Target="../media/image19490.png"/><Relationship Id="rId560" Type="http://schemas.openxmlformats.org/officeDocument/2006/relationships/customXml" Target="../ink/ink333.xml"/><Relationship Id="rId92" Type="http://schemas.openxmlformats.org/officeDocument/2006/relationships/image" Target="../media/image96.png"/><Relationship Id="rId213" Type="http://schemas.openxmlformats.org/officeDocument/2006/relationships/customXml" Target="../ink/ink159.xml"/><Relationship Id="rId420" Type="http://schemas.openxmlformats.org/officeDocument/2006/relationships/customXml" Target="../ink/ink263.xml"/><Relationship Id="rId616" Type="http://schemas.openxmlformats.org/officeDocument/2006/relationships/customXml" Target="../ink/ink361.xml"/><Relationship Id="rId255" Type="http://schemas.openxmlformats.org/officeDocument/2006/relationships/customXml" Target="../ink/ink180.xml"/><Relationship Id="rId297" Type="http://schemas.openxmlformats.org/officeDocument/2006/relationships/customXml" Target="../ink/ink201.xml"/><Relationship Id="rId462" Type="http://schemas.openxmlformats.org/officeDocument/2006/relationships/customXml" Target="../ink/ink284.xml"/><Relationship Id="rId518" Type="http://schemas.openxmlformats.org/officeDocument/2006/relationships/customXml" Target="../ink/ink312.xml"/><Relationship Id="rId115" Type="http://schemas.openxmlformats.org/officeDocument/2006/relationships/customXml" Target="../ink/ink113.xml"/><Relationship Id="rId157" Type="http://schemas.openxmlformats.org/officeDocument/2006/relationships/customXml" Target="../ink/ink134.xml"/><Relationship Id="rId322" Type="http://schemas.openxmlformats.org/officeDocument/2006/relationships/image" Target="../media/image1906.png"/><Relationship Id="rId364" Type="http://schemas.openxmlformats.org/officeDocument/2006/relationships/image" Target="../media/image19270.png"/><Relationship Id="rId61" Type="http://schemas.openxmlformats.org/officeDocument/2006/relationships/customXml" Target="../ink/ink87.xml"/><Relationship Id="rId199" Type="http://schemas.openxmlformats.org/officeDocument/2006/relationships/customXml" Target="../ink/ink152.xml"/><Relationship Id="rId571" Type="http://schemas.openxmlformats.org/officeDocument/2006/relationships/image" Target="../media/image20290.png"/><Relationship Id="rId627" Type="http://schemas.openxmlformats.org/officeDocument/2006/relationships/image" Target="../media/image132.png"/><Relationship Id="rId19" Type="http://schemas.openxmlformats.org/officeDocument/2006/relationships/customXml" Target="../ink/ink66.xml"/><Relationship Id="rId224" Type="http://schemas.openxmlformats.org/officeDocument/2006/relationships/image" Target="../media/image1857.png"/><Relationship Id="rId266" Type="http://schemas.openxmlformats.org/officeDocument/2006/relationships/image" Target="../media/image1878.png"/><Relationship Id="rId431" Type="http://schemas.openxmlformats.org/officeDocument/2006/relationships/image" Target="../media/image19600.png"/><Relationship Id="rId473" Type="http://schemas.openxmlformats.org/officeDocument/2006/relationships/image" Target="../media/image1981.png"/><Relationship Id="rId529" Type="http://schemas.openxmlformats.org/officeDocument/2006/relationships/image" Target="../media/image20090.png"/><Relationship Id="rId30" Type="http://schemas.openxmlformats.org/officeDocument/2006/relationships/image" Target="../media/image1762.png"/><Relationship Id="rId126" Type="http://schemas.openxmlformats.org/officeDocument/2006/relationships/image" Target="../media/image1808.png"/><Relationship Id="rId333" Type="http://schemas.openxmlformats.org/officeDocument/2006/relationships/customXml" Target="../ink/ink219.xml"/><Relationship Id="rId540" Type="http://schemas.openxmlformats.org/officeDocument/2006/relationships/customXml" Target="../ink/ink323.xml"/><Relationship Id="rId72" Type="http://schemas.openxmlformats.org/officeDocument/2006/relationships/image" Target="../media/image1783.png"/><Relationship Id="rId375" Type="http://schemas.openxmlformats.org/officeDocument/2006/relationships/customXml" Target="../ink/ink240.xml"/><Relationship Id="rId582" Type="http://schemas.openxmlformats.org/officeDocument/2006/relationships/customXml" Target="../ink/ink344.xml"/><Relationship Id="rId3" Type="http://schemas.openxmlformats.org/officeDocument/2006/relationships/customXml" Target="../ink/ink58.xml"/><Relationship Id="rId235" Type="http://schemas.openxmlformats.org/officeDocument/2006/relationships/customXml" Target="../ink/ink170.xml"/><Relationship Id="rId277" Type="http://schemas.openxmlformats.org/officeDocument/2006/relationships/customXml" Target="../ink/ink191.xml"/><Relationship Id="rId400" Type="http://schemas.openxmlformats.org/officeDocument/2006/relationships/customXml" Target="../ink/ink253.xml"/><Relationship Id="rId442" Type="http://schemas.openxmlformats.org/officeDocument/2006/relationships/customXml" Target="../ink/ink274.xml"/><Relationship Id="rId484" Type="http://schemas.openxmlformats.org/officeDocument/2006/relationships/customXml" Target="../ink/ink295.xml"/><Relationship Id="rId137" Type="http://schemas.openxmlformats.org/officeDocument/2006/relationships/customXml" Target="../ink/ink124.xml"/><Relationship Id="rId302" Type="http://schemas.openxmlformats.org/officeDocument/2006/relationships/image" Target="../media/image1896.png"/><Relationship Id="rId344" Type="http://schemas.openxmlformats.org/officeDocument/2006/relationships/image" Target="../media/image1917.png"/><Relationship Id="rId41" Type="http://schemas.openxmlformats.org/officeDocument/2006/relationships/customXml" Target="../ink/ink77.xml"/><Relationship Id="rId83" Type="http://schemas.openxmlformats.org/officeDocument/2006/relationships/customXml" Target="../ink/ink97.xml"/><Relationship Id="rId179" Type="http://schemas.openxmlformats.org/officeDocument/2006/relationships/customXml" Target="../ink/ink142.xml"/><Relationship Id="rId386" Type="http://schemas.openxmlformats.org/officeDocument/2006/relationships/image" Target="../media/image19380.png"/><Relationship Id="rId551" Type="http://schemas.openxmlformats.org/officeDocument/2006/relationships/image" Target="../media/image2020.png"/><Relationship Id="rId593" Type="http://schemas.openxmlformats.org/officeDocument/2006/relationships/image" Target="../media/image20400.png"/><Relationship Id="rId607" Type="http://schemas.openxmlformats.org/officeDocument/2006/relationships/image" Target="../media/image2047.png"/><Relationship Id="rId190" Type="http://schemas.openxmlformats.org/officeDocument/2006/relationships/image" Target="../media/image1840.png"/><Relationship Id="rId204" Type="http://schemas.openxmlformats.org/officeDocument/2006/relationships/image" Target="../media/image1847.png"/><Relationship Id="rId246" Type="http://schemas.openxmlformats.org/officeDocument/2006/relationships/image" Target="../media/image1868.png"/><Relationship Id="rId288" Type="http://schemas.openxmlformats.org/officeDocument/2006/relationships/image" Target="../media/image1889.png"/><Relationship Id="rId411" Type="http://schemas.openxmlformats.org/officeDocument/2006/relationships/image" Target="../media/image19500.png"/><Relationship Id="rId453" Type="http://schemas.openxmlformats.org/officeDocument/2006/relationships/image" Target="../media/image19710.png"/><Relationship Id="rId509" Type="http://schemas.openxmlformats.org/officeDocument/2006/relationships/image" Target="../media/image125.png"/><Relationship Id="rId106" Type="http://schemas.openxmlformats.org/officeDocument/2006/relationships/image" Target="../media/image183.png"/><Relationship Id="rId313" Type="http://schemas.openxmlformats.org/officeDocument/2006/relationships/customXml" Target="../ink/ink209.xml"/><Relationship Id="rId495" Type="http://schemas.openxmlformats.org/officeDocument/2006/relationships/image" Target="../media/image1992.png"/><Relationship Id="rId10" Type="http://schemas.openxmlformats.org/officeDocument/2006/relationships/image" Target="../media/image1752.png"/><Relationship Id="rId52" Type="http://schemas.openxmlformats.org/officeDocument/2006/relationships/image" Target="../media/image1773.png"/><Relationship Id="rId94" Type="http://schemas.openxmlformats.org/officeDocument/2006/relationships/image" Target="../media/image1793.png"/><Relationship Id="rId148" Type="http://schemas.openxmlformats.org/officeDocument/2006/relationships/image" Target="../media/image1819.png"/><Relationship Id="rId355" Type="http://schemas.openxmlformats.org/officeDocument/2006/relationships/customXml" Target="../ink/ink230.xml"/><Relationship Id="rId397" Type="http://schemas.openxmlformats.org/officeDocument/2006/relationships/image" Target="../media/image120.png"/><Relationship Id="rId520" Type="http://schemas.openxmlformats.org/officeDocument/2006/relationships/customXml" Target="../ink/ink313.xml"/><Relationship Id="rId562" Type="http://schemas.openxmlformats.org/officeDocument/2006/relationships/customXml" Target="../ink/ink334.xml"/><Relationship Id="rId618" Type="http://schemas.openxmlformats.org/officeDocument/2006/relationships/customXml" Target="../ink/ink362.xml"/><Relationship Id="rId215" Type="http://schemas.openxmlformats.org/officeDocument/2006/relationships/customXml" Target="../ink/ink160.xml"/><Relationship Id="rId257" Type="http://schemas.openxmlformats.org/officeDocument/2006/relationships/customXml" Target="../ink/ink181.xml"/><Relationship Id="rId422" Type="http://schemas.openxmlformats.org/officeDocument/2006/relationships/customXml" Target="../ink/ink264.xml"/><Relationship Id="rId464" Type="http://schemas.openxmlformats.org/officeDocument/2006/relationships/customXml" Target="../ink/ink285.xml"/><Relationship Id="rId299" Type="http://schemas.openxmlformats.org/officeDocument/2006/relationships/customXml" Target="../ink/ink202.xml"/><Relationship Id="rId63" Type="http://schemas.openxmlformats.org/officeDocument/2006/relationships/customXml" Target="../ink/ink88.xml"/><Relationship Id="rId159" Type="http://schemas.openxmlformats.org/officeDocument/2006/relationships/customXml" Target="../ink/ink135.xml"/><Relationship Id="rId366" Type="http://schemas.openxmlformats.org/officeDocument/2006/relationships/image" Target="../media/image19280.png"/><Relationship Id="rId573" Type="http://schemas.openxmlformats.org/officeDocument/2006/relationships/image" Target="../media/image20300.png"/><Relationship Id="rId226" Type="http://schemas.openxmlformats.org/officeDocument/2006/relationships/image" Target="../media/image100.png"/><Relationship Id="rId433" Type="http://schemas.openxmlformats.org/officeDocument/2006/relationships/image" Target="../media/image19610.png"/><Relationship Id="rId74" Type="http://schemas.openxmlformats.org/officeDocument/2006/relationships/image" Target="../media/image1784.png"/><Relationship Id="rId377" Type="http://schemas.openxmlformats.org/officeDocument/2006/relationships/customXml" Target="../ink/ink241.xml"/><Relationship Id="rId500" Type="http://schemas.openxmlformats.org/officeDocument/2006/relationships/customXml" Target="../ink/ink303.xml"/><Relationship Id="rId584" Type="http://schemas.openxmlformats.org/officeDocument/2006/relationships/customXml" Target="../ink/ink345.xml"/><Relationship Id="rId5" Type="http://schemas.openxmlformats.org/officeDocument/2006/relationships/customXml" Target="../ink/ink59.xml"/><Relationship Id="rId237" Type="http://schemas.openxmlformats.org/officeDocument/2006/relationships/customXml" Target="../ink/ink171.xml"/><Relationship Id="rId444" Type="http://schemas.openxmlformats.org/officeDocument/2006/relationships/customXml" Target="../ink/ink275.xml"/><Relationship Id="rId290" Type="http://schemas.openxmlformats.org/officeDocument/2006/relationships/image" Target="../media/image103.png"/><Relationship Id="rId304" Type="http://schemas.openxmlformats.org/officeDocument/2006/relationships/image" Target="../media/image1897.png"/><Relationship Id="rId388" Type="http://schemas.openxmlformats.org/officeDocument/2006/relationships/image" Target="../media/image1939.png"/><Relationship Id="rId511" Type="http://schemas.openxmlformats.org/officeDocument/2006/relationships/image" Target="../media/image126.png"/><Relationship Id="rId609" Type="http://schemas.openxmlformats.org/officeDocument/2006/relationships/image" Target="../media/image2048.png"/><Relationship Id="rId85" Type="http://schemas.openxmlformats.org/officeDocument/2006/relationships/customXml" Target="../ink/ink98.xml"/><Relationship Id="rId150" Type="http://schemas.openxmlformats.org/officeDocument/2006/relationships/image" Target="../media/image1820.png"/><Relationship Id="rId595" Type="http://schemas.openxmlformats.org/officeDocument/2006/relationships/image" Target="../media/image20410.png"/><Relationship Id="rId248" Type="http://schemas.openxmlformats.org/officeDocument/2006/relationships/image" Target="../media/image1869.png"/><Relationship Id="rId455" Type="http://schemas.openxmlformats.org/officeDocument/2006/relationships/image" Target="../media/image19720.png"/><Relationship Id="rId12" Type="http://schemas.openxmlformats.org/officeDocument/2006/relationships/image" Target="../media/image1753.png"/><Relationship Id="rId108" Type="http://schemas.openxmlformats.org/officeDocument/2006/relationships/image" Target="../media/image1799.png"/><Relationship Id="rId315" Type="http://schemas.openxmlformats.org/officeDocument/2006/relationships/customXml" Target="../ink/ink210.xml"/><Relationship Id="rId522" Type="http://schemas.openxmlformats.org/officeDocument/2006/relationships/customXml" Target="../ink/ink314.xml"/><Relationship Id="rId96" Type="http://schemas.openxmlformats.org/officeDocument/2006/relationships/image" Target="../media/image1794.png"/><Relationship Id="rId161" Type="http://schemas.openxmlformats.org/officeDocument/2006/relationships/customXml" Target="../ink/ink136.xml"/><Relationship Id="rId399" Type="http://schemas.openxmlformats.org/officeDocument/2006/relationships/image" Target="../media/image121.png"/><Relationship Id="rId259" Type="http://schemas.openxmlformats.org/officeDocument/2006/relationships/customXml" Target="../ink/ink182.xml"/><Relationship Id="rId466" Type="http://schemas.openxmlformats.org/officeDocument/2006/relationships/customXml" Target="../ink/ink286.xml"/><Relationship Id="rId23" Type="http://schemas.openxmlformats.org/officeDocument/2006/relationships/customXml" Target="../ink/ink68.xml"/><Relationship Id="rId119" Type="http://schemas.openxmlformats.org/officeDocument/2006/relationships/customXml" Target="../ink/ink115.xml"/><Relationship Id="rId326" Type="http://schemas.openxmlformats.org/officeDocument/2006/relationships/image" Target="../media/image1908.png"/><Relationship Id="rId533" Type="http://schemas.openxmlformats.org/officeDocument/2006/relationships/image" Target="../media/image20110.png"/><Relationship Id="rId172" Type="http://schemas.openxmlformats.org/officeDocument/2006/relationships/image" Target="../media/image1831.png"/><Relationship Id="rId477" Type="http://schemas.openxmlformats.org/officeDocument/2006/relationships/image" Target="../media/image19830.png"/><Relationship Id="rId600" Type="http://schemas.openxmlformats.org/officeDocument/2006/relationships/customXml" Target="../ink/ink353.xml"/><Relationship Id="rId337" Type="http://schemas.openxmlformats.org/officeDocument/2006/relationships/customXml" Target="../ink/ink221.xml"/><Relationship Id="rId34" Type="http://schemas.openxmlformats.org/officeDocument/2006/relationships/image" Target="../media/image1764.png"/><Relationship Id="rId544" Type="http://schemas.openxmlformats.org/officeDocument/2006/relationships/customXml" Target="../ink/ink325.xml"/><Relationship Id="rId183" Type="http://schemas.openxmlformats.org/officeDocument/2006/relationships/customXml" Target="../ink/ink144.xml"/><Relationship Id="rId390" Type="http://schemas.openxmlformats.org/officeDocument/2006/relationships/customXml" Target="../ink/ink248.xml"/><Relationship Id="rId404" Type="http://schemas.openxmlformats.org/officeDocument/2006/relationships/customXml" Target="../ink/ink255.xml"/><Relationship Id="rId611" Type="http://schemas.openxmlformats.org/officeDocument/2006/relationships/image" Target="../media/image2049.png"/><Relationship Id="rId250" Type="http://schemas.openxmlformats.org/officeDocument/2006/relationships/image" Target="../media/image1870.png"/><Relationship Id="rId488" Type="http://schemas.openxmlformats.org/officeDocument/2006/relationships/customXml" Target="../ink/ink297.xml"/><Relationship Id="rId45" Type="http://schemas.openxmlformats.org/officeDocument/2006/relationships/customXml" Target="../ink/ink79.xml"/><Relationship Id="rId110" Type="http://schemas.openxmlformats.org/officeDocument/2006/relationships/image" Target="../media/image1800.png"/><Relationship Id="rId348" Type="http://schemas.openxmlformats.org/officeDocument/2006/relationships/image" Target="../media/image19190.png"/><Relationship Id="rId555" Type="http://schemas.openxmlformats.org/officeDocument/2006/relationships/image" Target="../media/image2022.png"/><Relationship Id="rId194" Type="http://schemas.openxmlformats.org/officeDocument/2006/relationships/image" Target="../media/image1842.png"/><Relationship Id="rId208" Type="http://schemas.openxmlformats.org/officeDocument/2006/relationships/image" Target="../media/image1849.png"/><Relationship Id="rId415" Type="http://schemas.openxmlformats.org/officeDocument/2006/relationships/image" Target="../media/image19520.png"/><Relationship Id="rId622" Type="http://schemas.openxmlformats.org/officeDocument/2006/relationships/customXml" Target="../ink/ink364.xml"/><Relationship Id="rId261" Type="http://schemas.openxmlformats.org/officeDocument/2006/relationships/customXml" Target="../ink/ink183.xml"/><Relationship Id="rId499" Type="http://schemas.openxmlformats.org/officeDocument/2006/relationships/image" Target="../media/image1994.png"/><Relationship Id="rId56" Type="http://schemas.openxmlformats.org/officeDocument/2006/relationships/image" Target="../media/image1775.png"/><Relationship Id="rId359" Type="http://schemas.openxmlformats.org/officeDocument/2006/relationships/customXml" Target="../ink/ink232.xml"/><Relationship Id="rId566" Type="http://schemas.openxmlformats.org/officeDocument/2006/relationships/customXml" Target="../ink/ink336.xml"/><Relationship Id="rId121" Type="http://schemas.openxmlformats.org/officeDocument/2006/relationships/customXml" Target="../ink/ink116.xml"/><Relationship Id="rId219" Type="http://schemas.openxmlformats.org/officeDocument/2006/relationships/customXml" Target="../ink/ink162.xml"/><Relationship Id="rId426" Type="http://schemas.openxmlformats.org/officeDocument/2006/relationships/customXml" Target="../ink/ink266.xml"/><Relationship Id="rId67" Type="http://schemas.openxmlformats.org/officeDocument/2006/relationships/customXml" Target="../ink/ink90.xml"/><Relationship Id="rId272" Type="http://schemas.openxmlformats.org/officeDocument/2006/relationships/image" Target="../media/image1881.png"/><Relationship Id="rId577" Type="http://schemas.openxmlformats.org/officeDocument/2006/relationships/image" Target="../media/image2032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2.png"/><Relationship Id="rId299" Type="http://schemas.openxmlformats.org/officeDocument/2006/relationships/image" Target="../media/image2212.png"/><Relationship Id="rId21" Type="http://schemas.openxmlformats.org/officeDocument/2006/relationships/image" Target="../media/image2075.png"/><Relationship Id="rId63" Type="http://schemas.openxmlformats.org/officeDocument/2006/relationships/image" Target="../media/image2096.png"/><Relationship Id="rId159" Type="http://schemas.openxmlformats.org/officeDocument/2006/relationships/image" Target="../media/image2143.png"/><Relationship Id="rId324" Type="http://schemas.openxmlformats.org/officeDocument/2006/relationships/customXml" Target="../ink/ink529.xml"/><Relationship Id="rId170" Type="http://schemas.openxmlformats.org/officeDocument/2006/relationships/customXml" Target="../ink/ink452.xml"/><Relationship Id="rId226" Type="http://schemas.openxmlformats.org/officeDocument/2006/relationships/customXml" Target="../ink/ink480.xml"/><Relationship Id="rId268" Type="http://schemas.openxmlformats.org/officeDocument/2006/relationships/customXml" Target="../ink/ink501.xml"/><Relationship Id="rId32" Type="http://schemas.openxmlformats.org/officeDocument/2006/relationships/customXml" Target="../ink/ink383.xml"/><Relationship Id="rId74" Type="http://schemas.openxmlformats.org/officeDocument/2006/relationships/customXml" Target="../ink/ink404.xml"/><Relationship Id="rId128" Type="http://schemas.openxmlformats.org/officeDocument/2006/relationships/customXml" Target="../ink/ink431.xml"/><Relationship Id="rId335" Type="http://schemas.openxmlformats.org/officeDocument/2006/relationships/image" Target="../media/image2230.png"/><Relationship Id="rId5" Type="http://schemas.openxmlformats.org/officeDocument/2006/relationships/image" Target="../media/image2067.png"/><Relationship Id="rId181" Type="http://schemas.openxmlformats.org/officeDocument/2006/relationships/image" Target="../media/image2154.png"/><Relationship Id="rId237" Type="http://schemas.openxmlformats.org/officeDocument/2006/relationships/image" Target="../media/image2181.png"/><Relationship Id="rId279" Type="http://schemas.openxmlformats.org/officeDocument/2006/relationships/image" Target="../media/image2202.png"/><Relationship Id="rId43" Type="http://schemas.openxmlformats.org/officeDocument/2006/relationships/image" Target="../media/image2086.png"/><Relationship Id="rId139" Type="http://schemas.openxmlformats.org/officeDocument/2006/relationships/image" Target="../media/image2133.png"/><Relationship Id="rId290" Type="http://schemas.openxmlformats.org/officeDocument/2006/relationships/customXml" Target="../ink/ink512.xml"/><Relationship Id="rId304" Type="http://schemas.openxmlformats.org/officeDocument/2006/relationships/customXml" Target="../ink/ink519.xml"/><Relationship Id="rId85" Type="http://schemas.openxmlformats.org/officeDocument/2006/relationships/image" Target="../media/image1447.png"/><Relationship Id="rId150" Type="http://schemas.openxmlformats.org/officeDocument/2006/relationships/customXml" Target="../ink/ink442.xml"/><Relationship Id="rId192" Type="http://schemas.openxmlformats.org/officeDocument/2006/relationships/customXml" Target="../ink/ink463.xml"/><Relationship Id="rId206" Type="http://schemas.openxmlformats.org/officeDocument/2006/relationships/customXml" Target="../ink/ink470.xml"/><Relationship Id="rId248" Type="http://schemas.openxmlformats.org/officeDocument/2006/relationships/customXml" Target="../ink/ink491.xml"/><Relationship Id="rId12" Type="http://schemas.openxmlformats.org/officeDocument/2006/relationships/customXml" Target="../ink/ink373.xml"/><Relationship Id="rId108" Type="http://schemas.openxmlformats.org/officeDocument/2006/relationships/customXml" Target="../ink/ink421.xml"/><Relationship Id="rId315" Type="http://schemas.openxmlformats.org/officeDocument/2006/relationships/image" Target="../media/image2220.png"/><Relationship Id="rId54" Type="http://schemas.openxmlformats.org/officeDocument/2006/relationships/customXml" Target="../ink/ink394.xml"/><Relationship Id="rId96" Type="http://schemas.openxmlformats.org/officeDocument/2006/relationships/customXml" Target="../ink/ink415.xml"/><Relationship Id="rId161" Type="http://schemas.openxmlformats.org/officeDocument/2006/relationships/image" Target="../media/image2144.png"/><Relationship Id="rId217" Type="http://schemas.openxmlformats.org/officeDocument/2006/relationships/image" Target="../media/image2171.png"/><Relationship Id="rId259" Type="http://schemas.openxmlformats.org/officeDocument/2006/relationships/image" Target="../media/image2192.png"/><Relationship Id="rId23" Type="http://schemas.openxmlformats.org/officeDocument/2006/relationships/image" Target="../media/image2076.png"/><Relationship Id="rId119" Type="http://schemas.openxmlformats.org/officeDocument/2006/relationships/image" Target="../media/image2123.png"/><Relationship Id="rId270" Type="http://schemas.openxmlformats.org/officeDocument/2006/relationships/customXml" Target="../ink/ink502.xml"/><Relationship Id="rId326" Type="http://schemas.openxmlformats.org/officeDocument/2006/relationships/customXml" Target="../ink/ink530.xml"/><Relationship Id="rId65" Type="http://schemas.openxmlformats.org/officeDocument/2006/relationships/image" Target="../media/image2097.png"/><Relationship Id="rId130" Type="http://schemas.openxmlformats.org/officeDocument/2006/relationships/customXml" Target="../ink/ink432.xml"/><Relationship Id="rId172" Type="http://schemas.openxmlformats.org/officeDocument/2006/relationships/customXml" Target="../ink/ink453.xml"/><Relationship Id="rId228" Type="http://schemas.openxmlformats.org/officeDocument/2006/relationships/customXml" Target="../ink/ink481.xml"/><Relationship Id="rId281" Type="http://schemas.openxmlformats.org/officeDocument/2006/relationships/image" Target="../media/image2203.png"/><Relationship Id="rId337" Type="http://schemas.openxmlformats.org/officeDocument/2006/relationships/image" Target="../media/image1096.png"/><Relationship Id="rId34" Type="http://schemas.openxmlformats.org/officeDocument/2006/relationships/customXml" Target="../ink/ink384.xml"/><Relationship Id="rId76" Type="http://schemas.openxmlformats.org/officeDocument/2006/relationships/customXml" Target="../ink/ink405.xml"/><Relationship Id="rId141" Type="http://schemas.openxmlformats.org/officeDocument/2006/relationships/image" Target="../media/image2134.png"/><Relationship Id="rId7" Type="http://schemas.openxmlformats.org/officeDocument/2006/relationships/image" Target="../media/image2068.png"/><Relationship Id="rId183" Type="http://schemas.openxmlformats.org/officeDocument/2006/relationships/image" Target="../media/image2155.png"/><Relationship Id="rId239" Type="http://schemas.openxmlformats.org/officeDocument/2006/relationships/image" Target="../media/image2182.png"/><Relationship Id="rId250" Type="http://schemas.openxmlformats.org/officeDocument/2006/relationships/customXml" Target="../ink/ink492.xml"/><Relationship Id="rId292" Type="http://schemas.openxmlformats.org/officeDocument/2006/relationships/customXml" Target="../ink/ink513.xml"/><Relationship Id="rId306" Type="http://schemas.openxmlformats.org/officeDocument/2006/relationships/customXml" Target="../ink/ink520.xml"/><Relationship Id="rId45" Type="http://schemas.openxmlformats.org/officeDocument/2006/relationships/image" Target="../media/image2087.png"/><Relationship Id="rId87" Type="http://schemas.openxmlformats.org/officeDocument/2006/relationships/image" Target="../media/image2107.png"/><Relationship Id="rId110" Type="http://schemas.openxmlformats.org/officeDocument/2006/relationships/customXml" Target="../ink/ink422.xml"/><Relationship Id="rId152" Type="http://schemas.openxmlformats.org/officeDocument/2006/relationships/customXml" Target="../ink/ink443.xml"/><Relationship Id="rId194" Type="http://schemas.openxmlformats.org/officeDocument/2006/relationships/customXml" Target="../ink/ink464.xml"/><Relationship Id="rId208" Type="http://schemas.openxmlformats.org/officeDocument/2006/relationships/customXml" Target="../ink/ink471.xml"/><Relationship Id="rId261" Type="http://schemas.openxmlformats.org/officeDocument/2006/relationships/image" Target="../media/image2193.png"/><Relationship Id="rId14" Type="http://schemas.openxmlformats.org/officeDocument/2006/relationships/customXml" Target="../ink/ink374.xml"/><Relationship Id="rId35" Type="http://schemas.openxmlformats.org/officeDocument/2006/relationships/image" Target="../media/image2082.png"/><Relationship Id="rId56" Type="http://schemas.openxmlformats.org/officeDocument/2006/relationships/customXml" Target="../ink/ink395.xml"/><Relationship Id="rId77" Type="http://schemas.openxmlformats.org/officeDocument/2006/relationships/image" Target="../media/image2103.png"/><Relationship Id="rId100" Type="http://schemas.openxmlformats.org/officeDocument/2006/relationships/customXml" Target="../ink/ink417.xml"/><Relationship Id="rId282" Type="http://schemas.openxmlformats.org/officeDocument/2006/relationships/customXml" Target="../ink/ink508.xml"/><Relationship Id="rId317" Type="http://schemas.openxmlformats.org/officeDocument/2006/relationships/image" Target="../media/image2221.png"/><Relationship Id="rId338" Type="http://schemas.openxmlformats.org/officeDocument/2006/relationships/customXml" Target="../ink/ink536.xml"/><Relationship Id="rId8" Type="http://schemas.openxmlformats.org/officeDocument/2006/relationships/customXml" Target="../ink/ink371.xml"/><Relationship Id="rId98" Type="http://schemas.openxmlformats.org/officeDocument/2006/relationships/customXml" Target="../ink/ink416.xml"/><Relationship Id="rId121" Type="http://schemas.openxmlformats.org/officeDocument/2006/relationships/image" Target="../media/image2124.png"/><Relationship Id="rId142" Type="http://schemas.openxmlformats.org/officeDocument/2006/relationships/customXml" Target="../ink/ink438.xml"/><Relationship Id="rId163" Type="http://schemas.openxmlformats.org/officeDocument/2006/relationships/image" Target="../media/image2145.png"/><Relationship Id="rId184" Type="http://schemas.openxmlformats.org/officeDocument/2006/relationships/customXml" Target="../ink/ink459.xml"/><Relationship Id="rId219" Type="http://schemas.openxmlformats.org/officeDocument/2006/relationships/image" Target="../media/image2172.png"/><Relationship Id="rId230" Type="http://schemas.openxmlformats.org/officeDocument/2006/relationships/customXml" Target="../ink/ink482.xml"/><Relationship Id="rId251" Type="http://schemas.openxmlformats.org/officeDocument/2006/relationships/image" Target="../media/image2188.png"/><Relationship Id="rId25" Type="http://schemas.openxmlformats.org/officeDocument/2006/relationships/image" Target="../media/image2077.png"/><Relationship Id="rId46" Type="http://schemas.openxmlformats.org/officeDocument/2006/relationships/customXml" Target="../ink/ink390.xml"/><Relationship Id="rId67" Type="http://schemas.openxmlformats.org/officeDocument/2006/relationships/image" Target="../media/image2098.png"/><Relationship Id="rId272" Type="http://schemas.openxmlformats.org/officeDocument/2006/relationships/customXml" Target="../ink/ink503.xml"/><Relationship Id="rId293" Type="http://schemas.openxmlformats.org/officeDocument/2006/relationships/image" Target="../media/image2209.png"/><Relationship Id="rId307" Type="http://schemas.openxmlformats.org/officeDocument/2006/relationships/image" Target="../media/image2216.png"/><Relationship Id="rId328" Type="http://schemas.openxmlformats.org/officeDocument/2006/relationships/customXml" Target="../ink/ink531.xml"/><Relationship Id="rId88" Type="http://schemas.openxmlformats.org/officeDocument/2006/relationships/customXml" Target="../ink/ink411.xml"/><Relationship Id="rId111" Type="http://schemas.openxmlformats.org/officeDocument/2006/relationships/image" Target="../media/image2119.png"/><Relationship Id="rId132" Type="http://schemas.openxmlformats.org/officeDocument/2006/relationships/customXml" Target="../ink/ink433.xml"/><Relationship Id="rId153" Type="http://schemas.openxmlformats.org/officeDocument/2006/relationships/image" Target="../media/image2140.png"/><Relationship Id="rId174" Type="http://schemas.openxmlformats.org/officeDocument/2006/relationships/customXml" Target="../ink/ink454.xml"/><Relationship Id="rId195" Type="http://schemas.openxmlformats.org/officeDocument/2006/relationships/image" Target="../media/image2161.png"/><Relationship Id="rId209" Type="http://schemas.openxmlformats.org/officeDocument/2006/relationships/image" Target="../media/image2167.png"/><Relationship Id="rId220" Type="http://schemas.openxmlformats.org/officeDocument/2006/relationships/customXml" Target="../ink/ink477.xml"/><Relationship Id="rId241" Type="http://schemas.openxmlformats.org/officeDocument/2006/relationships/image" Target="../media/image2183.png"/><Relationship Id="rId15" Type="http://schemas.openxmlformats.org/officeDocument/2006/relationships/image" Target="../media/image2072.png"/><Relationship Id="rId36" Type="http://schemas.openxmlformats.org/officeDocument/2006/relationships/customXml" Target="../ink/ink385.xml"/><Relationship Id="rId57" Type="http://schemas.openxmlformats.org/officeDocument/2006/relationships/image" Target="../media/image2093.png"/><Relationship Id="rId262" Type="http://schemas.openxmlformats.org/officeDocument/2006/relationships/customXml" Target="../ink/ink498.xml"/><Relationship Id="rId283" Type="http://schemas.openxmlformats.org/officeDocument/2006/relationships/image" Target="../media/image2204.png"/><Relationship Id="rId318" Type="http://schemas.openxmlformats.org/officeDocument/2006/relationships/customXml" Target="../ink/ink526.xml"/><Relationship Id="rId339" Type="http://schemas.openxmlformats.org/officeDocument/2006/relationships/image" Target="../media/image137.png"/><Relationship Id="rId78" Type="http://schemas.openxmlformats.org/officeDocument/2006/relationships/customXml" Target="../ink/ink406.xml"/><Relationship Id="rId99" Type="http://schemas.openxmlformats.org/officeDocument/2006/relationships/image" Target="../media/image2113.png"/><Relationship Id="rId101" Type="http://schemas.openxmlformats.org/officeDocument/2006/relationships/image" Target="../media/image2114.png"/><Relationship Id="rId122" Type="http://schemas.openxmlformats.org/officeDocument/2006/relationships/customXml" Target="../ink/ink428.xml"/><Relationship Id="rId143" Type="http://schemas.openxmlformats.org/officeDocument/2006/relationships/image" Target="../media/image2135.png"/><Relationship Id="rId164" Type="http://schemas.openxmlformats.org/officeDocument/2006/relationships/customXml" Target="../ink/ink449.xml"/><Relationship Id="rId185" Type="http://schemas.openxmlformats.org/officeDocument/2006/relationships/image" Target="../media/image2156.png"/><Relationship Id="rId9" Type="http://schemas.openxmlformats.org/officeDocument/2006/relationships/image" Target="../media/image2069.png"/><Relationship Id="rId210" Type="http://schemas.openxmlformats.org/officeDocument/2006/relationships/customXml" Target="../ink/ink472.xml"/><Relationship Id="rId26" Type="http://schemas.openxmlformats.org/officeDocument/2006/relationships/customXml" Target="../ink/ink380.xml"/><Relationship Id="rId231" Type="http://schemas.openxmlformats.org/officeDocument/2006/relationships/image" Target="../media/image2178.png"/><Relationship Id="rId252" Type="http://schemas.openxmlformats.org/officeDocument/2006/relationships/customXml" Target="../ink/ink493.xml"/><Relationship Id="rId273" Type="http://schemas.openxmlformats.org/officeDocument/2006/relationships/image" Target="../media/image2199.png"/><Relationship Id="rId294" Type="http://schemas.openxmlformats.org/officeDocument/2006/relationships/customXml" Target="../ink/ink514.xml"/><Relationship Id="rId308" Type="http://schemas.openxmlformats.org/officeDocument/2006/relationships/customXml" Target="../ink/ink521.xml"/><Relationship Id="rId329" Type="http://schemas.openxmlformats.org/officeDocument/2006/relationships/image" Target="../media/image2227.png"/><Relationship Id="rId47" Type="http://schemas.openxmlformats.org/officeDocument/2006/relationships/image" Target="../media/image2088.png"/><Relationship Id="rId68" Type="http://schemas.openxmlformats.org/officeDocument/2006/relationships/customXml" Target="../ink/ink401.xml"/><Relationship Id="rId89" Type="http://schemas.openxmlformats.org/officeDocument/2006/relationships/image" Target="../media/image2108.png"/><Relationship Id="rId112" Type="http://schemas.openxmlformats.org/officeDocument/2006/relationships/customXml" Target="../ink/ink423.xml"/><Relationship Id="rId133" Type="http://schemas.openxmlformats.org/officeDocument/2006/relationships/image" Target="../media/image2130.png"/><Relationship Id="rId154" Type="http://schemas.openxmlformats.org/officeDocument/2006/relationships/customXml" Target="../ink/ink444.xml"/><Relationship Id="rId175" Type="http://schemas.openxmlformats.org/officeDocument/2006/relationships/image" Target="../media/image2151.png"/><Relationship Id="rId340" Type="http://schemas.openxmlformats.org/officeDocument/2006/relationships/customXml" Target="../ink/ink537.xml"/><Relationship Id="rId196" Type="http://schemas.openxmlformats.org/officeDocument/2006/relationships/customXml" Target="../ink/ink465.xml"/><Relationship Id="rId200" Type="http://schemas.openxmlformats.org/officeDocument/2006/relationships/customXml" Target="../ink/ink467.xml"/><Relationship Id="rId16" Type="http://schemas.openxmlformats.org/officeDocument/2006/relationships/customXml" Target="../ink/ink375.xml"/><Relationship Id="rId221" Type="http://schemas.openxmlformats.org/officeDocument/2006/relationships/image" Target="../media/image2173.png"/><Relationship Id="rId242" Type="http://schemas.openxmlformats.org/officeDocument/2006/relationships/customXml" Target="../ink/ink488.xml"/><Relationship Id="rId263" Type="http://schemas.openxmlformats.org/officeDocument/2006/relationships/image" Target="../media/image2194.png"/><Relationship Id="rId284" Type="http://schemas.openxmlformats.org/officeDocument/2006/relationships/customXml" Target="../ink/ink509.xml"/><Relationship Id="rId319" Type="http://schemas.openxmlformats.org/officeDocument/2006/relationships/image" Target="../media/image2222.png"/><Relationship Id="rId37" Type="http://schemas.openxmlformats.org/officeDocument/2006/relationships/image" Target="../media/image2083.png"/><Relationship Id="rId58" Type="http://schemas.openxmlformats.org/officeDocument/2006/relationships/customXml" Target="../ink/ink396.xml"/><Relationship Id="rId79" Type="http://schemas.openxmlformats.org/officeDocument/2006/relationships/image" Target="../media/image2104.png"/><Relationship Id="rId102" Type="http://schemas.openxmlformats.org/officeDocument/2006/relationships/customXml" Target="../ink/ink418.xml"/><Relationship Id="rId123" Type="http://schemas.openxmlformats.org/officeDocument/2006/relationships/image" Target="../media/image2125.png"/><Relationship Id="rId144" Type="http://schemas.openxmlformats.org/officeDocument/2006/relationships/customXml" Target="../ink/ink439.xml"/><Relationship Id="rId330" Type="http://schemas.openxmlformats.org/officeDocument/2006/relationships/customXml" Target="../ink/ink532.xml"/><Relationship Id="rId90" Type="http://schemas.openxmlformats.org/officeDocument/2006/relationships/customXml" Target="../ink/ink412.xml"/><Relationship Id="rId165" Type="http://schemas.openxmlformats.org/officeDocument/2006/relationships/image" Target="../media/image2146.png"/><Relationship Id="rId186" Type="http://schemas.openxmlformats.org/officeDocument/2006/relationships/customXml" Target="../ink/ink460.xml"/><Relationship Id="rId211" Type="http://schemas.openxmlformats.org/officeDocument/2006/relationships/image" Target="../media/image2168.png"/><Relationship Id="rId232" Type="http://schemas.openxmlformats.org/officeDocument/2006/relationships/customXml" Target="../ink/ink483.xml"/><Relationship Id="rId253" Type="http://schemas.openxmlformats.org/officeDocument/2006/relationships/image" Target="../media/image2189.png"/><Relationship Id="rId274" Type="http://schemas.openxmlformats.org/officeDocument/2006/relationships/customXml" Target="../ink/ink504.xml"/><Relationship Id="rId295" Type="http://schemas.openxmlformats.org/officeDocument/2006/relationships/image" Target="../media/image2210.png"/><Relationship Id="rId309" Type="http://schemas.openxmlformats.org/officeDocument/2006/relationships/image" Target="../media/image2217.png"/><Relationship Id="rId27" Type="http://schemas.openxmlformats.org/officeDocument/2006/relationships/image" Target="../media/image2078.png"/><Relationship Id="rId48" Type="http://schemas.openxmlformats.org/officeDocument/2006/relationships/customXml" Target="../ink/ink391.xml"/><Relationship Id="rId69" Type="http://schemas.openxmlformats.org/officeDocument/2006/relationships/image" Target="../media/image2099.png"/><Relationship Id="rId113" Type="http://schemas.openxmlformats.org/officeDocument/2006/relationships/image" Target="../media/image2120.png"/><Relationship Id="rId134" Type="http://schemas.openxmlformats.org/officeDocument/2006/relationships/customXml" Target="../ink/ink434.xml"/><Relationship Id="rId320" Type="http://schemas.openxmlformats.org/officeDocument/2006/relationships/customXml" Target="../ink/ink527.xml"/><Relationship Id="rId80" Type="http://schemas.openxmlformats.org/officeDocument/2006/relationships/customXml" Target="../ink/ink407.xml"/><Relationship Id="rId155" Type="http://schemas.openxmlformats.org/officeDocument/2006/relationships/image" Target="../media/image2141.png"/><Relationship Id="rId176" Type="http://schemas.openxmlformats.org/officeDocument/2006/relationships/customXml" Target="../ink/ink455.xml"/><Relationship Id="rId197" Type="http://schemas.openxmlformats.org/officeDocument/2006/relationships/image" Target="../media/image2162.png"/><Relationship Id="rId341" Type="http://schemas.openxmlformats.org/officeDocument/2006/relationships/image" Target="../media/image138.png"/><Relationship Id="rId201" Type="http://schemas.openxmlformats.org/officeDocument/2006/relationships/image" Target="../media/image2163.png"/><Relationship Id="rId222" Type="http://schemas.openxmlformats.org/officeDocument/2006/relationships/customXml" Target="../ink/ink478.xml"/><Relationship Id="rId243" Type="http://schemas.openxmlformats.org/officeDocument/2006/relationships/image" Target="../media/image2184.png"/><Relationship Id="rId264" Type="http://schemas.openxmlformats.org/officeDocument/2006/relationships/customXml" Target="../ink/ink499.xml"/><Relationship Id="rId285" Type="http://schemas.openxmlformats.org/officeDocument/2006/relationships/image" Target="../media/image2205.png"/><Relationship Id="rId17" Type="http://schemas.openxmlformats.org/officeDocument/2006/relationships/image" Target="../media/image2073.png"/><Relationship Id="rId38" Type="http://schemas.openxmlformats.org/officeDocument/2006/relationships/customXml" Target="../ink/ink386.xml"/><Relationship Id="rId59" Type="http://schemas.openxmlformats.org/officeDocument/2006/relationships/image" Target="../media/image2094.png"/><Relationship Id="rId103" Type="http://schemas.openxmlformats.org/officeDocument/2006/relationships/image" Target="../media/image2115.png"/><Relationship Id="rId124" Type="http://schemas.openxmlformats.org/officeDocument/2006/relationships/customXml" Target="../ink/ink429.xml"/><Relationship Id="rId310" Type="http://schemas.openxmlformats.org/officeDocument/2006/relationships/customXml" Target="../ink/ink522.xml"/><Relationship Id="rId70" Type="http://schemas.openxmlformats.org/officeDocument/2006/relationships/customXml" Target="../ink/ink402.xml"/><Relationship Id="rId91" Type="http://schemas.openxmlformats.org/officeDocument/2006/relationships/image" Target="../media/image2109.png"/><Relationship Id="rId145" Type="http://schemas.openxmlformats.org/officeDocument/2006/relationships/image" Target="../media/image2136.png"/><Relationship Id="rId166" Type="http://schemas.openxmlformats.org/officeDocument/2006/relationships/customXml" Target="../ink/ink450.xml"/><Relationship Id="rId187" Type="http://schemas.openxmlformats.org/officeDocument/2006/relationships/image" Target="../media/image2157.png"/><Relationship Id="rId331" Type="http://schemas.openxmlformats.org/officeDocument/2006/relationships/image" Target="../media/image2228.png"/><Relationship Id="rId1" Type="http://schemas.openxmlformats.org/officeDocument/2006/relationships/slideLayout" Target="../slideLayouts/slideLayout23.xml"/><Relationship Id="rId212" Type="http://schemas.openxmlformats.org/officeDocument/2006/relationships/customXml" Target="../ink/ink473.xml"/><Relationship Id="rId233" Type="http://schemas.openxmlformats.org/officeDocument/2006/relationships/image" Target="../media/image2179.png"/><Relationship Id="rId254" Type="http://schemas.openxmlformats.org/officeDocument/2006/relationships/customXml" Target="../ink/ink494.xml"/><Relationship Id="rId28" Type="http://schemas.openxmlformats.org/officeDocument/2006/relationships/customXml" Target="../ink/ink381.xml"/><Relationship Id="rId49" Type="http://schemas.openxmlformats.org/officeDocument/2006/relationships/image" Target="../media/image2089.png"/><Relationship Id="rId114" Type="http://schemas.openxmlformats.org/officeDocument/2006/relationships/customXml" Target="../ink/ink424.xml"/><Relationship Id="rId275" Type="http://schemas.openxmlformats.org/officeDocument/2006/relationships/image" Target="../media/image2200.png"/><Relationship Id="rId296" Type="http://schemas.openxmlformats.org/officeDocument/2006/relationships/customXml" Target="../ink/ink515.xml"/><Relationship Id="rId300" Type="http://schemas.openxmlformats.org/officeDocument/2006/relationships/customXml" Target="../ink/ink517.xml"/><Relationship Id="rId60" Type="http://schemas.openxmlformats.org/officeDocument/2006/relationships/customXml" Target="../ink/ink397.xml"/><Relationship Id="rId81" Type="http://schemas.openxmlformats.org/officeDocument/2006/relationships/image" Target="../media/image2105.png"/><Relationship Id="rId135" Type="http://schemas.openxmlformats.org/officeDocument/2006/relationships/image" Target="../media/image2131.png"/><Relationship Id="rId156" Type="http://schemas.openxmlformats.org/officeDocument/2006/relationships/customXml" Target="../ink/ink445.xml"/><Relationship Id="rId177" Type="http://schemas.openxmlformats.org/officeDocument/2006/relationships/image" Target="../media/image2152.png"/><Relationship Id="rId198" Type="http://schemas.openxmlformats.org/officeDocument/2006/relationships/customXml" Target="../ink/ink466.xml"/><Relationship Id="rId321" Type="http://schemas.openxmlformats.org/officeDocument/2006/relationships/image" Target="../media/image2223.png"/><Relationship Id="rId342" Type="http://schemas.openxmlformats.org/officeDocument/2006/relationships/customXml" Target="../ink/ink538.xml"/><Relationship Id="rId202" Type="http://schemas.openxmlformats.org/officeDocument/2006/relationships/customXml" Target="../ink/ink468.xml"/><Relationship Id="rId223" Type="http://schemas.openxmlformats.org/officeDocument/2006/relationships/image" Target="../media/image2174.png"/><Relationship Id="rId244" Type="http://schemas.openxmlformats.org/officeDocument/2006/relationships/customXml" Target="../ink/ink489.xml"/><Relationship Id="rId18" Type="http://schemas.openxmlformats.org/officeDocument/2006/relationships/customXml" Target="../ink/ink376.xml"/><Relationship Id="rId39" Type="http://schemas.openxmlformats.org/officeDocument/2006/relationships/image" Target="../media/image134.png"/><Relationship Id="rId265" Type="http://schemas.openxmlformats.org/officeDocument/2006/relationships/image" Target="../media/image2195.png"/><Relationship Id="rId286" Type="http://schemas.openxmlformats.org/officeDocument/2006/relationships/customXml" Target="../ink/ink510.xml"/><Relationship Id="rId50" Type="http://schemas.openxmlformats.org/officeDocument/2006/relationships/customXml" Target="../ink/ink392.xml"/><Relationship Id="rId104" Type="http://schemas.openxmlformats.org/officeDocument/2006/relationships/customXml" Target="../ink/ink419.xml"/><Relationship Id="rId125" Type="http://schemas.openxmlformats.org/officeDocument/2006/relationships/image" Target="../media/image2126.png"/><Relationship Id="rId146" Type="http://schemas.openxmlformats.org/officeDocument/2006/relationships/customXml" Target="../ink/ink440.xml"/><Relationship Id="rId167" Type="http://schemas.openxmlformats.org/officeDocument/2006/relationships/image" Target="../media/image2147.png"/><Relationship Id="rId188" Type="http://schemas.openxmlformats.org/officeDocument/2006/relationships/customXml" Target="../ink/ink461.xml"/><Relationship Id="rId311" Type="http://schemas.openxmlformats.org/officeDocument/2006/relationships/image" Target="../media/image2218.png"/><Relationship Id="rId332" Type="http://schemas.openxmlformats.org/officeDocument/2006/relationships/customXml" Target="../ink/ink533.xml"/><Relationship Id="rId71" Type="http://schemas.openxmlformats.org/officeDocument/2006/relationships/image" Target="../media/image2100.png"/><Relationship Id="rId92" Type="http://schemas.openxmlformats.org/officeDocument/2006/relationships/customXml" Target="../ink/ink413.xml"/><Relationship Id="rId213" Type="http://schemas.openxmlformats.org/officeDocument/2006/relationships/image" Target="../media/image2169.png"/><Relationship Id="rId234" Type="http://schemas.openxmlformats.org/officeDocument/2006/relationships/customXml" Target="../ink/ink484.xml"/><Relationship Id="rId2" Type="http://schemas.openxmlformats.org/officeDocument/2006/relationships/customXml" Target="../ink/ink368.xml"/><Relationship Id="rId29" Type="http://schemas.openxmlformats.org/officeDocument/2006/relationships/image" Target="../media/image2079.png"/><Relationship Id="rId255" Type="http://schemas.openxmlformats.org/officeDocument/2006/relationships/image" Target="../media/image136.png"/><Relationship Id="rId276" Type="http://schemas.openxmlformats.org/officeDocument/2006/relationships/customXml" Target="../ink/ink505.xml"/><Relationship Id="rId297" Type="http://schemas.openxmlformats.org/officeDocument/2006/relationships/image" Target="../media/image2211.png"/><Relationship Id="rId40" Type="http://schemas.openxmlformats.org/officeDocument/2006/relationships/customXml" Target="../ink/ink387.xml"/><Relationship Id="rId115" Type="http://schemas.openxmlformats.org/officeDocument/2006/relationships/image" Target="../media/image2121.png"/><Relationship Id="rId136" Type="http://schemas.openxmlformats.org/officeDocument/2006/relationships/customXml" Target="../ink/ink435.xml"/><Relationship Id="rId157" Type="http://schemas.openxmlformats.org/officeDocument/2006/relationships/image" Target="../media/image2142.png"/><Relationship Id="rId178" Type="http://schemas.openxmlformats.org/officeDocument/2006/relationships/customXml" Target="../ink/ink456.xml"/><Relationship Id="rId301" Type="http://schemas.openxmlformats.org/officeDocument/2006/relationships/image" Target="../media/image2213.png"/><Relationship Id="rId322" Type="http://schemas.openxmlformats.org/officeDocument/2006/relationships/customXml" Target="../ink/ink528.xml"/><Relationship Id="rId343" Type="http://schemas.openxmlformats.org/officeDocument/2006/relationships/image" Target="../media/image139.png"/><Relationship Id="rId61" Type="http://schemas.openxmlformats.org/officeDocument/2006/relationships/image" Target="../media/image2095.png"/><Relationship Id="rId82" Type="http://schemas.openxmlformats.org/officeDocument/2006/relationships/customXml" Target="../ink/ink408.xml"/><Relationship Id="rId199" Type="http://schemas.openxmlformats.org/officeDocument/2006/relationships/image" Target="../media/image1000.png"/><Relationship Id="rId203" Type="http://schemas.openxmlformats.org/officeDocument/2006/relationships/image" Target="../media/image2164.png"/><Relationship Id="rId19" Type="http://schemas.openxmlformats.org/officeDocument/2006/relationships/image" Target="../media/image2074.png"/><Relationship Id="rId224" Type="http://schemas.openxmlformats.org/officeDocument/2006/relationships/customXml" Target="../ink/ink479.xml"/><Relationship Id="rId245" Type="http://schemas.openxmlformats.org/officeDocument/2006/relationships/image" Target="../media/image2185.png"/><Relationship Id="rId266" Type="http://schemas.openxmlformats.org/officeDocument/2006/relationships/customXml" Target="../ink/ink500.xml"/><Relationship Id="rId287" Type="http://schemas.openxmlformats.org/officeDocument/2006/relationships/image" Target="../media/image2206.png"/><Relationship Id="rId30" Type="http://schemas.openxmlformats.org/officeDocument/2006/relationships/customXml" Target="../ink/ink382.xml"/><Relationship Id="rId105" Type="http://schemas.openxmlformats.org/officeDocument/2006/relationships/image" Target="../media/image2116.png"/><Relationship Id="rId126" Type="http://schemas.openxmlformats.org/officeDocument/2006/relationships/customXml" Target="../ink/ink430.xml"/><Relationship Id="rId147" Type="http://schemas.openxmlformats.org/officeDocument/2006/relationships/image" Target="../media/image2137.png"/><Relationship Id="rId168" Type="http://schemas.openxmlformats.org/officeDocument/2006/relationships/customXml" Target="../ink/ink451.xml"/><Relationship Id="rId312" Type="http://schemas.openxmlformats.org/officeDocument/2006/relationships/customXml" Target="../ink/ink523.xml"/><Relationship Id="rId333" Type="http://schemas.openxmlformats.org/officeDocument/2006/relationships/image" Target="../media/image2229.png"/><Relationship Id="rId51" Type="http://schemas.openxmlformats.org/officeDocument/2006/relationships/image" Target="../media/image2090.png"/><Relationship Id="rId72" Type="http://schemas.openxmlformats.org/officeDocument/2006/relationships/customXml" Target="../ink/ink403.xml"/><Relationship Id="rId93" Type="http://schemas.openxmlformats.org/officeDocument/2006/relationships/image" Target="../media/image2110.png"/><Relationship Id="rId189" Type="http://schemas.openxmlformats.org/officeDocument/2006/relationships/image" Target="../media/image2158.png"/><Relationship Id="rId3" Type="http://schemas.openxmlformats.org/officeDocument/2006/relationships/image" Target="../media/image2066.png"/><Relationship Id="rId214" Type="http://schemas.openxmlformats.org/officeDocument/2006/relationships/customXml" Target="../ink/ink474.xml"/><Relationship Id="rId235" Type="http://schemas.openxmlformats.org/officeDocument/2006/relationships/image" Target="../media/image2180.png"/><Relationship Id="rId256" Type="http://schemas.openxmlformats.org/officeDocument/2006/relationships/customXml" Target="../ink/ink495.xml"/><Relationship Id="rId277" Type="http://schemas.openxmlformats.org/officeDocument/2006/relationships/image" Target="../media/image2201.png"/><Relationship Id="rId298" Type="http://schemas.openxmlformats.org/officeDocument/2006/relationships/customXml" Target="../ink/ink516.xml"/><Relationship Id="rId116" Type="http://schemas.openxmlformats.org/officeDocument/2006/relationships/customXml" Target="../ink/ink425.xml"/><Relationship Id="rId137" Type="http://schemas.openxmlformats.org/officeDocument/2006/relationships/image" Target="../media/image2132.png"/><Relationship Id="rId158" Type="http://schemas.openxmlformats.org/officeDocument/2006/relationships/customXml" Target="../ink/ink446.xml"/><Relationship Id="rId302" Type="http://schemas.openxmlformats.org/officeDocument/2006/relationships/customXml" Target="../ink/ink518.xml"/><Relationship Id="rId323" Type="http://schemas.openxmlformats.org/officeDocument/2006/relationships/image" Target="../media/image2224.png"/><Relationship Id="rId344" Type="http://schemas.openxmlformats.org/officeDocument/2006/relationships/customXml" Target="../ink/ink539.xml"/><Relationship Id="rId20" Type="http://schemas.openxmlformats.org/officeDocument/2006/relationships/customXml" Target="../ink/ink377.xml"/><Relationship Id="rId41" Type="http://schemas.openxmlformats.org/officeDocument/2006/relationships/image" Target="../media/image2085.png"/><Relationship Id="rId62" Type="http://schemas.openxmlformats.org/officeDocument/2006/relationships/customXml" Target="../ink/ink398.xml"/><Relationship Id="rId83" Type="http://schemas.openxmlformats.org/officeDocument/2006/relationships/image" Target="../media/image2106.png"/><Relationship Id="rId179" Type="http://schemas.openxmlformats.org/officeDocument/2006/relationships/image" Target="../media/image2153.png"/><Relationship Id="rId190" Type="http://schemas.openxmlformats.org/officeDocument/2006/relationships/customXml" Target="../ink/ink462.xml"/><Relationship Id="rId204" Type="http://schemas.openxmlformats.org/officeDocument/2006/relationships/customXml" Target="../ink/ink469.xml"/><Relationship Id="rId225" Type="http://schemas.openxmlformats.org/officeDocument/2006/relationships/image" Target="../media/image2175.png"/><Relationship Id="rId246" Type="http://schemas.openxmlformats.org/officeDocument/2006/relationships/customXml" Target="../ink/ink490.xml"/><Relationship Id="rId267" Type="http://schemas.openxmlformats.org/officeDocument/2006/relationships/image" Target="../media/image2196.png"/><Relationship Id="rId288" Type="http://schemas.openxmlformats.org/officeDocument/2006/relationships/customXml" Target="../ink/ink511.xml"/><Relationship Id="rId106" Type="http://schemas.openxmlformats.org/officeDocument/2006/relationships/customXml" Target="../ink/ink420.xml"/><Relationship Id="rId127" Type="http://schemas.openxmlformats.org/officeDocument/2006/relationships/image" Target="../media/image2127.png"/><Relationship Id="rId313" Type="http://schemas.openxmlformats.org/officeDocument/2006/relationships/image" Target="../media/image2219.png"/><Relationship Id="rId10" Type="http://schemas.openxmlformats.org/officeDocument/2006/relationships/customXml" Target="../ink/ink372.xml"/><Relationship Id="rId31" Type="http://schemas.openxmlformats.org/officeDocument/2006/relationships/image" Target="../media/image2080.png"/><Relationship Id="rId52" Type="http://schemas.openxmlformats.org/officeDocument/2006/relationships/customXml" Target="../ink/ink393.xml"/><Relationship Id="rId73" Type="http://schemas.openxmlformats.org/officeDocument/2006/relationships/image" Target="../media/image2101.png"/><Relationship Id="rId94" Type="http://schemas.openxmlformats.org/officeDocument/2006/relationships/customXml" Target="../ink/ink414.xml"/><Relationship Id="rId148" Type="http://schemas.openxmlformats.org/officeDocument/2006/relationships/customXml" Target="../ink/ink441.xml"/><Relationship Id="rId169" Type="http://schemas.openxmlformats.org/officeDocument/2006/relationships/image" Target="../media/image2148.png"/><Relationship Id="rId334" Type="http://schemas.openxmlformats.org/officeDocument/2006/relationships/customXml" Target="../ink/ink534.xml"/><Relationship Id="rId4" Type="http://schemas.openxmlformats.org/officeDocument/2006/relationships/customXml" Target="../ink/ink369.xml"/><Relationship Id="rId180" Type="http://schemas.openxmlformats.org/officeDocument/2006/relationships/customXml" Target="../ink/ink457.xml"/><Relationship Id="rId215" Type="http://schemas.openxmlformats.org/officeDocument/2006/relationships/image" Target="../media/image2170.png"/><Relationship Id="rId236" Type="http://schemas.openxmlformats.org/officeDocument/2006/relationships/customXml" Target="../ink/ink485.xml"/><Relationship Id="rId257" Type="http://schemas.openxmlformats.org/officeDocument/2006/relationships/image" Target="../media/image2191.png"/><Relationship Id="rId278" Type="http://schemas.openxmlformats.org/officeDocument/2006/relationships/customXml" Target="../ink/ink506.xml"/><Relationship Id="rId303" Type="http://schemas.openxmlformats.org/officeDocument/2006/relationships/image" Target="../media/image2214.png"/><Relationship Id="rId42" Type="http://schemas.openxmlformats.org/officeDocument/2006/relationships/customXml" Target="../ink/ink388.xml"/><Relationship Id="rId84" Type="http://schemas.openxmlformats.org/officeDocument/2006/relationships/customXml" Target="../ink/ink409.xml"/><Relationship Id="rId138" Type="http://schemas.openxmlformats.org/officeDocument/2006/relationships/customXml" Target="../ink/ink436.xml"/><Relationship Id="rId345" Type="http://schemas.openxmlformats.org/officeDocument/2006/relationships/image" Target="../media/image140.png"/><Relationship Id="rId191" Type="http://schemas.openxmlformats.org/officeDocument/2006/relationships/image" Target="../media/image135.png"/><Relationship Id="rId205" Type="http://schemas.openxmlformats.org/officeDocument/2006/relationships/image" Target="../media/image2165.png"/><Relationship Id="rId247" Type="http://schemas.openxmlformats.org/officeDocument/2006/relationships/image" Target="../media/image2186.png"/><Relationship Id="rId107" Type="http://schemas.openxmlformats.org/officeDocument/2006/relationships/image" Target="../media/image2117.png"/><Relationship Id="rId289" Type="http://schemas.openxmlformats.org/officeDocument/2006/relationships/image" Target="../media/image2207.png"/><Relationship Id="rId11" Type="http://schemas.openxmlformats.org/officeDocument/2006/relationships/image" Target="../media/image2070.png"/><Relationship Id="rId53" Type="http://schemas.openxmlformats.org/officeDocument/2006/relationships/image" Target="../media/image2091.png"/><Relationship Id="rId149" Type="http://schemas.openxmlformats.org/officeDocument/2006/relationships/image" Target="../media/image2138.png"/><Relationship Id="rId314" Type="http://schemas.openxmlformats.org/officeDocument/2006/relationships/customXml" Target="../ink/ink524.xml"/><Relationship Id="rId95" Type="http://schemas.openxmlformats.org/officeDocument/2006/relationships/image" Target="../media/image2111.png"/><Relationship Id="rId160" Type="http://schemas.openxmlformats.org/officeDocument/2006/relationships/customXml" Target="../ink/ink447.xml"/><Relationship Id="rId216" Type="http://schemas.openxmlformats.org/officeDocument/2006/relationships/customXml" Target="../ink/ink475.xml"/><Relationship Id="rId258" Type="http://schemas.openxmlformats.org/officeDocument/2006/relationships/customXml" Target="../ink/ink496.xml"/><Relationship Id="rId22" Type="http://schemas.openxmlformats.org/officeDocument/2006/relationships/customXml" Target="../ink/ink378.xml"/><Relationship Id="rId64" Type="http://schemas.openxmlformats.org/officeDocument/2006/relationships/customXml" Target="../ink/ink399.xml"/><Relationship Id="rId118" Type="http://schemas.openxmlformats.org/officeDocument/2006/relationships/customXml" Target="../ink/ink426.xml"/><Relationship Id="rId325" Type="http://schemas.openxmlformats.org/officeDocument/2006/relationships/image" Target="../media/image2225.png"/><Relationship Id="rId171" Type="http://schemas.openxmlformats.org/officeDocument/2006/relationships/image" Target="../media/image2149.png"/><Relationship Id="rId227" Type="http://schemas.openxmlformats.org/officeDocument/2006/relationships/image" Target="../media/image2176.png"/><Relationship Id="rId269" Type="http://schemas.openxmlformats.org/officeDocument/2006/relationships/image" Target="../media/image2197.png"/><Relationship Id="rId33" Type="http://schemas.openxmlformats.org/officeDocument/2006/relationships/image" Target="../media/image2081.png"/><Relationship Id="rId129" Type="http://schemas.openxmlformats.org/officeDocument/2006/relationships/image" Target="../media/image2128.png"/><Relationship Id="rId280" Type="http://schemas.openxmlformats.org/officeDocument/2006/relationships/customXml" Target="../ink/ink507.xml"/><Relationship Id="rId336" Type="http://schemas.openxmlformats.org/officeDocument/2006/relationships/customXml" Target="../ink/ink535.xml"/><Relationship Id="rId75" Type="http://schemas.openxmlformats.org/officeDocument/2006/relationships/image" Target="../media/image2102.png"/><Relationship Id="rId140" Type="http://schemas.openxmlformats.org/officeDocument/2006/relationships/customXml" Target="../ink/ink437.xml"/><Relationship Id="rId182" Type="http://schemas.openxmlformats.org/officeDocument/2006/relationships/customXml" Target="../ink/ink458.xml"/><Relationship Id="rId6" Type="http://schemas.openxmlformats.org/officeDocument/2006/relationships/customXml" Target="../ink/ink370.xml"/><Relationship Id="rId238" Type="http://schemas.openxmlformats.org/officeDocument/2006/relationships/customXml" Target="../ink/ink486.xml"/><Relationship Id="rId291" Type="http://schemas.openxmlformats.org/officeDocument/2006/relationships/image" Target="../media/image2208.png"/><Relationship Id="rId305" Type="http://schemas.openxmlformats.org/officeDocument/2006/relationships/image" Target="../media/image2215.png"/><Relationship Id="rId44" Type="http://schemas.openxmlformats.org/officeDocument/2006/relationships/customXml" Target="../ink/ink389.xml"/><Relationship Id="rId86" Type="http://schemas.openxmlformats.org/officeDocument/2006/relationships/customXml" Target="../ink/ink410.xml"/><Relationship Id="rId151" Type="http://schemas.openxmlformats.org/officeDocument/2006/relationships/image" Target="../media/image2139.png"/><Relationship Id="rId193" Type="http://schemas.openxmlformats.org/officeDocument/2006/relationships/image" Target="../media/image2160.png"/><Relationship Id="rId207" Type="http://schemas.openxmlformats.org/officeDocument/2006/relationships/image" Target="../media/image2166.png"/><Relationship Id="rId249" Type="http://schemas.openxmlformats.org/officeDocument/2006/relationships/image" Target="../media/image2187.png"/><Relationship Id="rId13" Type="http://schemas.openxmlformats.org/officeDocument/2006/relationships/image" Target="../media/image2071.png"/><Relationship Id="rId109" Type="http://schemas.openxmlformats.org/officeDocument/2006/relationships/image" Target="../media/image2118.png"/><Relationship Id="rId260" Type="http://schemas.openxmlformats.org/officeDocument/2006/relationships/customXml" Target="../ink/ink497.xml"/><Relationship Id="rId316" Type="http://schemas.openxmlformats.org/officeDocument/2006/relationships/customXml" Target="../ink/ink525.xml"/><Relationship Id="rId55" Type="http://schemas.openxmlformats.org/officeDocument/2006/relationships/image" Target="../media/image2092.png"/><Relationship Id="rId97" Type="http://schemas.openxmlformats.org/officeDocument/2006/relationships/image" Target="../media/image2112.png"/><Relationship Id="rId120" Type="http://schemas.openxmlformats.org/officeDocument/2006/relationships/customXml" Target="../ink/ink427.xml"/><Relationship Id="rId162" Type="http://schemas.openxmlformats.org/officeDocument/2006/relationships/customXml" Target="../ink/ink448.xml"/><Relationship Id="rId218" Type="http://schemas.openxmlformats.org/officeDocument/2006/relationships/customXml" Target="../ink/ink476.xml"/><Relationship Id="rId271" Type="http://schemas.openxmlformats.org/officeDocument/2006/relationships/image" Target="../media/image2198.png"/><Relationship Id="rId24" Type="http://schemas.openxmlformats.org/officeDocument/2006/relationships/customXml" Target="../ink/ink379.xml"/><Relationship Id="rId66" Type="http://schemas.openxmlformats.org/officeDocument/2006/relationships/customXml" Target="../ink/ink400.xml"/><Relationship Id="rId131" Type="http://schemas.openxmlformats.org/officeDocument/2006/relationships/image" Target="../media/image2129.png"/><Relationship Id="rId327" Type="http://schemas.openxmlformats.org/officeDocument/2006/relationships/image" Target="../media/image2226.png"/><Relationship Id="rId173" Type="http://schemas.openxmlformats.org/officeDocument/2006/relationships/image" Target="../media/image2150.png"/><Relationship Id="rId229" Type="http://schemas.openxmlformats.org/officeDocument/2006/relationships/image" Target="../media/image2177.png"/><Relationship Id="rId240" Type="http://schemas.openxmlformats.org/officeDocument/2006/relationships/customXml" Target="../ink/ink48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4B8E2-59B8-089B-C0E5-E485BA7D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5C3B9-442E-5E9B-C91A-E0F476F0E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Machine Learning: </a:t>
            </a:r>
            <a:r>
              <a:rPr lang="en-US" altLang="ko-KR" b="1" u="sng" dirty="0">
                <a:solidFill>
                  <a:srgbClr val="FF0000"/>
                </a:solidFill>
              </a:rPr>
              <a:t>Regression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분류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] Deep Learning w/ Backpropagation (Gradient Descent Method)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b="1" dirty="0">
                <a:solidFill>
                  <a:srgbClr val="0000CC"/>
                </a:solidFill>
                <a:highlight>
                  <a:srgbClr val="FFFF00"/>
                </a:highlight>
              </a:rPr>
              <a:t>[</a:t>
            </a:r>
            <a:r>
              <a:rPr lang="ko-KR" altLang="en-US" sz="1500" b="1" dirty="0">
                <a:solidFill>
                  <a:srgbClr val="0000CC"/>
                </a:solidFill>
                <a:highlight>
                  <a:srgbClr val="FFFF00"/>
                </a:highlight>
              </a:rPr>
              <a:t>추정</a:t>
            </a:r>
            <a:r>
              <a:rPr lang="en-US" altLang="ko-KR" sz="1500" b="1" dirty="0">
                <a:solidFill>
                  <a:srgbClr val="0000CC"/>
                </a:solidFill>
                <a:highlight>
                  <a:srgbClr val="FFFF00"/>
                </a:highlight>
              </a:rPr>
              <a:t>] Linear Regression (</a:t>
            </a:r>
            <a:r>
              <a:rPr lang="ko-KR" altLang="en-US" sz="1500" b="1" dirty="0">
                <a:solidFill>
                  <a:srgbClr val="0000CC"/>
                </a:solidFill>
                <a:highlight>
                  <a:srgbClr val="FFFF00"/>
                </a:highlight>
              </a:rPr>
              <a:t>선형회귀</a:t>
            </a:r>
            <a:r>
              <a:rPr lang="en-US" altLang="ko-KR" sz="1500" b="1" dirty="0">
                <a:solidFill>
                  <a:srgbClr val="0000CC"/>
                </a:solidFill>
                <a:highlight>
                  <a:srgbClr val="FFFF00"/>
                </a:highlight>
              </a:rPr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Simple Linear Regression (</a:t>
            </a:r>
            <a:r>
              <a:rPr lang="ko-KR" altLang="en-US" sz="1200" b="1" dirty="0"/>
              <a:t>단순선형회귀</a:t>
            </a:r>
            <a:r>
              <a:rPr lang="en-US" altLang="ko-KR" sz="1200" b="1" dirty="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Multiple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Linear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Regression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다중선형회귀</a:t>
            </a:r>
            <a:r>
              <a:rPr lang="en-US" altLang="ko-KR" sz="1200" b="1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213740-145C-474D-96FF-D2EAFE8283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21" y="4007014"/>
            <a:ext cx="3347357" cy="2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0F4A2-8D97-1322-48FE-EB7E57624D4D}"/>
              </a:ext>
            </a:extLst>
          </p:cNvPr>
          <p:cNvSpPr txBox="1">
            <a:spLocks/>
          </p:cNvSpPr>
          <p:nvPr/>
        </p:nvSpPr>
        <p:spPr>
          <a:xfrm>
            <a:off x="0" y="857250"/>
            <a:ext cx="7886700" cy="46378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 </a:t>
            </a:r>
            <a:r>
              <a:rPr lang="ko-KR" altLang="en-US" sz="2700" b="1" dirty="0"/>
              <a:t>벡터</a:t>
            </a:r>
            <a:r>
              <a:rPr lang="en-US" altLang="ko-KR" sz="2700" b="1" dirty="0"/>
              <a:t>/</a:t>
            </a:r>
            <a:r>
              <a:rPr lang="ko-KR" altLang="en-US" sz="2700" b="1" dirty="0"/>
              <a:t>행렬 미분 </a:t>
            </a:r>
            <a:r>
              <a:rPr lang="en-US" altLang="ko-KR" sz="2700" b="1" dirty="0"/>
              <a:t>(Vector/Matrix Derivative)</a:t>
            </a:r>
            <a:endParaRPr lang="ko-KR" altLang="en-US" sz="27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469CF-3663-DE1E-00D4-832852166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70" y="1962075"/>
            <a:ext cx="6767861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7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00F52404-59E5-4A2B-B4AF-798F790F602C}"/>
              </a:ext>
            </a:extLst>
          </p:cNvPr>
          <p:cNvGrpSpPr/>
          <p:nvPr/>
        </p:nvGrpSpPr>
        <p:grpSpPr>
          <a:xfrm>
            <a:off x="485228" y="1007775"/>
            <a:ext cx="1314630" cy="341280"/>
            <a:chOff x="646971" y="200700"/>
            <a:chExt cx="175284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1A45C7E-B71F-4FBE-81A3-4B4D4E1DED51}"/>
                    </a:ext>
                  </a:extLst>
                </p14:cNvPr>
                <p14:cNvContentPartPr/>
                <p14:nvPr/>
              </p14:nvContentPartPr>
              <p14:xfrm>
                <a:off x="646971" y="200700"/>
                <a:ext cx="306360" cy="4222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1A45C7E-B71F-4FBE-81A3-4B4D4E1DED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971" y="191700"/>
                  <a:ext cx="3240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24D1FC8-D3DD-4887-95BD-ABD7E6823FBD}"/>
                    </a:ext>
                  </a:extLst>
                </p14:cNvPr>
                <p14:cNvContentPartPr/>
                <p14:nvPr/>
              </p14:nvContentPartPr>
              <p14:xfrm>
                <a:off x="1009131" y="308340"/>
                <a:ext cx="5400" cy="1994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24D1FC8-D3DD-4887-95BD-ABD7E6823F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0491" y="299700"/>
                  <a:ext cx="23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5C1BCE0-2683-4561-9621-2C07660A8CF1}"/>
                    </a:ext>
                  </a:extLst>
                </p14:cNvPr>
                <p14:cNvContentPartPr/>
                <p14:nvPr/>
              </p14:nvContentPartPr>
              <p14:xfrm>
                <a:off x="994371" y="286740"/>
                <a:ext cx="229680" cy="276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5C1BCE0-2683-4561-9621-2C07660A8C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5731" y="277740"/>
                  <a:ext cx="247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2AB5E93-6003-463C-9580-9470557097B0}"/>
                    </a:ext>
                  </a:extLst>
                </p14:cNvPr>
                <p14:cNvContentPartPr/>
                <p14:nvPr/>
              </p14:nvContentPartPr>
              <p14:xfrm>
                <a:off x="1174371" y="313740"/>
                <a:ext cx="83520" cy="3420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2AB5E93-6003-463C-9580-9470557097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5371" y="304740"/>
                  <a:ext cx="101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2814B49-6CFF-4163-96D8-CF887FFF32FD}"/>
                    </a:ext>
                  </a:extLst>
                </p14:cNvPr>
                <p14:cNvContentPartPr/>
                <p14:nvPr/>
              </p14:nvContentPartPr>
              <p14:xfrm>
                <a:off x="1286691" y="337860"/>
                <a:ext cx="195840" cy="241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2814B49-6CFF-4163-96D8-CF887FFF32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77691" y="329220"/>
                  <a:ext cx="213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E6B5653-DC42-4BCD-AC1E-E8F778401528}"/>
                    </a:ext>
                  </a:extLst>
                </p14:cNvPr>
                <p14:cNvContentPartPr/>
                <p14:nvPr/>
              </p14:nvContentPartPr>
              <p14:xfrm>
                <a:off x="1474971" y="336420"/>
                <a:ext cx="19080" cy="282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E6B5653-DC42-4BCD-AC1E-E8F7784015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5971" y="327780"/>
                  <a:ext cx="36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BF05B83-0420-445D-9CC3-002C4C9C4C60}"/>
                    </a:ext>
                  </a:extLst>
                </p14:cNvPr>
                <p14:cNvContentPartPr/>
                <p14:nvPr/>
              </p14:nvContentPartPr>
              <p14:xfrm>
                <a:off x="1670451" y="389700"/>
                <a:ext cx="99720" cy="1695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BF05B83-0420-445D-9CC3-002C4C9C4C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61451" y="381060"/>
                  <a:ext cx="11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2F8097E-5552-4C9C-9531-5F73E9FB211A}"/>
                    </a:ext>
                  </a:extLst>
                </p14:cNvPr>
                <p14:cNvContentPartPr/>
                <p14:nvPr/>
              </p14:nvContentPartPr>
              <p14:xfrm>
                <a:off x="1822011" y="270540"/>
                <a:ext cx="119520" cy="345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2F8097E-5552-4C9C-9531-5F73E9FB21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13371" y="261540"/>
                  <a:ext cx="137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ACC6AFA-695C-4DE7-B212-8216A075A269}"/>
                    </a:ext>
                  </a:extLst>
                </p14:cNvPr>
                <p14:cNvContentPartPr/>
                <p14:nvPr/>
              </p14:nvContentPartPr>
              <p14:xfrm>
                <a:off x="1923531" y="298260"/>
                <a:ext cx="85680" cy="131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ACC6AFA-695C-4DE7-B212-8216A075A2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14531" y="289260"/>
                  <a:ext cx="103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352A374-F3F1-4357-A2F3-FDF6791F84C8}"/>
                    </a:ext>
                  </a:extLst>
                </p14:cNvPr>
                <p14:cNvContentPartPr/>
                <p14:nvPr/>
              </p14:nvContentPartPr>
              <p14:xfrm>
                <a:off x="1837491" y="462780"/>
                <a:ext cx="171720" cy="124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352A374-F3F1-4357-A2F3-FDF6791F8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28851" y="453780"/>
                  <a:ext cx="189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EB5BDA8-0E0D-4A50-9650-3B31E6A9E905}"/>
                    </a:ext>
                  </a:extLst>
                </p14:cNvPr>
                <p14:cNvContentPartPr/>
                <p14:nvPr/>
              </p14:nvContentPartPr>
              <p14:xfrm>
                <a:off x="2106771" y="214740"/>
                <a:ext cx="293040" cy="367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EB5BDA8-0E0D-4A50-9650-3B31E6A9E9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97771" y="205740"/>
                  <a:ext cx="31068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A1FDC0-4B6B-4B18-AFBE-906F6AE5C1B0}"/>
              </a:ext>
            </a:extLst>
          </p:cNvPr>
          <p:cNvGrpSpPr/>
          <p:nvPr/>
        </p:nvGrpSpPr>
        <p:grpSpPr>
          <a:xfrm>
            <a:off x="653168" y="1537785"/>
            <a:ext cx="1372410" cy="484380"/>
            <a:chOff x="870891" y="907380"/>
            <a:chExt cx="182988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275BAFF-21C2-4C5F-847D-F3699B91A662}"/>
                    </a:ext>
                  </a:extLst>
                </p14:cNvPr>
                <p14:cNvContentPartPr/>
                <p14:nvPr/>
              </p14:nvContentPartPr>
              <p14:xfrm>
                <a:off x="870891" y="907380"/>
                <a:ext cx="281520" cy="645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275BAFF-21C2-4C5F-847D-F3699B91A66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1891" y="898740"/>
                  <a:ext cx="29916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29626FE-AE9F-4332-B1B7-3F1FFCF40645}"/>
                    </a:ext>
                  </a:extLst>
                </p14:cNvPr>
                <p14:cNvContentPartPr/>
                <p14:nvPr/>
              </p14:nvContentPartPr>
              <p14:xfrm>
                <a:off x="1041891" y="1175940"/>
                <a:ext cx="183960" cy="80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29626FE-AE9F-4332-B1B7-3F1FFCF4064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2891" y="1167300"/>
                  <a:ext cx="201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3022A37-D0C3-4046-B47D-24832F735189}"/>
                    </a:ext>
                  </a:extLst>
                </p14:cNvPr>
                <p14:cNvContentPartPr/>
                <p14:nvPr/>
              </p14:nvContentPartPr>
              <p14:xfrm>
                <a:off x="1451571" y="969660"/>
                <a:ext cx="216000" cy="454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3022A37-D0C3-4046-B47D-24832F73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42931" y="960660"/>
                  <a:ext cx="2336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7757948-E4FF-450E-A000-5060BEA7F871}"/>
                    </a:ext>
                  </a:extLst>
                </p14:cNvPr>
                <p14:cNvContentPartPr/>
                <p14:nvPr/>
              </p14:nvContentPartPr>
              <p14:xfrm>
                <a:off x="1762971" y="1021140"/>
                <a:ext cx="198720" cy="339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7757948-E4FF-450E-A000-5060BEA7F87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54331" y="1012500"/>
                  <a:ext cx="2163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F64F3D7-EC09-4CD3-8261-0C489761EDEF}"/>
                    </a:ext>
                  </a:extLst>
                </p14:cNvPr>
                <p14:cNvContentPartPr/>
                <p14:nvPr/>
              </p14:nvContentPartPr>
              <p14:xfrm>
                <a:off x="1703571" y="1064340"/>
                <a:ext cx="250920" cy="291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F64F3D7-EC09-4CD3-8261-0C489761EDE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94571" y="1055340"/>
                  <a:ext cx="268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B824388-A293-4BAC-AE3B-FEF30B2A5284}"/>
                    </a:ext>
                  </a:extLst>
                </p14:cNvPr>
                <p14:cNvContentPartPr/>
                <p14:nvPr/>
              </p14:nvContentPartPr>
              <p14:xfrm>
                <a:off x="2174091" y="1108980"/>
                <a:ext cx="446400" cy="84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B824388-A293-4BAC-AE3B-FEF30B2A528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65091" y="1099980"/>
                  <a:ext cx="464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5AFB79F-FA68-4861-AB12-275B252D06E6}"/>
                    </a:ext>
                  </a:extLst>
                </p14:cNvPr>
                <p14:cNvContentPartPr/>
                <p14:nvPr/>
              </p14:nvContentPartPr>
              <p14:xfrm>
                <a:off x="2449851" y="1048140"/>
                <a:ext cx="250920" cy="273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5AFB79F-FA68-4861-AB12-275B252D06E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40851" y="1039140"/>
                  <a:ext cx="26856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50935C2-884C-47B0-A80F-75CC70E38039}"/>
              </a:ext>
            </a:extLst>
          </p:cNvPr>
          <p:cNvGrpSpPr/>
          <p:nvPr/>
        </p:nvGrpSpPr>
        <p:grpSpPr>
          <a:xfrm>
            <a:off x="2274788" y="1180305"/>
            <a:ext cx="752760" cy="841050"/>
            <a:chOff x="3033051" y="430740"/>
            <a:chExt cx="1003680" cy="11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43245D4-51D0-463D-93DF-9EEDAC9F2AF4}"/>
                    </a:ext>
                  </a:extLst>
                </p14:cNvPr>
                <p14:cNvContentPartPr/>
                <p14:nvPr/>
              </p14:nvContentPartPr>
              <p14:xfrm>
                <a:off x="3069051" y="996300"/>
                <a:ext cx="718920" cy="52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43245D4-51D0-463D-93DF-9EEDAC9F2AF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60411" y="987660"/>
                  <a:ext cx="736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1F055C2-32F3-429B-9245-E4735243A359}"/>
                    </a:ext>
                  </a:extLst>
                </p14:cNvPr>
                <p14:cNvContentPartPr/>
                <p14:nvPr/>
              </p14:nvContentPartPr>
              <p14:xfrm>
                <a:off x="3120171" y="1133460"/>
                <a:ext cx="277200" cy="365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1F055C2-32F3-429B-9245-E4735243A3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11531" y="1124460"/>
                  <a:ext cx="294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4B09816-4DD9-40B3-9787-D1F41291F642}"/>
                    </a:ext>
                  </a:extLst>
                </p14:cNvPr>
                <p14:cNvContentPartPr/>
                <p14:nvPr/>
              </p14:nvContentPartPr>
              <p14:xfrm>
                <a:off x="3473691" y="1216260"/>
                <a:ext cx="249120" cy="335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4B09816-4DD9-40B3-9787-D1F41291F64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64691" y="1207620"/>
                  <a:ext cx="266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97B2CAE-0109-469D-9876-10628C40CC62}"/>
                    </a:ext>
                  </a:extLst>
                </p14:cNvPr>
                <p14:cNvContentPartPr/>
                <p14:nvPr/>
              </p14:nvContentPartPr>
              <p14:xfrm>
                <a:off x="3407451" y="1261620"/>
                <a:ext cx="273960" cy="287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97B2CAE-0109-469D-9876-10628C40CC6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98811" y="1252980"/>
                  <a:ext cx="291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F5D5AD4-FFD3-421C-9DEE-DE794A59C917}"/>
                    </a:ext>
                  </a:extLst>
                </p14:cNvPr>
                <p14:cNvContentPartPr/>
                <p14:nvPr/>
              </p14:nvContentPartPr>
              <p14:xfrm>
                <a:off x="3033051" y="584100"/>
                <a:ext cx="298440" cy="3679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F5D5AD4-FFD3-421C-9DEE-DE794A59C91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24411" y="575100"/>
                  <a:ext cx="3160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DB9F78F-5088-4BCE-BC88-EBDF14B596C7}"/>
                    </a:ext>
                  </a:extLst>
                </p14:cNvPr>
                <p14:cNvContentPartPr/>
                <p14:nvPr/>
              </p14:nvContentPartPr>
              <p14:xfrm>
                <a:off x="3346971" y="430740"/>
                <a:ext cx="113760" cy="223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DB9F78F-5088-4BCE-BC88-EBDF14B596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37971" y="421740"/>
                  <a:ext cx="131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1F2790B-C787-4840-84D9-73C7C6EEA5CD}"/>
                    </a:ext>
                  </a:extLst>
                </p14:cNvPr>
                <p14:cNvContentPartPr/>
                <p14:nvPr/>
              </p14:nvContentPartPr>
              <p14:xfrm>
                <a:off x="3449211" y="538380"/>
                <a:ext cx="166320" cy="427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1F2790B-C787-4840-84D9-73C7C6EEA5C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40571" y="529380"/>
                  <a:ext cx="1839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457CA6A-167B-4756-9180-E3E2A7E56C77}"/>
                    </a:ext>
                  </a:extLst>
                </p14:cNvPr>
                <p14:cNvContentPartPr/>
                <p14:nvPr/>
              </p14:nvContentPartPr>
              <p14:xfrm>
                <a:off x="3886251" y="957780"/>
                <a:ext cx="150480" cy="1180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457CA6A-167B-4756-9180-E3E2A7E56C7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77611" y="949140"/>
                  <a:ext cx="1681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BBCDC7-7F22-4DCA-BEA3-930EDF5F6DFB}"/>
              </a:ext>
            </a:extLst>
          </p:cNvPr>
          <p:cNvGrpSpPr/>
          <p:nvPr/>
        </p:nvGrpSpPr>
        <p:grpSpPr>
          <a:xfrm>
            <a:off x="3261638" y="1426545"/>
            <a:ext cx="263520" cy="365580"/>
            <a:chOff x="4348851" y="759060"/>
            <a:chExt cx="35136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01013AD-8E33-404F-9316-0587640785B1}"/>
                    </a:ext>
                  </a:extLst>
                </p14:cNvPr>
                <p14:cNvContentPartPr/>
                <p14:nvPr/>
              </p14:nvContentPartPr>
              <p14:xfrm>
                <a:off x="4348851" y="759060"/>
                <a:ext cx="262080" cy="487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01013AD-8E33-404F-9316-0587640785B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39851" y="750060"/>
                  <a:ext cx="27972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32A8498-DF88-4159-864F-E1BC10BDFF84}"/>
                    </a:ext>
                  </a:extLst>
                </p14:cNvPr>
                <p14:cNvContentPartPr/>
                <p14:nvPr/>
              </p14:nvContentPartPr>
              <p14:xfrm>
                <a:off x="4411491" y="1027980"/>
                <a:ext cx="288720" cy="56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32A8498-DF88-4159-864F-E1BC10BDFF8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2851" y="1019340"/>
                  <a:ext cx="3063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E0AF6F2-E19F-4991-8D21-B1850297CBAE}"/>
              </a:ext>
            </a:extLst>
          </p:cNvPr>
          <p:cNvGrpSpPr/>
          <p:nvPr/>
        </p:nvGrpSpPr>
        <p:grpSpPr>
          <a:xfrm>
            <a:off x="3808118" y="1413585"/>
            <a:ext cx="1089450" cy="483840"/>
            <a:chOff x="5077491" y="741780"/>
            <a:chExt cx="145260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281DD30-A28C-4BF0-8DE7-CF4205269B42}"/>
                    </a:ext>
                  </a:extLst>
                </p14:cNvPr>
                <p14:cNvContentPartPr/>
                <p14:nvPr/>
              </p14:nvContentPartPr>
              <p14:xfrm>
                <a:off x="5077491" y="741780"/>
                <a:ext cx="172800" cy="645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281DD30-A28C-4BF0-8DE7-CF4205269B4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68851" y="733140"/>
                  <a:ext cx="19044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542CE39-5931-4217-B0F7-198A49968956}"/>
                    </a:ext>
                  </a:extLst>
                </p14:cNvPr>
                <p14:cNvContentPartPr/>
                <p14:nvPr/>
              </p14:nvContentPartPr>
              <p14:xfrm>
                <a:off x="5326971" y="948420"/>
                <a:ext cx="255960" cy="297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542CE39-5931-4217-B0F7-198A4996895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17971" y="939420"/>
                  <a:ext cx="273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9E041A8-DC64-4E60-AC27-DF4BC8A47A96}"/>
                    </a:ext>
                  </a:extLst>
                </p14:cNvPr>
                <p14:cNvContentPartPr/>
                <p14:nvPr/>
              </p14:nvContentPartPr>
              <p14:xfrm>
                <a:off x="5617131" y="899460"/>
                <a:ext cx="168480" cy="4032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9E041A8-DC64-4E60-AC27-DF4BC8A47A9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08491" y="890820"/>
                  <a:ext cx="186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445A37E-ED05-430D-BE1B-CA448AFBFCCD}"/>
                    </a:ext>
                  </a:extLst>
                </p14:cNvPr>
                <p14:cNvContentPartPr/>
                <p14:nvPr/>
              </p14:nvContentPartPr>
              <p14:xfrm>
                <a:off x="5802531" y="849780"/>
                <a:ext cx="123480" cy="2109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445A37E-ED05-430D-BE1B-CA448AFBFCC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93891" y="841140"/>
                  <a:ext cx="141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4A4CE9E-898A-4350-B9E8-393546F5F2C9}"/>
                    </a:ext>
                  </a:extLst>
                </p14:cNvPr>
                <p14:cNvContentPartPr/>
                <p14:nvPr/>
              </p14:nvContentPartPr>
              <p14:xfrm>
                <a:off x="5743491" y="1008540"/>
                <a:ext cx="211320" cy="222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4A4CE9E-898A-4350-B9E8-393546F5F2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34851" y="999540"/>
                  <a:ext cx="228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25F83C9-3248-4E30-8141-D6ED24F8B0DB}"/>
                    </a:ext>
                  </a:extLst>
                </p14:cNvPr>
                <p14:cNvContentPartPr/>
                <p14:nvPr/>
              </p14:nvContentPartPr>
              <p14:xfrm>
                <a:off x="6011331" y="906300"/>
                <a:ext cx="138600" cy="305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25F83C9-3248-4E30-8141-D6ED24F8B0D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02331" y="897660"/>
                  <a:ext cx="1562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878402D-5AD8-4915-9CEF-119829AB4DEA}"/>
                    </a:ext>
                  </a:extLst>
                </p14:cNvPr>
                <p14:cNvContentPartPr/>
                <p14:nvPr/>
              </p14:nvContentPartPr>
              <p14:xfrm>
                <a:off x="6194571" y="853740"/>
                <a:ext cx="43920" cy="352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878402D-5AD8-4915-9CEF-119829AB4D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85931" y="844740"/>
                  <a:ext cx="615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6677C46-B6A3-4797-AB7C-28272DD3574B}"/>
                    </a:ext>
                  </a:extLst>
                </p14:cNvPr>
                <p14:cNvContentPartPr/>
                <p14:nvPr/>
              </p14:nvContentPartPr>
              <p14:xfrm>
                <a:off x="6274851" y="870300"/>
                <a:ext cx="255240" cy="2264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6677C46-B6A3-4797-AB7C-28272DD3574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65851" y="861300"/>
                  <a:ext cx="272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073A4CC-2AF3-490E-98DA-B1EAECB704A0}"/>
                    </a:ext>
                  </a:extLst>
                </p14:cNvPr>
                <p14:cNvContentPartPr/>
                <p14:nvPr/>
              </p14:nvContentPartPr>
              <p14:xfrm>
                <a:off x="6342171" y="1127700"/>
                <a:ext cx="135000" cy="91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073A4CC-2AF3-490E-98DA-B1EAECB704A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33171" y="1118700"/>
                  <a:ext cx="15264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7B88E0F-527A-439E-B1F7-33ED2539FF5C}"/>
              </a:ext>
            </a:extLst>
          </p:cNvPr>
          <p:cNvGrpSpPr/>
          <p:nvPr/>
        </p:nvGrpSpPr>
        <p:grpSpPr>
          <a:xfrm>
            <a:off x="5141378" y="1428975"/>
            <a:ext cx="736290" cy="450090"/>
            <a:chOff x="6855171" y="762300"/>
            <a:chExt cx="98172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151F962-BEB0-4F04-BD55-80D8FF335F47}"/>
                    </a:ext>
                  </a:extLst>
                </p14:cNvPr>
                <p14:cNvContentPartPr/>
                <p14:nvPr/>
              </p14:nvContentPartPr>
              <p14:xfrm>
                <a:off x="6950211" y="874980"/>
                <a:ext cx="57600" cy="691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151F962-BEB0-4F04-BD55-80D8FF335F4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1571" y="865980"/>
                  <a:ext cx="75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72EAF5F-8503-4DCA-B9D9-BC224A0A3B1C}"/>
                    </a:ext>
                  </a:extLst>
                </p14:cNvPr>
                <p14:cNvContentPartPr/>
                <p14:nvPr/>
              </p14:nvContentPartPr>
              <p14:xfrm>
                <a:off x="6855171" y="948060"/>
                <a:ext cx="96840" cy="160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72EAF5F-8503-4DCA-B9D9-BC224A0A3B1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46171" y="939060"/>
                  <a:ext cx="114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7D34542-5537-4FD5-918D-EEDC6E9D4B8F}"/>
                    </a:ext>
                  </a:extLst>
                </p14:cNvPr>
                <p14:cNvContentPartPr/>
                <p14:nvPr/>
              </p14:nvContentPartPr>
              <p14:xfrm>
                <a:off x="7056411" y="865260"/>
                <a:ext cx="104400" cy="4687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7D34542-5537-4FD5-918D-EEDC6E9D4B8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47771" y="856260"/>
                  <a:ext cx="1220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0EB240F-CF89-4ECF-9873-44E6D7791522}"/>
                    </a:ext>
                  </a:extLst>
                </p14:cNvPr>
                <p14:cNvContentPartPr/>
                <p14:nvPr/>
              </p14:nvContentPartPr>
              <p14:xfrm>
                <a:off x="7192851" y="826740"/>
                <a:ext cx="237600" cy="289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0EB240F-CF89-4ECF-9873-44E6D779152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184211" y="817740"/>
                  <a:ext cx="2552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29A93C1-23F6-4902-84E6-6697AF881BB2}"/>
                    </a:ext>
                  </a:extLst>
                </p14:cNvPr>
                <p14:cNvContentPartPr/>
                <p14:nvPr/>
              </p14:nvContentPartPr>
              <p14:xfrm>
                <a:off x="7379691" y="984420"/>
                <a:ext cx="69120" cy="338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29A93C1-23F6-4902-84E6-6697AF881BB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370691" y="975420"/>
                  <a:ext cx="86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392FC2D-D213-4A71-A351-EC1AC42FED51}"/>
                    </a:ext>
                  </a:extLst>
                </p14:cNvPr>
                <p14:cNvContentPartPr/>
                <p14:nvPr/>
              </p14:nvContentPartPr>
              <p14:xfrm>
                <a:off x="7368891" y="762300"/>
                <a:ext cx="468000" cy="6001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392FC2D-D213-4A71-A351-EC1AC42FED5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59891" y="753660"/>
                  <a:ext cx="485640" cy="61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D2A4026D-31B1-4508-901C-7C71B08ECFEC}"/>
                  </a:ext>
                </a:extLst>
              </p14:cNvPr>
              <p14:cNvContentPartPr/>
              <p14:nvPr/>
            </p14:nvContentPartPr>
            <p14:xfrm>
              <a:off x="392348" y="1844235"/>
              <a:ext cx="49410" cy="4239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D2A4026D-31B1-4508-901C-7C71B08ECFE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83397" y="1835254"/>
                <a:ext cx="66954" cy="59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4CBCEF46-AAF2-47ED-BAEE-6E051451426A}"/>
                  </a:ext>
                </a:extLst>
              </p14:cNvPr>
              <p14:cNvContentPartPr/>
              <p14:nvPr/>
            </p14:nvContentPartPr>
            <p14:xfrm>
              <a:off x="361838" y="2625885"/>
              <a:ext cx="20250" cy="6264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4CBCEF46-AAF2-47ED-BAEE-6E051451426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2956" y="2616885"/>
                <a:ext cx="37658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A1C945DD-AA85-41F7-8590-EA0AB636A3D6}"/>
              </a:ext>
            </a:extLst>
          </p:cNvPr>
          <p:cNvGrpSpPr/>
          <p:nvPr/>
        </p:nvGrpSpPr>
        <p:grpSpPr>
          <a:xfrm>
            <a:off x="702308" y="2329425"/>
            <a:ext cx="1627020" cy="808920"/>
            <a:chOff x="936411" y="1962900"/>
            <a:chExt cx="2169360" cy="10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585990C-5C6C-4EAF-A361-1938127B30AB}"/>
                    </a:ext>
                  </a:extLst>
                </p14:cNvPr>
                <p14:cNvContentPartPr/>
                <p14:nvPr/>
              </p14:nvContentPartPr>
              <p14:xfrm>
                <a:off x="936411" y="2095380"/>
                <a:ext cx="179640" cy="2559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585990C-5C6C-4EAF-A361-1938127B30A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7411" y="2086380"/>
                  <a:ext cx="197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2AE6AF1-DEC6-45E1-A07E-6C29B732DDD0}"/>
                    </a:ext>
                  </a:extLst>
                </p14:cNvPr>
                <p14:cNvContentPartPr/>
                <p14:nvPr/>
              </p14:nvContentPartPr>
              <p14:xfrm>
                <a:off x="1150251" y="2179620"/>
                <a:ext cx="226440" cy="8618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2AE6AF1-DEC6-45E1-A07E-6C29B732DDD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41611" y="2170980"/>
                  <a:ext cx="24408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FB8FB66F-46A5-4D73-B5E9-C10FB5B1D6BD}"/>
                    </a:ext>
                  </a:extLst>
                </p14:cNvPr>
                <p14:cNvContentPartPr/>
                <p14:nvPr/>
              </p14:nvContentPartPr>
              <p14:xfrm>
                <a:off x="1358331" y="1962900"/>
                <a:ext cx="222480" cy="3416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FB8FB66F-46A5-4D73-B5E9-C10FB5B1D6B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49331" y="1953900"/>
                  <a:ext cx="2401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91F226B-79E9-4C93-AEA8-93D1DC62B92E}"/>
                    </a:ext>
                  </a:extLst>
                </p14:cNvPr>
                <p14:cNvContentPartPr/>
                <p14:nvPr/>
              </p14:nvContentPartPr>
              <p14:xfrm>
                <a:off x="1469931" y="2600820"/>
                <a:ext cx="22680" cy="226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91F226B-79E9-4C93-AEA8-93D1DC62B92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61291" y="2592180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4CEC85A-9E69-482C-95C4-BD6590B374B5}"/>
                    </a:ext>
                  </a:extLst>
                </p14:cNvPr>
                <p14:cNvContentPartPr/>
                <p14:nvPr/>
              </p14:nvContentPartPr>
              <p14:xfrm>
                <a:off x="1649931" y="2205180"/>
                <a:ext cx="244800" cy="6372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4CEC85A-9E69-482C-95C4-BD6590B374B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40931" y="2196540"/>
                  <a:ext cx="26244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C4EC294-57D4-4BDE-8D2C-FFA16392A847}"/>
                    </a:ext>
                  </a:extLst>
                </p14:cNvPr>
                <p14:cNvContentPartPr/>
                <p14:nvPr/>
              </p14:nvContentPartPr>
              <p14:xfrm>
                <a:off x="1931091" y="2290500"/>
                <a:ext cx="342720" cy="4852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C4EC294-57D4-4BDE-8D2C-FFA16392A84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922091" y="2281500"/>
                  <a:ext cx="360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D22C281-DA0E-495F-9942-CA67DA72E2C8}"/>
                    </a:ext>
                  </a:extLst>
                </p14:cNvPr>
                <p14:cNvContentPartPr/>
                <p14:nvPr/>
              </p14:nvContentPartPr>
              <p14:xfrm>
                <a:off x="2351211" y="2447460"/>
                <a:ext cx="676800" cy="31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D22C281-DA0E-495F-9942-CA67DA72E2C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42211" y="2438820"/>
                  <a:ext cx="69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6F82D8C-A439-4B63-BDAC-A86DB3969752}"/>
                    </a:ext>
                  </a:extLst>
                </p14:cNvPr>
                <p14:cNvContentPartPr/>
                <p14:nvPr/>
              </p14:nvContentPartPr>
              <p14:xfrm>
                <a:off x="2476131" y="2524140"/>
                <a:ext cx="535680" cy="306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6F82D8C-A439-4B63-BDAC-A86DB396975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67131" y="2515140"/>
                  <a:ext cx="553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75D73FC-A504-483F-AFE7-8763B75C838C}"/>
                    </a:ext>
                  </a:extLst>
                </p14:cNvPr>
                <p14:cNvContentPartPr/>
                <p14:nvPr/>
              </p14:nvContentPartPr>
              <p14:xfrm>
                <a:off x="2884371" y="2342700"/>
                <a:ext cx="221400" cy="4575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75D73FC-A504-483F-AFE7-8763B75C838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75371" y="2333700"/>
                  <a:ext cx="239040" cy="47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CA42DD4-7353-445A-945A-E039DBA00574}"/>
              </a:ext>
            </a:extLst>
          </p:cNvPr>
          <p:cNvGrpSpPr/>
          <p:nvPr/>
        </p:nvGrpSpPr>
        <p:grpSpPr>
          <a:xfrm>
            <a:off x="736868" y="3050325"/>
            <a:ext cx="811080" cy="548370"/>
            <a:chOff x="982491" y="2924100"/>
            <a:chExt cx="108144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680EC9E-6402-4359-9A68-93DF65B04515}"/>
                    </a:ext>
                  </a:extLst>
                </p14:cNvPr>
                <p14:cNvContentPartPr/>
                <p14:nvPr/>
              </p14:nvContentPartPr>
              <p14:xfrm>
                <a:off x="982491" y="2924100"/>
                <a:ext cx="1081440" cy="543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680EC9E-6402-4359-9A68-93DF65B0451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3491" y="2915460"/>
                  <a:ext cx="1099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E8699FA5-53DE-4468-8E96-54C8E4D697DB}"/>
                    </a:ext>
                  </a:extLst>
                </p14:cNvPr>
                <p14:cNvContentPartPr/>
                <p14:nvPr/>
              </p14:nvContentPartPr>
              <p14:xfrm>
                <a:off x="1408011" y="3014820"/>
                <a:ext cx="9360" cy="1699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E8699FA5-53DE-4468-8E96-54C8E4D697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99371" y="3005820"/>
                  <a:ext cx="27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BFF90301-E279-4DEF-81A8-50CED4FBB946}"/>
                    </a:ext>
                  </a:extLst>
                </p14:cNvPr>
                <p14:cNvContentPartPr/>
                <p14:nvPr/>
              </p14:nvContentPartPr>
              <p14:xfrm>
                <a:off x="1465611" y="3026340"/>
                <a:ext cx="10800" cy="1620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BFF90301-E279-4DEF-81A8-50CED4FBB94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456611" y="3017340"/>
                  <a:ext cx="28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54625C2B-F24F-4DFD-9BC5-C755480037EA}"/>
                    </a:ext>
                  </a:extLst>
                </p14:cNvPr>
                <p14:cNvContentPartPr/>
                <p14:nvPr/>
              </p14:nvContentPartPr>
              <p14:xfrm>
                <a:off x="1260771" y="3263940"/>
                <a:ext cx="423000" cy="3913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54625C2B-F24F-4DFD-9BC5-C755480037E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251771" y="3255300"/>
                  <a:ext cx="440640" cy="40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A230B38-0B9A-4E6E-96EC-263ED0A41060}"/>
              </a:ext>
            </a:extLst>
          </p:cNvPr>
          <p:cNvGrpSpPr/>
          <p:nvPr/>
        </p:nvGrpSpPr>
        <p:grpSpPr>
          <a:xfrm>
            <a:off x="2414648" y="2320785"/>
            <a:ext cx="1842210" cy="915300"/>
            <a:chOff x="3219531" y="1951380"/>
            <a:chExt cx="2456280" cy="12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94CA1ECC-71ED-4692-8C58-4BFA93F2B251}"/>
                    </a:ext>
                  </a:extLst>
                </p14:cNvPr>
                <p14:cNvContentPartPr/>
                <p14:nvPr/>
              </p14:nvContentPartPr>
              <p14:xfrm>
                <a:off x="3377931" y="2697660"/>
                <a:ext cx="324000" cy="4741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94CA1ECC-71ED-4692-8C58-4BFA93F2B25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369291" y="2689020"/>
                  <a:ext cx="3416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5DDD7BAF-AEA9-426F-B740-CAD34A3E202D}"/>
                    </a:ext>
                  </a:extLst>
                </p14:cNvPr>
                <p14:cNvContentPartPr/>
                <p14:nvPr/>
              </p14:nvContentPartPr>
              <p14:xfrm>
                <a:off x="3802011" y="2773260"/>
                <a:ext cx="233640" cy="3942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5DDD7BAF-AEA9-426F-B740-CAD34A3E202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793371" y="2764620"/>
                  <a:ext cx="2512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41BC0BE-0527-4665-A0AA-8CD366FF8891}"/>
                    </a:ext>
                  </a:extLst>
                </p14:cNvPr>
                <p14:cNvContentPartPr/>
                <p14:nvPr/>
              </p14:nvContentPartPr>
              <p14:xfrm>
                <a:off x="3746931" y="2851020"/>
                <a:ext cx="285840" cy="2894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41BC0BE-0527-4665-A0AA-8CD366FF889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38291" y="2842380"/>
                  <a:ext cx="303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457FD74-5662-4AC6-80A0-06C915CC0D27}"/>
                    </a:ext>
                  </a:extLst>
                </p14:cNvPr>
                <p14:cNvContentPartPr/>
                <p14:nvPr/>
              </p14:nvContentPartPr>
              <p14:xfrm>
                <a:off x="3375411" y="2502900"/>
                <a:ext cx="683280" cy="511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457FD74-5662-4AC6-80A0-06C915CC0D2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66771" y="2494260"/>
                  <a:ext cx="700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14E8FC3-2672-4198-99C0-F5054ADB8500}"/>
                    </a:ext>
                  </a:extLst>
                </p14:cNvPr>
                <p14:cNvContentPartPr/>
                <p14:nvPr/>
              </p14:nvContentPartPr>
              <p14:xfrm>
                <a:off x="3219531" y="1982340"/>
                <a:ext cx="394200" cy="4197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14E8FC3-2672-4198-99C0-F5054ADB850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10531" y="1973340"/>
                  <a:ext cx="4118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5EDA99A6-DD72-4264-A82E-855D4E307A50}"/>
                    </a:ext>
                  </a:extLst>
                </p14:cNvPr>
                <p14:cNvContentPartPr/>
                <p14:nvPr/>
              </p14:nvContentPartPr>
              <p14:xfrm>
                <a:off x="3605451" y="1951380"/>
                <a:ext cx="498600" cy="4899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5EDA99A6-DD72-4264-A82E-855D4E307A5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596811" y="1942380"/>
                  <a:ext cx="5162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E2653825-BE49-4280-881C-E198C336C94F}"/>
                    </a:ext>
                  </a:extLst>
                </p14:cNvPr>
                <p14:cNvContentPartPr/>
                <p14:nvPr/>
              </p14:nvContentPartPr>
              <p14:xfrm>
                <a:off x="4225011" y="2487420"/>
                <a:ext cx="192960" cy="151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E2653825-BE49-4280-881C-E198C336C94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16371" y="2478420"/>
                  <a:ext cx="210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1A3BFB0-EBC4-432C-9E25-51D3CFF37C46}"/>
                    </a:ext>
                  </a:extLst>
                </p14:cNvPr>
                <p14:cNvContentPartPr/>
                <p14:nvPr/>
              </p14:nvContentPartPr>
              <p14:xfrm>
                <a:off x="4253811" y="2572740"/>
                <a:ext cx="221760" cy="43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1A3BFB0-EBC4-432C-9E25-51D3CFF37C4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44811" y="2563740"/>
                  <a:ext cx="239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B8EA104-D414-4FDE-831B-D020C6684AB3}"/>
                    </a:ext>
                  </a:extLst>
                </p14:cNvPr>
                <p14:cNvContentPartPr/>
                <p14:nvPr/>
              </p14:nvContentPartPr>
              <p14:xfrm>
                <a:off x="4704891" y="2252700"/>
                <a:ext cx="194760" cy="2250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B8EA104-D414-4FDE-831B-D020C6684AB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695891" y="2244060"/>
                  <a:ext cx="212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BC30D85-3C25-4D53-B0EB-28C0B34B2CC9}"/>
                    </a:ext>
                  </a:extLst>
                </p14:cNvPr>
                <p14:cNvContentPartPr/>
                <p14:nvPr/>
              </p14:nvContentPartPr>
              <p14:xfrm>
                <a:off x="4876971" y="2366820"/>
                <a:ext cx="187560" cy="6436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BC30D85-3C25-4D53-B0EB-28C0B34B2CC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68331" y="2358180"/>
                  <a:ext cx="20520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80347F5-20A9-409C-B05C-7B642527D831}"/>
                    </a:ext>
                  </a:extLst>
                </p14:cNvPr>
                <p14:cNvContentPartPr/>
                <p14:nvPr/>
              </p14:nvContentPartPr>
              <p14:xfrm>
                <a:off x="5026011" y="2091060"/>
                <a:ext cx="215280" cy="3099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80347F5-20A9-409C-B05C-7B642527D83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17011" y="2082420"/>
                  <a:ext cx="2329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4C22376-92AD-4BF5-BCAF-EC6590DDD21A}"/>
                    </a:ext>
                  </a:extLst>
                </p14:cNvPr>
                <p14:cNvContentPartPr/>
                <p14:nvPr/>
              </p14:nvContentPartPr>
              <p14:xfrm>
                <a:off x="5166771" y="2628900"/>
                <a:ext cx="32040" cy="709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4C22376-92AD-4BF5-BCAF-EC6590DDD21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58131" y="2620260"/>
                  <a:ext cx="49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8C31A42C-511E-4D1E-8F0E-1E5867A24E99}"/>
                    </a:ext>
                  </a:extLst>
                </p14:cNvPr>
                <p14:cNvContentPartPr/>
                <p14:nvPr/>
              </p14:nvContentPartPr>
              <p14:xfrm>
                <a:off x="5316891" y="2292300"/>
                <a:ext cx="358920" cy="6624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8C31A42C-511E-4D1E-8F0E-1E5867A24E9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07891" y="2283660"/>
                  <a:ext cx="376560" cy="68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02296907-8B1F-454D-92CC-4E399B568927}"/>
                  </a:ext>
                </a:extLst>
              </p14:cNvPr>
              <p14:cNvContentPartPr/>
              <p14:nvPr/>
            </p14:nvContentPartPr>
            <p14:xfrm>
              <a:off x="4503638" y="2942865"/>
              <a:ext cx="22950" cy="1539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02296907-8B1F-454D-92CC-4E399B56892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494673" y="2933704"/>
                <a:ext cx="40521" cy="33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B63A982C-4950-4993-87A5-2FF1A0FDC673}"/>
                  </a:ext>
                </a:extLst>
              </p14:cNvPr>
              <p14:cNvContentPartPr/>
              <p14:nvPr/>
            </p14:nvContentPartPr>
            <p14:xfrm>
              <a:off x="4586798" y="3055185"/>
              <a:ext cx="128520" cy="18549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B63A982C-4950-4993-87A5-2FF1A0FDC673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577798" y="3046198"/>
                <a:ext cx="146160" cy="203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F0795F73-A473-4764-BC08-5DB2E39667EC}"/>
                  </a:ext>
                </a:extLst>
              </p14:cNvPr>
              <p14:cNvContentPartPr/>
              <p14:nvPr/>
            </p14:nvContentPartPr>
            <p14:xfrm>
              <a:off x="4979378" y="2764125"/>
              <a:ext cx="655290" cy="2565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F0795F73-A473-4764-BC08-5DB2E39667E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970382" y="2755219"/>
                <a:ext cx="672923" cy="43106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그룹 97">
            <a:extLst>
              <a:ext uri="{FF2B5EF4-FFF2-40B4-BE49-F238E27FC236}">
                <a16:creationId xmlns:a16="http://schemas.microsoft.com/office/drawing/2014/main" id="{CB617F90-BF72-4FAE-BE8F-B368CDBE3356}"/>
              </a:ext>
            </a:extLst>
          </p:cNvPr>
          <p:cNvGrpSpPr/>
          <p:nvPr/>
        </p:nvGrpSpPr>
        <p:grpSpPr>
          <a:xfrm>
            <a:off x="5006918" y="2906415"/>
            <a:ext cx="540000" cy="591300"/>
            <a:chOff x="6675891" y="2732220"/>
            <a:chExt cx="72000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9F2F26A-343D-4DDB-AE2D-292056D09962}"/>
                    </a:ext>
                  </a:extLst>
                </p14:cNvPr>
                <p14:cNvContentPartPr/>
                <p14:nvPr/>
              </p14:nvContentPartPr>
              <p14:xfrm>
                <a:off x="6675891" y="2732220"/>
                <a:ext cx="295560" cy="4467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9F2F26A-343D-4DDB-AE2D-292056D0996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666891" y="2723220"/>
                  <a:ext cx="313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0E57E1F-DC59-4283-BFBE-68FEC8950EE9}"/>
                    </a:ext>
                  </a:extLst>
                </p14:cNvPr>
                <p14:cNvContentPartPr/>
                <p14:nvPr/>
              </p14:nvContentPartPr>
              <p14:xfrm>
                <a:off x="7134171" y="2813940"/>
                <a:ext cx="261720" cy="3902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0E57E1F-DC59-4283-BFBE-68FEC8950EE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25531" y="2805300"/>
                  <a:ext cx="2793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B9D7E41F-E18E-4B4D-B8F7-DE3CF20630A4}"/>
                    </a:ext>
                  </a:extLst>
                </p14:cNvPr>
                <p14:cNvContentPartPr/>
                <p14:nvPr/>
              </p14:nvContentPartPr>
              <p14:xfrm>
                <a:off x="7015371" y="2821860"/>
                <a:ext cx="160200" cy="3657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B9D7E41F-E18E-4B4D-B8F7-DE3CF20630A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06371" y="2813220"/>
                  <a:ext cx="1778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A6F31F6-AF15-4DA8-8C62-0FB9E86B997F}"/>
                    </a:ext>
                  </a:extLst>
                </p14:cNvPr>
                <p14:cNvContentPartPr/>
                <p14:nvPr/>
              </p14:nvContentPartPr>
              <p14:xfrm>
                <a:off x="7128051" y="3186180"/>
                <a:ext cx="13320" cy="3344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A6F31F6-AF15-4DA8-8C62-0FB9E86B997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19051" y="3177180"/>
                  <a:ext cx="309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FD9296D-CAE2-40F3-926B-1C7B3AD45850}"/>
              </a:ext>
            </a:extLst>
          </p:cNvPr>
          <p:cNvGrpSpPr/>
          <p:nvPr/>
        </p:nvGrpSpPr>
        <p:grpSpPr>
          <a:xfrm>
            <a:off x="4942388" y="2298105"/>
            <a:ext cx="612090" cy="421470"/>
            <a:chOff x="6589851" y="1921140"/>
            <a:chExt cx="81612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C6C4A591-B5AD-4D99-A74B-FDA0640FE1AA}"/>
                    </a:ext>
                  </a:extLst>
                </p14:cNvPr>
                <p14:cNvContentPartPr/>
                <p14:nvPr/>
              </p14:nvContentPartPr>
              <p14:xfrm>
                <a:off x="6589851" y="1921140"/>
                <a:ext cx="322920" cy="4701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C6C4A591-B5AD-4D99-A74B-FDA0640FE1A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80851" y="1912500"/>
                  <a:ext cx="3405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9D8400A-154A-43A1-9627-A6FC46D4AF1C}"/>
                    </a:ext>
                  </a:extLst>
                </p14:cNvPr>
                <p14:cNvContentPartPr/>
                <p14:nvPr/>
              </p14:nvContentPartPr>
              <p14:xfrm>
                <a:off x="6984411" y="1939140"/>
                <a:ext cx="421560" cy="54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9D8400A-154A-43A1-9627-A6FC46D4AF1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75411" y="1930500"/>
                  <a:ext cx="439200" cy="56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DAC5395-6311-4BB6-9DF1-776C75AA8552}"/>
              </a:ext>
            </a:extLst>
          </p:cNvPr>
          <p:cNvGrpSpPr/>
          <p:nvPr/>
        </p:nvGrpSpPr>
        <p:grpSpPr>
          <a:xfrm>
            <a:off x="5852018" y="2792475"/>
            <a:ext cx="180360" cy="90990"/>
            <a:chOff x="7802691" y="2580300"/>
            <a:chExt cx="24048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4202152D-8702-47BD-B543-4C3560E8B15F}"/>
                    </a:ext>
                  </a:extLst>
                </p14:cNvPr>
                <p14:cNvContentPartPr/>
                <p14:nvPr/>
              </p14:nvContentPartPr>
              <p14:xfrm>
                <a:off x="7802691" y="2580300"/>
                <a:ext cx="185400" cy="536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4202152D-8702-47BD-B543-4C3560E8B15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94051" y="2571300"/>
                  <a:ext cx="203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542CDFED-B54D-480A-925A-E8377CD582A3}"/>
                    </a:ext>
                  </a:extLst>
                </p14:cNvPr>
                <p14:cNvContentPartPr/>
                <p14:nvPr/>
              </p14:nvContentPartPr>
              <p14:xfrm>
                <a:off x="7831851" y="2697660"/>
                <a:ext cx="211320" cy="39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542CDFED-B54D-480A-925A-E8377CD582A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23211" y="2689020"/>
                  <a:ext cx="2289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CD9A12A3-55E8-42DF-B5FF-B4313815B39A}"/>
                  </a:ext>
                </a:extLst>
              </p14:cNvPr>
              <p14:cNvContentPartPr/>
              <p14:nvPr/>
            </p14:nvContentPartPr>
            <p14:xfrm>
              <a:off x="6512708" y="2447467"/>
              <a:ext cx="7020" cy="1350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CD9A12A3-55E8-42DF-B5FF-B4313815B39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503933" y="2438585"/>
                <a:ext cx="24219" cy="30908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37C4B22-C50C-4826-9A23-8FA79D42B372}"/>
              </a:ext>
            </a:extLst>
          </p:cNvPr>
          <p:cNvGrpSpPr/>
          <p:nvPr/>
        </p:nvGrpSpPr>
        <p:grpSpPr>
          <a:xfrm>
            <a:off x="6223268" y="2483865"/>
            <a:ext cx="2222100" cy="600210"/>
            <a:chOff x="8297691" y="2168820"/>
            <a:chExt cx="2962800" cy="80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BCD17AB-8E60-4834-ACF0-173D51CD9C92}"/>
                    </a:ext>
                  </a:extLst>
                </p14:cNvPr>
                <p14:cNvContentPartPr/>
                <p14:nvPr/>
              </p14:nvContentPartPr>
              <p14:xfrm>
                <a:off x="8297691" y="2397420"/>
                <a:ext cx="172800" cy="52848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BCD17AB-8E60-4834-ACF0-173D51CD9C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88691" y="2388420"/>
                  <a:ext cx="190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2696DD02-8FCD-4ADC-9D39-E487B27F891C}"/>
                    </a:ext>
                  </a:extLst>
                </p14:cNvPr>
                <p14:cNvContentPartPr/>
                <p14:nvPr/>
              </p14:nvContentPartPr>
              <p14:xfrm>
                <a:off x="8541411" y="2372580"/>
                <a:ext cx="282600" cy="487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2696DD02-8FCD-4ADC-9D39-E487B27F891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532771" y="2363940"/>
                  <a:ext cx="30024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5BDAB207-2B6B-4FC7-A418-1D845E536522}"/>
                    </a:ext>
                  </a:extLst>
                </p14:cNvPr>
                <p14:cNvContentPartPr/>
                <p14:nvPr/>
              </p14:nvContentPartPr>
              <p14:xfrm>
                <a:off x="8808531" y="2501100"/>
                <a:ext cx="238680" cy="3380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5BDAB207-2B6B-4FC7-A418-1D845E53652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99891" y="2492100"/>
                  <a:ext cx="256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45245D05-B827-4EF4-8297-050CDD96E14F}"/>
                    </a:ext>
                  </a:extLst>
                </p14:cNvPr>
                <p14:cNvContentPartPr/>
                <p14:nvPr/>
              </p14:nvContentPartPr>
              <p14:xfrm>
                <a:off x="9109491" y="2399940"/>
                <a:ext cx="134640" cy="5371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45245D05-B827-4EF4-8297-050CDD96E14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100851" y="2391300"/>
                  <a:ext cx="1522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DDE2E38E-A8C6-4574-A1BC-65E0CC0F6807}"/>
                    </a:ext>
                  </a:extLst>
                </p14:cNvPr>
                <p14:cNvContentPartPr/>
                <p14:nvPr/>
              </p14:nvContentPartPr>
              <p14:xfrm>
                <a:off x="9184011" y="2168820"/>
                <a:ext cx="308520" cy="712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DDE2E38E-A8C6-4574-A1BC-65E0CC0F680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175371" y="2159820"/>
                  <a:ext cx="326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A45CE394-C050-4695-8D3A-C8C1978A6165}"/>
                    </a:ext>
                  </a:extLst>
                </p14:cNvPr>
                <p14:cNvContentPartPr/>
                <p14:nvPr/>
              </p14:nvContentPartPr>
              <p14:xfrm>
                <a:off x="9339531" y="2208060"/>
                <a:ext cx="19440" cy="2293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A45CE394-C050-4695-8D3A-C8C1978A616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330891" y="2199060"/>
                  <a:ext cx="37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FF735685-294F-4A86-A4E7-38BB2C79B610}"/>
                    </a:ext>
                  </a:extLst>
                </p14:cNvPr>
                <p14:cNvContentPartPr/>
                <p14:nvPr/>
              </p14:nvContentPartPr>
              <p14:xfrm>
                <a:off x="9564531" y="2617020"/>
                <a:ext cx="200520" cy="313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FF735685-294F-4A86-A4E7-38BB2C79B61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555891" y="2608020"/>
                  <a:ext cx="218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E82F7EB1-9740-44B2-ACFE-B3B0A0AE4794}"/>
                    </a:ext>
                  </a:extLst>
                </p14:cNvPr>
                <p14:cNvContentPartPr/>
                <p14:nvPr/>
              </p14:nvContentPartPr>
              <p14:xfrm>
                <a:off x="9613131" y="2706300"/>
                <a:ext cx="212400" cy="259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E82F7EB1-9740-44B2-ACFE-B3B0A0AE479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04131" y="2697660"/>
                  <a:ext cx="230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E9A4489-377E-4CE4-AF46-D1FCB2C7E8B6}"/>
                    </a:ext>
                  </a:extLst>
                </p14:cNvPr>
                <p14:cNvContentPartPr/>
                <p14:nvPr/>
              </p14:nvContentPartPr>
              <p14:xfrm>
                <a:off x="10015971" y="2527020"/>
                <a:ext cx="257040" cy="39384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E9A4489-377E-4CE4-AF46-D1FCB2C7E8B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006971" y="2518020"/>
                  <a:ext cx="2746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E60F3904-6551-448C-AEC1-B24D4C206D6F}"/>
                    </a:ext>
                  </a:extLst>
                </p14:cNvPr>
                <p14:cNvContentPartPr/>
                <p14:nvPr/>
              </p14:nvContentPartPr>
              <p14:xfrm>
                <a:off x="9984651" y="2543940"/>
                <a:ext cx="326160" cy="3546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E60F3904-6551-448C-AEC1-B24D4C206D6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976011" y="2535300"/>
                  <a:ext cx="343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12392FA3-2EED-42DC-8B4B-1477D3743AAA}"/>
                    </a:ext>
                  </a:extLst>
                </p14:cNvPr>
                <p14:cNvContentPartPr/>
                <p14:nvPr/>
              </p14:nvContentPartPr>
              <p14:xfrm>
                <a:off x="10307931" y="2248740"/>
                <a:ext cx="250200" cy="27792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12392FA3-2EED-42DC-8B4B-1477D3743AA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298931" y="2240100"/>
                  <a:ext cx="267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38AA1075-5D3E-4E13-8FFF-97E73842E3AB}"/>
                    </a:ext>
                  </a:extLst>
                </p14:cNvPr>
                <p14:cNvContentPartPr/>
                <p14:nvPr/>
              </p14:nvContentPartPr>
              <p14:xfrm>
                <a:off x="10519251" y="2784780"/>
                <a:ext cx="10800" cy="205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38AA1075-5D3E-4E13-8FFF-97E73842E3A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510611" y="2776140"/>
                  <a:ext cx="28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EA08849-04D1-4E95-8582-51598F3E24D9}"/>
                    </a:ext>
                  </a:extLst>
                </p14:cNvPr>
                <p14:cNvContentPartPr/>
                <p14:nvPr/>
              </p14:nvContentPartPr>
              <p14:xfrm>
                <a:off x="10724451" y="2249820"/>
                <a:ext cx="536040" cy="7192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EA08849-04D1-4E95-8582-51598F3E24D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715451" y="2241180"/>
                  <a:ext cx="55368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19C91A9E-D46B-49E6-8ECF-581712447798}"/>
                    </a:ext>
                  </a:extLst>
                </p14:cNvPr>
                <p14:cNvContentPartPr/>
                <p14:nvPr/>
              </p14:nvContentPartPr>
              <p14:xfrm>
                <a:off x="11163651" y="2277180"/>
                <a:ext cx="27720" cy="2916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19C91A9E-D46B-49E6-8ECF-58171244779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154651" y="2268540"/>
                  <a:ext cx="45360" cy="30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D365CA13-475A-43F8-AB97-E060B5140872}"/>
                  </a:ext>
                </a:extLst>
              </p14:cNvPr>
              <p14:cNvContentPartPr/>
              <p14:nvPr/>
            </p14:nvContentPartPr>
            <p14:xfrm>
              <a:off x="436358" y="4222935"/>
              <a:ext cx="46980" cy="56160"/>
            </p14:xfrm>
          </p:contentPart>
        </mc:Choice>
        <mc:Fallback xmlns=""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D365CA13-475A-43F8-AB97-E060B514087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27392" y="4213935"/>
                <a:ext cx="64553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336B679-414B-454D-B6DD-492A995F3CA1}"/>
              </a:ext>
            </a:extLst>
          </p:cNvPr>
          <p:cNvGrpSpPr/>
          <p:nvPr/>
        </p:nvGrpSpPr>
        <p:grpSpPr>
          <a:xfrm>
            <a:off x="735518" y="3932415"/>
            <a:ext cx="894510" cy="588060"/>
            <a:chOff x="980691" y="4100220"/>
            <a:chExt cx="1192680" cy="78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0CB81E3B-919E-42D0-BC56-B472257AE919}"/>
                    </a:ext>
                  </a:extLst>
                </p14:cNvPr>
                <p14:cNvContentPartPr/>
                <p14:nvPr/>
              </p14:nvContentPartPr>
              <p14:xfrm>
                <a:off x="1000131" y="4349700"/>
                <a:ext cx="275400" cy="43956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0CB81E3B-919E-42D0-BC56-B472257AE91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91131" y="4340700"/>
                  <a:ext cx="2930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84F6C11A-D2E2-43B0-8269-D704C1F5A9B9}"/>
                    </a:ext>
                  </a:extLst>
                </p14:cNvPr>
                <p14:cNvContentPartPr/>
                <p14:nvPr/>
              </p14:nvContentPartPr>
              <p14:xfrm>
                <a:off x="980691" y="4449420"/>
                <a:ext cx="301680" cy="35424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84F6C11A-D2E2-43B0-8269-D704C1F5A9B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2051" y="4440420"/>
                  <a:ext cx="319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89A2F957-03B7-4A10-B02D-03BFC6D461C0}"/>
                    </a:ext>
                  </a:extLst>
                </p14:cNvPr>
                <p14:cNvContentPartPr/>
                <p14:nvPr/>
              </p14:nvContentPartPr>
              <p14:xfrm>
                <a:off x="1205331" y="4157100"/>
                <a:ext cx="199080" cy="25632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89A2F957-03B7-4A10-B02D-03BFC6D461C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96691" y="4148100"/>
                  <a:ext cx="216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6D45504-CA3C-4151-B3F2-75880CDDCE85}"/>
                    </a:ext>
                  </a:extLst>
                </p14:cNvPr>
                <p14:cNvContentPartPr/>
                <p14:nvPr/>
              </p14:nvContentPartPr>
              <p14:xfrm>
                <a:off x="1338891" y="4548060"/>
                <a:ext cx="47160" cy="486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6D45504-CA3C-4151-B3F2-75880CDDCE8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329891" y="4539420"/>
                  <a:ext cx="64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593936D8-D5C0-417F-B76E-C3961E6C2207}"/>
                    </a:ext>
                  </a:extLst>
                </p14:cNvPr>
                <p14:cNvContentPartPr/>
                <p14:nvPr/>
              </p14:nvContentPartPr>
              <p14:xfrm>
                <a:off x="1503771" y="4236300"/>
                <a:ext cx="226800" cy="54684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593936D8-D5C0-417F-B76E-C3961E6C220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95131" y="4227300"/>
                  <a:ext cx="2444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87CF828B-F003-46A5-9EF5-458F2E19B26F}"/>
                    </a:ext>
                  </a:extLst>
                </p14:cNvPr>
                <p14:cNvContentPartPr/>
                <p14:nvPr/>
              </p14:nvContentPartPr>
              <p14:xfrm>
                <a:off x="1565331" y="4577940"/>
                <a:ext cx="206640" cy="507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87CF828B-F003-46A5-9EF5-458F2E19B26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56691" y="4568940"/>
                  <a:ext cx="224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F5B3F356-843C-4208-BAED-9712F38044A9}"/>
                    </a:ext>
                  </a:extLst>
                </p14:cNvPr>
                <p14:cNvContentPartPr/>
                <p14:nvPr/>
              </p14:nvContentPartPr>
              <p14:xfrm>
                <a:off x="1877091" y="4345020"/>
                <a:ext cx="296280" cy="4971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F5B3F356-843C-4208-BAED-9712F38044A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868091" y="4336380"/>
                  <a:ext cx="3139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C5F986C5-FF5B-4CD7-AA48-5FD353BA389F}"/>
                    </a:ext>
                  </a:extLst>
                </p14:cNvPr>
                <p14:cNvContentPartPr/>
                <p14:nvPr/>
              </p14:nvContentPartPr>
              <p14:xfrm>
                <a:off x="1423491" y="4100220"/>
                <a:ext cx="439560" cy="78408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C5F986C5-FF5B-4CD7-AA48-5FD353BA389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414851" y="4091220"/>
                  <a:ext cx="457200" cy="80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5DC8E72-DFAB-4521-B913-39F837FDC024}"/>
              </a:ext>
            </a:extLst>
          </p:cNvPr>
          <p:cNvGrpSpPr/>
          <p:nvPr/>
        </p:nvGrpSpPr>
        <p:grpSpPr>
          <a:xfrm>
            <a:off x="1318988" y="3836565"/>
            <a:ext cx="189810" cy="156870"/>
            <a:chOff x="1758651" y="3972420"/>
            <a:chExt cx="25308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78B8AF61-9BF8-42EB-A35A-4C3AA14AC426}"/>
                    </a:ext>
                  </a:extLst>
                </p14:cNvPr>
                <p14:cNvContentPartPr/>
                <p14:nvPr/>
              </p14:nvContentPartPr>
              <p14:xfrm>
                <a:off x="1758651" y="4063860"/>
                <a:ext cx="181800" cy="11052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78B8AF61-9BF8-42EB-A35A-4C3AA14AC4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49651" y="4054860"/>
                  <a:ext cx="199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BF28F2BD-0B3A-4EE2-A8C8-32214E9AD98A}"/>
                    </a:ext>
                  </a:extLst>
                </p14:cNvPr>
                <p14:cNvContentPartPr/>
                <p14:nvPr/>
              </p14:nvContentPartPr>
              <p14:xfrm>
                <a:off x="1818771" y="3972420"/>
                <a:ext cx="192960" cy="20916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BF28F2BD-0B3A-4EE2-A8C8-32214E9AD98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09771" y="3963780"/>
                  <a:ext cx="2106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431A3064-9820-4074-AC88-72AE3084562A}"/>
              </a:ext>
            </a:extLst>
          </p:cNvPr>
          <p:cNvGrpSpPr/>
          <p:nvPr/>
        </p:nvGrpSpPr>
        <p:grpSpPr>
          <a:xfrm>
            <a:off x="963128" y="1462455"/>
            <a:ext cx="1097280" cy="1563570"/>
            <a:chOff x="1284171" y="806940"/>
            <a:chExt cx="1463040" cy="20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BA655F54-3548-46CA-A087-F35EE0C16649}"/>
                    </a:ext>
                  </a:extLst>
                </p14:cNvPr>
                <p14:cNvContentPartPr/>
                <p14:nvPr/>
              </p14:nvContentPartPr>
              <p14:xfrm>
                <a:off x="1801851" y="2891340"/>
                <a:ext cx="360" cy="36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BA655F54-3548-46CA-A087-F35EE0C1664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793211" y="28827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75A4CFA4-875A-4F69-9E0F-0D8F29101288}"/>
                    </a:ext>
                  </a:extLst>
                </p14:cNvPr>
                <p14:cNvContentPartPr/>
                <p14:nvPr/>
              </p14:nvContentPartPr>
              <p14:xfrm>
                <a:off x="1284171" y="806940"/>
                <a:ext cx="442080" cy="73008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75A4CFA4-875A-4F69-9E0F-0D8F2910128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75531" y="797940"/>
                  <a:ext cx="45972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534FDC26-2A5D-439B-84BB-C58C930D57F3}"/>
                    </a:ext>
                  </a:extLst>
                </p14:cNvPr>
                <p14:cNvContentPartPr/>
                <p14:nvPr/>
              </p14:nvContentPartPr>
              <p14:xfrm>
                <a:off x="1623291" y="1945260"/>
                <a:ext cx="363960" cy="936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534FDC26-2A5D-439B-84BB-C58C930D57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14651" y="1936260"/>
                  <a:ext cx="38160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36BC92B3-5FE2-4675-BE6E-27AE50DA7ACB}"/>
                    </a:ext>
                  </a:extLst>
                </p14:cNvPr>
                <p14:cNvContentPartPr/>
                <p14:nvPr/>
              </p14:nvContentPartPr>
              <p14:xfrm>
                <a:off x="1702131" y="1382220"/>
                <a:ext cx="183240" cy="55296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36BC92B3-5FE2-4675-BE6E-27AE50DA7AC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693491" y="1373220"/>
                  <a:ext cx="2008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EEE5CBF7-3F85-4F55-9C0B-CD8DA9BB5CC1}"/>
                    </a:ext>
                  </a:extLst>
                </p14:cNvPr>
                <p14:cNvContentPartPr/>
                <p14:nvPr/>
              </p14:nvContentPartPr>
              <p14:xfrm>
                <a:off x="1840011" y="1469340"/>
                <a:ext cx="117720" cy="39456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EEE5CBF7-3F85-4F55-9C0B-CD8DA9BB5CC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31011" y="1460340"/>
                  <a:ext cx="1353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595E948B-CDE9-4432-B1DA-CCDD246724FA}"/>
                    </a:ext>
                  </a:extLst>
                </p14:cNvPr>
                <p14:cNvContentPartPr/>
                <p14:nvPr/>
              </p14:nvContentPartPr>
              <p14:xfrm>
                <a:off x="2071851" y="1704060"/>
                <a:ext cx="165600" cy="246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595E948B-CDE9-4432-B1DA-CCDD246724F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63211" y="1695060"/>
                  <a:ext cx="183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60D81894-FD22-45B2-B175-B119C9FB31E4}"/>
                    </a:ext>
                  </a:extLst>
                </p14:cNvPr>
                <p14:cNvContentPartPr/>
                <p14:nvPr/>
              </p14:nvContentPartPr>
              <p14:xfrm>
                <a:off x="2322771" y="1673460"/>
                <a:ext cx="29160" cy="26100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60D81894-FD22-45B2-B175-B119C9FB31E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314131" y="1664460"/>
                  <a:ext cx="46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3B29C77B-5664-4935-9970-F09EEF0F70FF}"/>
                    </a:ext>
                  </a:extLst>
                </p14:cNvPr>
                <p14:cNvContentPartPr/>
                <p14:nvPr/>
              </p14:nvContentPartPr>
              <p14:xfrm>
                <a:off x="2338971" y="1665900"/>
                <a:ext cx="147240" cy="26928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3B29C77B-5664-4935-9970-F09EEF0F70F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30331" y="1656900"/>
                  <a:ext cx="164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CE6DF728-E319-47D2-98CA-035E64170A0F}"/>
                    </a:ext>
                  </a:extLst>
                </p14:cNvPr>
                <p14:cNvContentPartPr/>
                <p14:nvPr/>
              </p14:nvContentPartPr>
              <p14:xfrm>
                <a:off x="2422851" y="1520820"/>
                <a:ext cx="134640" cy="1407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CE6DF728-E319-47D2-98CA-035E64170A0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13851" y="1512180"/>
                  <a:ext cx="152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AFF20767-F61F-49C1-BB33-3664AC8D86C2}"/>
                    </a:ext>
                  </a:extLst>
                </p14:cNvPr>
                <p14:cNvContentPartPr/>
                <p14:nvPr/>
              </p14:nvContentPartPr>
              <p14:xfrm>
                <a:off x="2601051" y="1493820"/>
                <a:ext cx="26640" cy="1263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AFF20767-F61F-49C1-BB33-3664AC8D86C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592411" y="1485180"/>
                  <a:ext cx="44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BE56119-8769-4663-A1E3-66156210C4D6}"/>
                    </a:ext>
                  </a:extLst>
                </p14:cNvPr>
                <p14:cNvContentPartPr/>
                <p14:nvPr/>
              </p14:nvContentPartPr>
              <p14:xfrm>
                <a:off x="2582331" y="1504620"/>
                <a:ext cx="73440" cy="9288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BE56119-8769-4663-A1E3-66156210C4D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73691" y="1495620"/>
                  <a:ext cx="91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AB28B4D5-4E56-4B6D-A08E-0694053E9DAC}"/>
                    </a:ext>
                  </a:extLst>
                </p14:cNvPr>
                <p14:cNvContentPartPr/>
                <p14:nvPr/>
              </p14:nvContentPartPr>
              <p14:xfrm>
                <a:off x="2673771" y="1486620"/>
                <a:ext cx="73440" cy="12528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AB28B4D5-4E56-4B6D-A08E-0694053E9DA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665131" y="1477620"/>
                  <a:ext cx="910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7E57AB3B-C4E3-4FCB-95E8-198AF411CFAC}"/>
              </a:ext>
            </a:extLst>
          </p:cNvPr>
          <p:cNvGrpSpPr/>
          <p:nvPr/>
        </p:nvGrpSpPr>
        <p:grpSpPr>
          <a:xfrm>
            <a:off x="3233018" y="3477465"/>
            <a:ext cx="5666760" cy="2479680"/>
            <a:chOff x="4310691" y="3493620"/>
            <a:chExt cx="7555680" cy="33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BCE22946-FF67-4984-8BEF-FBC4CD1B5641}"/>
                    </a:ext>
                  </a:extLst>
                </p14:cNvPr>
                <p14:cNvContentPartPr/>
                <p14:nvPr/>
              </p14:nvContentPartPr>
              <p14:xfrm>
                <a:off x="4330131" y="6239700"/>
                <a:ext cx="191880" cy="828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BCE22946-FF67-4984-8BEF-FBC4CD1B564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21131" y="6230700"/>
                  <a:ext cx="20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B4335C89-0746-4065-885B-F3B82C826205}"/>
                    </a:ext>
                  </a:extLst>
                </p14:cNvPr>
                <p14:cNvContentPartPr/>
                <p14:nvPr/>
              </p14:nvContentPartPr>
              <p14:xfrm>
                <a:off x="4310691" y="6303060"/>
                <a:ext cx="163440" cy="1368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B4335C89-0746-4065-885B-F3B82C82620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301691" y="6294420"/>
                  <a:ext cx="181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A04F92F3-B426-47E8-BCAD-B1EED7A17D1A}"/>
                    </a:ext>
                  </a:extLst>
                </p14:cNvPr>
                <p14:cNvContentPartPr/>
                <p14:nvPr/>
              </p14:nvContentPartPr>
              <p14:xfrm>
                <a:off x="5629371" y="4266180"/>
                <a:ext cx="309240" cy="41832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A04F92F3-B426-47E8-BCAD-B1EED7A17D1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620731" y="4257180"/>
                  <a:ext cx="326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4C911FB2-F88A-459D-9A38-B70EAB0B3214}"/>
                    </a:ext>
                  </a:extLst>
                </p14:cNvPr>
                <p14:cNvContentPartPr/>
                <p14:nvPr/>
              </p14:nvContentPartPr>
              <p14:xfrm>
                <a:off x="5587251" y="4308660"/>
                <a:ext cx="338400" cy="36108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4C911FB2-F88A-459D-9A38-B70EAB0B321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78611" y="4300020"/>
                  <a:ext cx="3560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184395FF-DC17-485D-B524-FF89397EF7F7}"/>
                    </a:ext>
                  </a:extLst>
                </p14:cNvPr>
                <p14:cNvContentPartPr/>
                <p14:nvPr/>
              </p14:nvContentPartPr>
              <p14:xfrm>
                <a:off x="5893251" y="4014540"/>
                <a:ext cx="171360" cy="2901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184395FF-DC17-485D-B524-FF89397EF7F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884251" y="4005900"/>
                  <a:ext cx="18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448AB0CB-6BC2-4665-ACD8-65C3DD25CFD4}"/>
                    </a:ext>
                  </a:extLst>
                </p14:cNvPr>
                <p14:cNvContentPartPr/>
                <p14:nvPr/>
              </p14:nvContentPartPr>
              <p14:xfrm>
                <a:off x="6026451" y="4518900"/>
                <a:ext cx="7920" cy="4896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448AB0CB-6BC2-4665-ACD8-65C3DD25CFD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17811" y="4509900"/>
                  <a:ext cx="25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D2FD6180-E4D0-44A7-BEDC-4A5090162BF7}"/>
                    </a:ext>
                  </a:extLst>
                </p14:cNvPr>
                <p14:cNvContentPartPr/>
                <p14:nvPr/>
              </p14:nvContentPartPr>
              <p14:xfrm>
                <a:off x="5752851" y="3834540"/>
                <a:ext cx="438840" cy="52452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D2FD6180-E4D0-44A7-BEDC-4A5090162BF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744211" y="3825900"/>
                  <a:ext cx="4564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16DA50C0-E607-4717-83E3-36553C617A1F}"/>
                    </a:ext>
                  </a:extLst>
                </p14:cNvPr>
                <p14:cNvContentPartPr/>
                <p14:nvPr/>
              </p14:nvContentPartPr>
              <p14:xfrm>
                <a:off x="6002691" y="5027220"/>
                <a:ext cx="177480" cy="4572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16DA50C0-E607-4717-83E3-36553C617A1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994051" y="5018580"/>
                  <a:ext cx="195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5AC9F952-79E9-41B6-95DC-E2A9007F289B}"/>
                    </a:ext>
                  </a:extLst>
                </p14:cNvPr>
                <p14:cNvContentPartPr/>
                <p14:nvPr/>
              </p14:nvContentPartPr>
              <p14:xfrm>
                <a:off x="6139131" y="5063220"/>
                <a:ext cx="3960" cy="8964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5AC9F952-79E9-41B6-95DC-E2A9007F289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130131" y="5054580"/>
                  <a:ext cx="21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E498756C-1FFC-42EF-BA4E-E7E7ACC39A15}"/>
                    </a:ext>
                  </a:extLst>
                </p14:cNvPr>
                <p14:cNvContentPartPr/>
                <p14:nvPr/>
              </p14:nvContentPartPr>
              <p14:xfrm>
                <a:off x="6097731" y="4040460"/>
                <a:ext cx="600480" cy="82044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E498756C-1FFC-42EF-BA4E-E7E7ACC39A1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088731" y="4031460"/>
                  <a:ext cx="61812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CC94268A-1235-4F23-8D77-A4D22D0C02F1}"/>
                    </a:ext>
                  </a:extLst>
                </p14:cNvPr>
                <p14:cNvContentPartPr/>
                <p14:nvPr/>
              </p14:nvContentPartPr>
              <p14:xfrm>
                <a:off x="4861491" y="6060060"/>
                <a:ext cx="174960" cy="49140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CC94268A-1235-4F23-8D77-A4D22D0C02F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52851" y="6051060"/>
                  <a:ext cx="1926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E90D9D55-F414-49CE-9876-456F6A2A15D9}"/>
                    </a:ext>
                  </a:extLst>
                </p14:cNvPr>
                <p14:cNvContentPartPr/>
                <p14:nvPr/>
              </p14:nvContentPartPr>
              <p14:xfrm>
                <a:off x="5065251" y="6035580"/>
                <a:ext cx="199080" cy="47664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E90D9D55-F414-49CE-9876-456F6A2A15D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56611" y="6026940"/>
                  <a:ext cx="2167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27158FB7-F89D-41EE-8749-76882C1A615A}"/>
                    </a:ext>
                  </a:extLst>
                </p14:cNvPr>
                <p14:cNvContentPartPr/>
                <p14:nvPr/>
              </p14:nvContentPartPr>
              <p14:xfrm>
                <a:off x="5119251" y="6145020"/>
                <a:ext cx="480600" cy="33336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27158FB7-F89D-41EE-8749-76882C1A615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10611" y="6136380"/>
                  <a:ext cx="4982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7F58405C-BFEB-43E3-B2BF-CFB18006F2DD}"/>
                    </a:ext>
                  </a:extLst>
                </p14:cNvPr>
                <p14:cNvContentPartPr/>
                <p14:nvPr/>
              </p14:nvContentPartPr>
              <p14:xfrm>
                <a:off x="5329131" y="6142860"/>
                <a:ext cx="409320" cy="44316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7F58405C-BFEB-43E3-B2BF-CFB18006F2D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320491" y="6133860"/>
                  <a:ext cx="4269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F813BA94-83B3-4955-B072-01E21EAEF600}"/>
                    </a:ext>
                  </a:extLst>
                </p14:cNvPr>
                <p14:cNvContentPartPr/>
                <p14:nvPr/>
              </p14:nvContentPartPr>
              <p14:xfrm>
                <a:off x="5713611" y="5936220"/>
                <a:ext cx="241200" cy="30312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F813BA94-83B3-4955-B072-01E21EAEF60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04971" y="5927580"/>
                  <a:ext cx="258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6E7481C9-9D96-42E9-A48D-01BCA52A7B9C}"/>
                    </a:ext>
                  </a:extLst>
                </p14:cNvPr>
                <p14:cNvContentPartPr/>
                <p14:nvPr/>
              </p14:nvContentPartPr>
              <p14:xfrm>
                <a:off x="6294291" y="6114780"/>
                <a:ext cx="16920" cy="38484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6E7481C9-9D96-42E9-A48D-01BCA52A7B9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285651" y="6105780"/>
                  <a:ext cx="34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B81DECEE-5DE3-456C-B952-5B374DD30EFB}"/>
                    </a:ext>
                  </a:extLst>
                </p14:cNvPr>
                <p14:cNvContentPartPr/>
                <p14:nvPr/>
              </p14:nvContentPartPr>
              <p14:xfrm>
                <a:off x="6127251" y="6266340"/>
                <a:ext cx="455400" cy="4320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B81DECEE-5DE3-456C-B952-5B374DD30EF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118611" y="6257340"/>
                  <a:ext cx="473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6566D918-12EE-4AC2-BFB9-4EE2D404EA11}"/>
                    </a:ext>
                  </a:extLst>
                </p14:cNvPr>
                <p14:cNvContentPartPr/>
                <p14:nvPr/>
              </p14:nvContentPartPr>
              <p14:xfrm>
                <a:off x="9126051" y="4158540"/>
                <a:ext cx="335880" cy="57348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6566D918-12EE-4AC2-BFB9-4EE2D404EA1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117051" y="4149540"/>
                  <a:ext cx="3535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4FAFAFD4-499E-4684-9910-78DFA2694CF6}"/>
                    </a:ext>
                  </a:extLst>
                </p14:cNvPr>
                <p14:cNvContentPartPr/>
                <p14:nvPr/>
              </p14:nvContentPartPr>
              <p14:xfrm>
                <a:off x="9414051" y="4294980"/>
                <a:ext cx="293400" cy="37872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4FAFAFD4-499E-4684-9910-78DFA2694CF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05051" y="4285980"/>
                  <a:ext cx="311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A7BF9747-4F08-4BDE-9822-159CABDA18A9}"/>
                    </a:ext>
                  </a:extLst>
                </p14:cNvPr>
                <p14:cNvContentPartPr/>
                <p14:nvPr/>
              </p14:nvContentPartPr>
              <p14:xfrm>
                <a:off x="9880251" y="4073580"/>
                <a:ext cx="221760" cy="79416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A7BF9747-4F08-4BDE-9822-159CABDA18A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871251" y="4064940"/>
                  <a:ext cx="23940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E0361D9D-2E4E-495B-B13F-048410ECE72A}"/>
                    </a:ext>
                  </a:extLst>
                </p14:cNvPr>
                <p14:cNvContentPartPr/>
                <p14:nvPr/>
              </p14:nvContentPartPr>
              <p14:xfrm>
                <a:off x="7414251" y="3493620"/>
                <a:ext cx="2986200" cy="252504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E0361D9D-2E4E-495B-B13F-048410ECE72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05611" y="3484980"/>
                  <a:ext cx="3003840" cy="25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75D45D7D-10EE-4427-86AF-45592B581951}"/>
                    </a:ext>
                  </a:extLst>
                </p14:cNvPr>
                <p14:cNvContentPartPr/>
                <p14:nvPr/>
              </p14:nvContentPartPr>
              <p14:xfrm>
                <a:off x="9370131" y="4183020"/>
                <a:ext cx="430920" cy="70596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75D45D7D-10EE-4427-86AF-45592B58195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361491" y="4174020"/>
                  <a:ext cx="44856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03578EA6-E9CE-4A9C-8A63-FDB4E1DA30F3}"/>
                    </a:ext>
                  </a:extLst>
                </p14:cNvPr>
                <p14:cNvContentPartPr/>
                <p14:nvPr/>
              </p14:nvContentPartPr>
              <p14:xfrm>
                <a:off x="8569131" y="4998420"/>
                <a:ext cx="637200" cy="79812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03578EA6-E9CE-4A9C-8A63-FDB4E1DA30F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560491" y="4989420"/>
                  <a:ext cx="65484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D7376A72-25C1-490B-98EA-6A380D84FB0B}"/>
                    </a:ext>
                  </a:extLst>
                </p14:cNvPr>
                <p14:cNvContentPartPr/>
                <p14:nvPr/>
              </p14:nvContentPartPr>
              <p14:xfrm>
                <a:off x="10370931" y="4061700"/>
                <a:ext cx="260640" cy="11700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D7376A72-25C1-490B-98EA-6A380D84FB0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361931" y="4052700"/>
                  <a:ext cx="278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10D3C040-6392-4D3B-8527-B3C6D47DA73C}"/>
                    </a:ext>
                  </a:extLst>
                </p14:cNvPr>
                <p14:cNvContentPartPr/>
                <p14:nvPr/>
              </p14:nvContentPartPr>
              <p14:xfrm>
                <a:off x="10408011" y="3972780"/>
                <a:ext cx="289080" cy="25056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10D3C040-6392-4D3B-8527-B3C6D47DA73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399371" y="3964140"/>
                  <a:ext cx="306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195F5E54-1FBF-4E35-A2F9-147AF7B63E6F}"/>
                    </a:ext>
                  </a:extLst>
                </p14:cNvPr>
                <p14:cNvContentPartPr/>
                <p14:nvPr/>
              </p14:nvContentPartPr>
              <p14:xfrm>
                <a:off x="10902291" y="3923100"/>
                <a:ext cx="190800" cy="33048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195F5E54-1FBF-4E35-A2F9-147AF7B63E6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893291" y="3914460"/>
                  <a:ext cx="2084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4B217E4D-9140-4807-9C94-624FFF139212}"/>
                    </a:ext>
                  </a:extLst>
                </p14:cNvPr>
                <p14:cNvContentPartPr/>
                <p14:nvPr/>
              </p14:nvContentPartPr>
              <p14:xfrm>
                <a:off x="10834971" y="3750660"/>
                <a:ext cx="367920" cy="46584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4B217E4D-9140-4807-9C94-624FFF13921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826331" y="3742020"/>
                  <a:ext cx="3855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066A6E64-5AD9-4CCB-8D1D-44F219CCD603}"/>
                    </a:ext>
                  </a:extLst>
                </p14:cNvPr>
                <p14:cNvContentPartPr/>
                <p14:nvPr/>
              </p14:nvContentPartPr>
              <p14:xfrm>
                <a:off x="11148891" y="3770820"/>
                <a:ext cx="41400" cy="35856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066A6E64-5AD9-4CCB-8D1D-44F219CCD60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139891" y="3761820"/>
                  <a:ext cx="590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1174079C-C2E4-4107-A464-7DBCE4ABB4B9}"/>
                    </a:ext>
                  </a:extLst>
                </p14:cNvPr>
                <p14:cNvContentPartPr/>
                <p14:nvPr/>
              </p14:nvContentPartPr>
              <p14:xfrm>
                <a:off x="11318811" y="3775500"/>
                <a:ext cx="347760" cy="47016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1174079C-C2E4-4107-A464-7DBCE4ABB4B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310171" y="3766500"/>
                  <a:ext cx="3654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1F519043-4B75-4F7B-B482-57D732086E44}"/>
                    </a:ext>
                  </a:extLst>
                </p14:cNvPr>
                <p14:cNvContentPartPr/>
                <p14:nvPr/>
              </p14:nvContentPartPr>
              <p14:xfrm>
                <a:off x="10563171" y="3563100"/>
                <a:ext cx="1303200" cy="107676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1F519043-4B75-4F7B-B482-57D732086E4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54531" y="3554100"/>
                  <a:ext cx="1320840" cy="10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75DFE109-A036-4938-A27E-627291C80BCE}"/>
                    </a:ext>
                  </a:extLst>
                </p14:cNvPr>
                <p14:cNvContentPartPr/>
                <p14:nvPr/>
              </p14:nvContentPartPr>
              <p14:xfrm>
                <a:off x="6936171" y="4252860"/>
                <a:ext cx="4150800" cy="176616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75DFE109-A036-4938-A27E-627291C80BC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927531" y="4244220"/>
                  <a:ext cx="4168440" cy="17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AC3211E7-6228-453B-B758-4FAC92360330}"/>
                    </a:ext>
                  </a:extLst>
                </p14:cNvPr>
                <p14:cNvContentPartPr/>
                <p14:nvPr/>
              </p14:nvContentPartPr>
              <p14:xfrm>
                <a:off x="6821691" y="5906700"/>
                <a:ext cx="230040" cy="11448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AC3211E7-6228-453B-B758-4FAC9236033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13051" y="5897700"/>
                  <a:ext cx="247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4E5D80D9-2CD0-4E9F-BDEA-BDD6C770ED26}"/>
                    </a:ext>
                  </a:extLst>
                </p14:cNvPr>
                <p14:cNvContentPartPr/>
                <p14:nvPr/>
              </p14:nvContentPartPr>
              <p14:xfrm>
                <a:off x="6825651" y="6291540"/>
                <a:ext cx="247680" cy="37836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4E5D80D9-2CD0-4E9F-BDEA-BDD6C770ED2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17011" y="6282900"/>
                  <a:ext cx="265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7021C4A9-5E0B-4F48-A0BF-B36F0DD4C376}"/>
                    </a:ext>
                  </a:extLst>
                </p14:cNvPr>
                <p14:cNvContentPartPr/>
                <p14:nvPr/>
              </p14:nvContentPartPr>
              <p14:xfrm>
                <a:off x="6799731" y="6209100"/>
                <a:ext cx="489960" cy="46260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7021C4A9-5E0B-4F48-A0BF-B36F0DD4C37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791091" y="6200460"/>
                  <a:ext cx="5076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FD334E9D-1786-410B-AC9D-EF208E496AA5}"/>
                    </a:ext>
                  </a:extLst>
                </p14:cNvPr>
                <p14:cNvContentPartPr/>
                <p14:nvPr/>
              </p14:nvContentPartPr>
              <p14:xfrm>
                <a:off x="7157571" y="6199020"/>
                <a:ext cx="53280" cy="35532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FD334E9D-1786-410B-AC9D-EF208E496AA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48931" y="6190020"/>
                  <a:ext cx="709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0D638E11-4038-485B-A4FD-41B3E0CF94DA}"/>
                    </a:ext>
                  </a:extLst>
                </p14:cNvPr>
                <p14:cNvContentPartPr/>
                <p14:nvPr/>
              </p14:nvContentPartPr>
              <p14:xfrm>
                <a:off x="7360971" y="6207660"/>
                <a:ext cx="203400" cy="48852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0D638E11-4038-485B-A4FD-41B3E0CF94D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352331" y="6198660"/>
                  <a:ext cx="2210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559C1B6B-8069-4612-97DD-96A39037F2D9}"/>
                    </a:ext>
                  </a:extLst>
                </p14:cNvPr>
                <p14:cNvContentPartPr/>
                <p14:nvPr/>
              </p14:nvContentPartPr>
              <p14:xfrm>
                <a:off x="7363491" y="6330060"/>
                <a:ext cx="761040" cy="23256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559C1B6B-8069-4612-97DD-96A39037F2D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54851" y="6321420"/>
                  <a:ext cx="778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DB3ADEFB-1B9A-40BF-BA1A-249C8D09FC48}"/>
                    </a:ext>
                  </a:extLst>
                </p14:cNvPr>
                <p14:cNvContentPartPr/>
                <p14:nvPr/>
              </p14:nvContentPartPr>
              <p14:xfrm>
                <a:off x="8608731" y="6184260"/>
                <a:ext cx="317880" cy="422640"/>
              </p14:xfrm>
            </p:contentPart>
          </mc:Choice>
          <mc:Fallback xmlns=""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DB3ADEFB-1B9A-40BF-BA1A-249C8D09FC4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00091" y="6175620"/>
                  <a:ext cx="3355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50B2484F-EB0C-4C8A-8C63-0F1A5629F6C2}"/>
                    </a:ext>
                  </a:extLst>
                </p14:cNvPr>
                <p14:cNvContentPartPr/>
                <p14:nvPr/>
              </p14:nvContentPartPr>
              <p14:xfrm>
                <a:off x="8558691" y="6247980"/>
                <a:ext cx="317880" cy="30564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50B2484F-EB0C-4C8A-8C63-0F1A5629F6C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550051" y="6239340"/>
                  <a:ext cx="3355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FF93FE6F-A8E5-47A4-A4F8-F2293EF8918E}"/>
                    </a:ext>
                  </a:extLst>
                </p14:cNvPr>
                <p14:cNvContentPartPr/>
                <p14:nvPr/>
              </p14:nvContentPartPr>
              <p14:xfrm>
                <a:off x="8913291" y="6010740"/>
                <a:ext cx="244080" cy="27648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FF93FE6F-A8E5-47A4-A4F8-F2293EF8918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904291" y="6001740"/>
                  <a:ext cx="261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1D58006B-ED73-4B27-A8D8-A1AEF29F67BF}"/>
                    </a:ext>
                  </a:extLst>
                </p14:cNvPr>
                <p14:cNvContentPartPr/>
                <p14:nvPr/>
              </p14:nvContentPartPr>
              <p14:xfrm>
                <a:off x="9345651" y="6092460"/>
                <a:ext cx="181800" cy="50292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1D58006B-ED73-4B27-A8D8-A1AEF29F67B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336651" y="6083460"/>
                  <a:ext cx="1994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3D6C364B-98C2-4665-B6AA-209C87BF2721}"/>
                    </a:ext>
                  </a:extLst>
                </p14:cNvPr>
                <p14:cNvContentPartPr/>
                <p14:nvPr/>
              </p14:nvContentPartPr>
              <p14:xfrm>
                <a:off x="9587931" y="6043140"/>
                <a:ext cx="284040" cy="48600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3D6C364B-98C2-4665-B6AA-209C87BF272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578931" y="6034140"/>
                  <a:ext cx="3016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6A68E00C-4FD1-4067-A414-CB2E6E8BE74A}"/>
                    </a:ext>
                  </a:extLst>
                </p14:cNvPr>
                <p14:cNvContentPartPr/>
                <p14:nvPr/>
              </p14:nvContentPartPr>
              <p14:xfrm>
                <a:off x="9843891" y="6158340"/>
                <a:ext cx="354240" cy="40284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6A68E00C-4FD1-4067-A414-CB2E6E8BE74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834891" y="6149340"/>
                  <a:ext cx="371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B247470A-9914-4EB9-90FD-00DF519CA0AB}"/>
                    </a:ext>
                  </a:extLst>
                </p14:cNvPr>
                <p14:cNvContentPartPr/>
                <p14:nvPr/>
              </p14:nvContentPartPr>
              <p14:xfrm>
                <a:off x="10223691" y="6033780"/>
                <a:ext cx="254160" cy="50904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B247470A-9914-4EB9-90FD-00DF519CA0A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214691" y="6024780"/>
                  <a:ext cx="2718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F7712EC7-F280-4668-8B74-9923585D8FE7}"/>
                    </a:ext>
                  </a:extLst>
                </p14:cNvPr>
                <p14:cNvContentPartPr/>
                <p14:nvPr/>
              </p14:nvContentPartPr>
              <p14:xfrm>
                <a:off x="10242771" y="6347700"/>
                <a:ext cx="304200" cy="3096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F7712EC7-F280-4668-8B74-9923585D8FE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234131" y="6338700"/>
                  <a:ext cx="321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91B01A24-0202-4E5E-A513-A3B4062FB82D}"/>
                    </a:ext>
                  </a:extLst>
                </p14:cNvPr>
                <p14:cNvContentPartPr/>
                <p14:nvPr/>
              </p14:nvContentPartPr>
              <p14:xfrm>
                <a:off x="10492971" y="5914980"/>
                <a:ext cx="232560" cy="8424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91B01A24-0202-4E5E-A513-A3B4062FB82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483971" y="5906340"/>
                  <a:ext cx="250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FBF41076-D720-47ED-932D-EA96CA4869DA}"/>
                    </a:ext>
                  </a:extLst>
                </p14:cNvPr>
                <p14:cNvContentPartPr/>
                <p14:nvPr/>
              </p14:nvContentPartPr>
              <p14:xfrm>
                <a:off x="10604571" y="5953140"/>
                <a:ext cx="60120" cy="282240"/>
              </p14:xfrm>
            </p:contentPart>
          </mc:Choice>
          <mc:Fallback xmlns=""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FBF41076-D720-47ED-932D-EA96CA4869D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595571" y="5944140"/>
                  <a:ext cx="7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D3D1AD01-9CE7-4A53-B6DA-A8D2C0030EB4}"/>
                    </a:ext>
                  </a:extLst>
                </p14:cNvPr>
                <p14:cNvContentPartPr/>
                <p14:nvPr/>
              </p14:nvContentPartPr>
              <p14:xfrm>
                <a:off x="10864491" y="5878620"/>
                <a:ext cx="249840" cy="72180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D3D1AD01-9CE7-4A53-B6DA-A8D2C0030EB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855491" y="5869980"/>
                  <a:ext cx="26748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13E9CAA5-D3F6-4847-9779-55A8AD7CBBFB}"/>
                    </a:ext>
                  </a:extLst>
                </p14:cNvPr>
                <p14:cNvContentPartPr/>
                <p14:nvPr/>
              </p14:nvContentPartPr>
              <p14:xfrm>
                <a:off x="8296971" y="6704820"/>
                <a:ext cx="2869560" cy="9504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13E9CAA5-D3F6-4847-9779-55A8AD7CBBF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287971" y="6695820"/>
                  <a:ext cx="288720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62" name="잉크 261">
                <a:extLst>
                  <a:ext uri="{FF2B5EF4-FFF2-40B4-BE49-F238E27FC236}">
                    <a16:creationId xmlns:a16="http://schemas.microsoft.com/office/drawing/2014/main" id="{170EDFE4-BF94-4BA2-9F11-B6F50C8048BC}"/>
                  </a:ext>
                </a:extLst>
              </p14:cNvPr>
              <p14:cNvContentPartPr/>
              <p14:nvPr/>
            </p14:nvContentPartPr>
            <p14:xfrm>
              <a:off x="164468" y="1528605"/>
              <a:ext cx="397710" cy="635580"/>
            </p14:xfrm>
          </p:contentPart>
        </mc:Choice>
        <mc:Fallback xmlns="">
          <p:pic>
            <p:nvPicPr>
              <p:cNvPr id="262" name="잉크 261">
                <a:extLst>
                  <a:ext uri="{FF2B5EF4-FFF2-40B4-BE49-F238E27FC236}">
                    <a16:creationId xmlns:a16="http://schemas.microsoft.com/office/drawing/2014/main" id="{170EDFE4-BF94-4BA2-9F11-B6F50C8048BC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46472" y="1492615"/>
                <a:ext cx="433342" cy="7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63" name="잉크 262">
                <a:extLst>
                  <a:ext uri="{FF2B5EF4-FFF2-40B4-BE49-F238E27FC236}">
                    <a16:creationId xmlns:a16="http://schemas.microsoft.com/office/drawing/2014/main" id="{0D82A512-212D-41B0-A953-F897B17586A0}"/>
                  </a:ext>
                </a:extLst>
              </p14:cNvPr>
              <p14:cNvContentPartPr/>
              <p14:nvPr/>
            </p14:nvContentPartPr>
            <p14:xfrm>
              <a:off x="171218" y="2594835"/>
              <a:ext cx="273510" cy="251640"/>
            </p14:xfrm>
          </p:contentPart>
        </mc:Choice>
        <mc:Fallback xmlns="">
          <p:pic>
            <p:nvPicPr>
              <p:cNvPr id="263" name="잉크 262">
                <a:extLst>
                  <a:ext uri="{FF2B5EF4-FFF2-40B4-BE49-F238E27FC236}">
                    <a16:creationId xmlns:a16="http://schemas.microsoft.com/office/drawing/2014/main" id="{0D82A512-212D-41B0-A953-F897B17586A0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53224" y="2558835"/>
                <a:ext cx="309138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64" name="잉크 263">
                <a:extLst>
                  <a:ext uri="{FF2B5EF4-FFF2-40B4-BE49-F238E27FC236}">
                    <a16:creationId xmlns:a16="http://schemas.microsoft.com/office/drawing/2014/main" id="{49E754C2-F6D2-476C-BC28-03C179498040}"/>
                  </a:ext>
                </a:extLst>
              </p14:cNvPr>
              <p14:cNvContentPartPr/>
              <p14:nvPr/>
            </p14:nvContentPartPr>
            <p14:xfrm>
              <a:off x="78338" y="2447415"/>
              <a:ext cx="475740" cy="537300"/>
            </p14:xfrm>
          </p:contentPart>
        </mc:Choice>
        <mc:Fallback xmlns="">
          <p:pic>
            <p:nvPicPr>
              <p:cNvPr id="264" name="잉크 263">
                <a:extLst>
                  <a:ext uri="{FF2B5EF4-FFF2-40B4-BE49-F238E27FC236}">
                    <a16:creationId xmlns:a16="http://schemas.microsoft.com/office/drawing/2014/main" id="{49E754C2-F6D2-476C-BC28-03C179498040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60345" y="2411427"/>
                <a:ext cx="511367" cy="60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65" name="잉크 264">
                <a:extLst>
                  <a:ext uri="{FF2B5EF4-FFF2-40B4-BE49-F238E27FC236}">
                    <a16:creationId xmlns:a16="http://schemas.microsoft.com/office/drawing/2014/main" id="{1DF76D92-8455-47EE-A6D5-394F5D63B4A6}"/>
                  </a:ext>
                </a:extLst>
              </p14:cNvPr>
              <p14:cNvContentPartPr/>
              <p14:nvPr/>
            </p14:nvContentPartPr>
            <p14:xfrm>
              <a:off x="199028" y="4025295"/>
              <a:ext cx="157950" cy="403920"/>
            </p14:xfrm>
          </p:contentPart>
        </mc:Choice>
        <mc:Fallback xmlns="">
          <p:pic>
            <p:nvPicPr>
              <p:cNvPr id="265" name="잉크 264">
                <a:extLst>
                  <a:ext uri="{FF2B5EF4-FFF2-40B4-BE49-F238E27FC236}">
                    <a16:creationId xmlns:a16="http://schemas.microsoft.com/office/drawing/2014/main" id="{1DF76D92-8455-47EE-A6D5-394F5D63B4A6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81038" y="3989295"/>
                <a:ext cx="19357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66" name="잉크 265">
                <a:extLst>
                  <a:ext uri="{FF2B5EF4-FFF2-40B4-BE49-F238E27FC236}">
                    <a16:creationId xmlns:a16="http://schemas.microsoft.com/office/drawing/2014/main" id="{BF9F29DD-1B10-4E6C-B497-34845635E155}"/>
                  </a:ext>
                </a:extLst>
              </p14:cNvPr>
              <p14:cNvContentPartPr/>
              <p14:nvPr/>
            </p14:nvContentPartPr>
            <p14:xfrm>
              <a:off x="53228" y="3826845"/>
              <a:ext cx="529200" cy="719010"/>
            </p14:xfrm>
          </p:contentPart>
        </mc:Choice>
        <mc:Fallback xmlns="">
          <p:pic>
            <p:nvPicPr>
              <p:cNvPr id="266" name="잉크 265">
                <a:extLst>
                  <a:ext uri="{FF2B5EF4-FFF2-40B4-BE49-F238E27FC236}">
                    <a16:creationId xmlns:a16="http://schemas.microsoft.com/office/drawing/2014/main" id="{BF9F29DD-1B10-4E6C-B497-34845635E155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5228" y="3790859"/>
                <a:ext cx="564840" cy="790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67" name="잉크 266">
                <a:extLst>
                  <a:ext uri="{FF2B5EF4-FFF2-40B4-BE49-F238E27FC236}">
                    <a16:creationId xmlns:a16="http://schemas.microsoft.com/office/drawing/2014/main" id="{03E0FC54-52E1-4826-8F39-F4C8618662BC}"/>
                  </a:ext>
                </a:extLst>
              </p14:cNvPr>
              <p14:cNvContentPartPr/>
              <p14:nvPr/>
            </p14:nvContentPartPr>
            <p14:xfrm>
              <a:off x="794918" y="1095525"/>
              <a:ext cx="2933550" cy="1066500"/>
            </p14:xfrm>
          </p:contentPart>
        </mc:Choice>
        <mc:Fallback xmlns="">
          <p:pic>
            <p:nvPicPr>
              <p:cNvPr id="267" name="잉크 266">
                <a:extLst>
                  <a:ext uri="{FF2B5EF4-FFF2-40B4-BE49-F238E27FC236}">
                    <a16:creationId xmlns:a16="http://schemas.microsoft.com/office/drawing/2014/main" id="{03E0FC54-52E1-4826-8F39-F4C8618662BC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776919" y="1059519"/>
                <a:ext cx="2969189" cy="1138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68" name="잉크 267">
                <a:extLst>
                  <a:ext uri="{FF2B5EF4-FFF2-40B4-BE49-F238E27FC236}">
                    <a16:creationId xmlns:a16="http://schemas.microsoft.com/office/drawing/2014/main" id="{60180DB4-A5FB-4FB5-B296-10EFA62654B5}"/>
                  </a:ext>
                </a:extLst>
              </p14:cNvPr>
              <p14:cNvContentPartPr/>
              <p14:nvPr/>
            </p14:nvContentPartPr>
            <p14:xfrm>
              <a:off x="2335268" y="2264625"/>
              <a:ext cx="2086290" cy="1174500"/>
            </p14:xfrm>
          </p:contentPart>
        </mc:Choice>
        <mc:Fallback xmlns="">
          <p:pic>
            <p:nvPicPr>
              <p:cNvPr id="268" name="잉크 267">
                <a:extLst>
                  <a:ext uri="{FF2B5EF4-FFF2-40B4-BE49-F238E27FC236}">
                    <a16:creationId xmlns:a16="http://schemas.microsoft.com/office/drawing/2014/main" id="{60180DB4-A5FB-4FB5-B296-10EFA62654B5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2317270" y="2228631"/>
                <a:ext cx="2121925" cy="1246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69" name="잉크 268">
                <a:extLst>
                  <a:ext uri="{FF2B5EF4-FFF2-40B4-BE49-F238E27FC236}">
                    <a16:creationId xmlns:a16="http://schemas.microsoft.com/office/drawing/2014/main" id="{733E28C0-7BEE-4EF7-BC53-273B7922E0B2}"/>
                  </a:ext>
                </a:extLst>
              </p14:cNvPr>
              <p14:cNvContentPartPr/>
              <p14:nvPr/>
            </p14:nvContentPartPr>
            <p14:xfrm>
              <a:off x="4828448" y="2071305"/>
              <a:ext cx="3708180" cy="1476900"/>
            </p14:xfrm>
          </p:contentPart>
        </mc:Choice>
        <mc:Fallback xmlns="">
          <p:pic>
            <p:nvPicPr>
              <p:cNvPr id="269" name="잉크 268">
                <a:extLst>
                  <a:ext uri="{FF2B5EF4-FFF2-40B4-BE49-F238E27FC236}">
                    <a16:creationId xmlns:a16="http://schemas.microsoft.com/office/drawing/2014/main" id="{733E28C0-7BEE-4EF7-BC53-273B7922E0B2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4810449" y="2035309"/>
                <a:ext cx="3743818" cy="1548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77DC7228-4873-4FBE-9F38-0054FAE7D599}"/>
                  </a:ext>
                </a:extLst>
              </p14:cNvPr>
              <p14:cNvContentPartPr/>
              <p14:nvPr/>
            </p14:nvContentPartPr>
            <p14:xfrm>
              <a:off x="8343578" y="3195585"/>
              <a:ext cx="13500" cy="58860"/>
            </p14:xfrm>
          </p:contentPart>
        </mc:Choice>
        <mc:Fallback xmlns=""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77DC7228-4873-4FBE-9F38-0054FAE7D599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8325815" y="3159475"/>
                <a:ext cx="48671" cy="1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71" name="잉크 270">
                <a:extLst>
                  <a:ext uri="{FF2B5EF4-FFF2-40B4-BE49-F238E27FC236}">
                    <a16:creationId xmlns:a16="http://schemas.microsoft.com/office/drawing/2014/main" id="{D72DAC7F-444F-4EC7-82D8-73BA6F4FD4CB}"/>
                  </a:ext>
                </a:extLst>
              </p14:cNvPr>
              <p14:cNvContentPartPr/>
              <p14:nvPr/>
            </p14:nvContentPartPr>
            <p14:xfrm>
              <a:off x="2796428" y="3235815"/>
              <a:ext cx="2413800" cy="490590"/>
            </p14:xfrm>
          </p:contentPart>
        </mc:Choice>
        <mc:Fallback xmlns="">
          <p:pic>
            <p:nvPicPr>
              <p:cNvPr id="271" name="잉크 270">
                <a:extLst>
                  <a:ext uri="{FF2B5EF4-FFF2-40B4-BE49-F238E27FC236}">
                    <a16:creationId xmlns:a16="http://schemas.microsoft.com/office/drawing/2014/main" id="{D72DAC7F-444F-4EC7-82D8-73BA6F4FD4CB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2778428" y="3199822"/>
                <a:ext cx="2449440" cy="562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72" name="잉크 271">
                <a:extLst>
                  <a:ext uri="{FF2B5EF4-FFF2-40B4-BE49-F238E27FC236}">
                    <a16:creationId xmlns:a16="http://schemas.microsoft.com/office/drawing/2014/main" id="{64E71C2E-4859-4EA1-9D8C-EA0197527F2A}"/>
                  </a:ext>
                </a:extLst>
              </p14:cNvPr>
              <p14:cNvContentPartPr/>
              <p14:nvPr/>
            </p14:nvContentPartPr>
            <p14:xfrm>
              <a:off x="550838" y="4587705"/>
              <a:ext cx="1206630" cy="52380"/>
            </p14:xfrm>
          </p:contentPart>
        </mc:Choice>
        <mc:Fallback xmlns="">
          <p:pic>
            <p:nvPicPr>
              <p:cNvPr id="272" name="잉크 271">
                <a:extLst>
                  <a:ext uri="{FF2B5EF4-FFF2-40B4-BE49-F238E27FC236}">
                    <a16:creationId xmlns:a16="http://schemas.microsoft.com/office/drawing/2014/main" id="{64E71C2E-4859-4EA1-9D8C-EA0197527F2A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532839" y="4551828"/>
                <a:ext cx="1242267" cy="123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2A2BDA19-AA6B-4038-89BD-2DC2043029A0}"/>
                  </a:ext>
                </a:extLst>
              </p14:cNvPr>
              <p14:cNvContentPartPr/>
              <p14:nvPr/>
            </p14:nvContentPartPr>
            <p14:xfrm>
              <a:off x="3617498" y="5153895"/>
              <a:ext cx="4788450" cy="859680"/>
            </p14:xfrm>
          </p:contentPart>
        </mc:Choice>
        <mc:Fallback xmlns=""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2A2BDA19-AA6B-4038-89BD-2DC2043029A0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599498" y="5117895"/>
                <a:ext cx="4824091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74" name="잉크 273">
                <a:extLst>
                  <a:ext uri="{FF2B5EF4-FFF2-40B4-BE49-F238E27FC236}">
                    <a16:creationId xmlns:a16="http://schemas.microsoft.com/office/drawing/2014/main" id="{7857FC4C-7D1E-4638-B905-1C2C30A1AADB}"/>
                  </a:ext>
                </a:extLst>
              </p14:cNvPr>
              <p14:cNvContentPartPr/>
              <p14:nvPr/>
            </p14:nvContentPartPr>
            <p14:xfrm>
              <a:off x="4002788" y="5969887"/>
              <a:ext cx="270" cy="270"/>
            </p14:xfrm>
          </p:contentPart>
        </mc:Choice>
        <mc:Fallback xmlns="">
          <p:pic>
            <p:nvPicPr>
              <p:cNvPr id="274" name="잉크 273">
                <a:extLst>
                  <a:ext uri="{FF2B5EF4-FFF2-40B4-BE49-F238E27FC236}">
                    <a16:creationId xmlns:a16="http://schemas.microsoft.com/office/drawing/2014/main" id="{7857FC4C-7D1E-4638-B905-1C2C30A1AADB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989288" y="5942887"/>
                <a:ext cx="270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B08AEAE5-3940-495D-85E4-A00A823207B4}"/>
              </a:ext>
            </a:extLst>
          </p:cNvPr>
          <p:cNvGrpSpPr/>
          <p:nvPr/>
        </p:nvGrpSpPr>
        <p:grpSpPr>
          <a:xfrm>
            <a:off x="621578" y="3496635"/>
            <a:ext cx="7658010" cy="2450572"/>
            <a:chOff x="828771" y="3519180"/>
            <a:chExt cx="10210680" cy="32674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D9108EAB-973A-4B1A-BE38-6EF9371F0552}"/>
                    </a:ext>
                  </a:extLst>
                </p14:cNvPr>
                <p14:cNvContentPartPr/>
                <p14:nvPr/>
              </p14:nvContentPartPr>
              <p14:xfrm>
                <a:off x="863331" y="4994820"/>
                <a:ext cx="1374840" cy="5256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D9108EAB-973A-4B1A-BE38-6EF9371F05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54331" y="4985820"/>
                  <a:ext cx="1392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87AD2E5E-9B38-4406-8EB3-2B1957DE840A}"/>
                    </a:ext>
                  </a:extLst>
                </p14:cNvPr>
                <p14:cNvContentPartPr/>
                <p14:nvPr/>
              </p14:nvContentPartPr>
              <p14:xfrm>
                <a:off x="950091" y="4964220"/>
                <a:ext cx="1244880" cy="7596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87AD2E5E-9B38-4406-8EB3-2B1957DE840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41451" y="4955580"/>
                  <a:ext cx="1262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3C82C96B-0D90-45AA-AF69-F032CA146FB1}"/>
                    </a:ext>
                  </a:extLst>
                </p14:cNvPr>
                <p14:cNvContentPartPr/>
                <p14:nvPr/>
              </p14:nvContentPartPr>
              <p14:xfrm>
                <a:off x="2049891" y="3807900"/>
                <a:ext cx="137160" cy="27072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3C82C96B-0D90-45AA-AF69-F032CA146FB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041251" y="3798900"/>
                  <a:ext cx="154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ECA4A29B-EED9-495C-ABC3-BCE98AF6B7C9}"/>
                    </a:ext>
                  </a:extLst>
                </p14:cNvPr>
                <p14:cNvContentPartPr/>
                <p14:nvPr/>
              </p14:nvContentPartPr>
              <p14:xfrm>
                <a:off x="2071851" y="3929580"/>
                <a:ext cx="130320" cy="6840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ECA4A29B-EED9-495C-ABC3-BCE98AF6B7C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063211" y="3920580"/>
                  <a:ext cx="147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8057B118-C778-45FB-9EED-A8F7FB72ED17}"/>
                    </a:ext>
                  </a:extLst>
                </p14:cNvPr>
                <p14:cNvContentPartPr/>
                <p14:nvPr/>
              </p14:nvContentPartPr>
              <p14:xfrm>
                <a:off x="2288211" y="3731940"/>
                <a:ext cx="64080" cy="36000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8057B118-C778-45FB-9EED-A8F7FB72ED1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279211" y="3722940"/>
                  <a:ext cx="817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69B3C0DF-1C94-4D8E-ABEC-F3E348CF51ED}"/>
                    </a:ext>
                  </a:extLst>
                </p14:cNvPr>
                <p14:cNvContentPartPr/>
                <p14:nvPr/>
              </p14:nvContentPartPr>
              <p14:xfrm>
                <a:off x="2310891" y="3711780"/>
                <a:ext cx="169200" cy="2624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69B3C0DF-1C94-4D8E-ABEC-F3E348CF51E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301891" y="3702780"/>
                  <a:ext cx="186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D5006193-9279-437C-B35A-9C0A02A0B23D}"/>
                    </a:ext>
                  </a:extLst>
                </p14:cNvPr>
                <p14:cNvContentPartPr/>
                <p14:nvPr/>
              </p14:nvContentPartPr>
              <p14:xfrm>
                <a:off x="2434731" y="3567060"/>
                <a:ext cx="113400" cy="14616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D5006193-9279-437C-B35A-9C0A02A0B23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426091" y="3558060"/>
                  <a:ext cx="131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7690929-FACB-4415-81B7-210D0102F3AD}"/>
                    </a:ext>
                  </a:extLst>
                </p14:cNvPr>
                <p14:cNvContentPartPr/>
                <p14:nvPr/>
              </p14:nvContentPartPr>
              <p14:xfrm>
                <a:off x="2595291" y="3554100"/>
                <a:ext cx="28800" cy="12996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7690929-FACB-4415-81B7-210D0102F3A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586651" y="3545100"/>
                  <a:ext cx="46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66D3CCCE-8AFC-4C25-8C81-1C1F52D4AF7F}"/>
                    </a:ext>
                  </a:extLst>
                </p14:cNvPr>
                <p14:cNvContentPartPr/>
                <p14:nvPr/>
              </p14:nvContentPartPr>
              <p14:xfrm>
                <a:off x="2540211" y="3519180"/>
                <a:ext cx="239400" cy="14544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66D3CCCE-8AFC-4C25-8C81-1C1F52D4AF7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531571" y="3510180"/>
                  <a:ext cx="257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46010279-F573-4793-A5A2-9A655B054819}"/>
                    </a:ext>
                  </a:extLst>
                </p14:cNvPr>
                <p14:cNvContentPartPr/>
                <p14:nvPr/>
              </p14:nvContentPartPr>
              <p14:xfrm>
                <a:off x="2253291" y="3905820"/>
                <a:ext cx="595800" cy="23220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46010279-F573-4793-A5A2-9A655B05481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244291" y="3896820"/>
                  <a:ext cx="613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0C9D89E4-0ABB-4D71-A9D1-321AEBE3030E}"/>
                    </a:ext>
                  </a:extLst>
                </p14:cNvPr>
                <p14:cNvContentPartPr/>
                <p14:nvPr/>
              </p14:nvContentPartPr>
              <p14:xfrm>
                <a:off x="2609691" y="4663260"/>
                <a:ext cx="338040" cy="4752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0C9D89E4-0ABB-4D71-A9D1-321AEBE3030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600691" y="4654620"/>
                  <a:ext cx="355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04344622-D96F-4892-B411-21C688F83331}"/>
                    </a:ext>
                  </a:extLst>
                </p14:cNvPr>
                <p14:cNvContentPartPr/>
                <p14:nvPr/>
              </p14:nvContentPartPr>
              <p14:xfrm>
                <a:off x="2654331" y="4600260"/>
                <a:ext cx="391680" cy="2750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04344622-D96F-4892-B411-21C688F8333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645331" y="4591260"/>
                  <a:ext cx="409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E94B0F76-A15A-414E-97EC-3E7D5D144684}"/>
                    </a:ext>
                  </a:extLst>
                </p14:cNvPr>
                <p14:cNvContentPartPr/>
                <p14:nvPr/>
              </p14:nvContentPartPr>
              <p14:xfrm>
                <a:off x="1265811" y="5125860"/>
                <a:ext cx="76320" cy="34308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E94B0F76-A15A-414E-97EC-3E7D5D14468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256811" y="5117220"/>
                  <a:ext cx="93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B8DF63B8-4BAC-4FA5-85AA-F9584241B71D}"/>
                    </a:ext>
                  </a:extLst>
                </p14:cNvPr>
                <p14:cNvContentPartPr/>
                <p14:nvPr/>
              </p14:nvContentPartPr>
              <p14:xfrm>
                <a:off x="1347891" y="5156820"/>
                <a:ext cx="42840" cy="42120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B8DF63B8-4BAC-4FA5-85AA-F9584241B71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38891" y="5148180"/>
                  <a:ext cx="60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96302E64-BD99-4FFB-BA66-0D60E0C3877F}"/>
                    </a:ext>
                  </a:extLst>
                </p14:cNvPr>
                <p14:cNvContentPartPr/>
                <p14:nvPr/>
              </p14:nvContentPartPr>
              <p14:xfrm>
                <a:off x="831291" y="5758020"/>
                <a:ext cx="808200" cy="80388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96302E64-BD99-4FFB-BA66-0D60E0C3877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22651" y="5749380"/>
                  <a:ext cx="82584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61FB8CA9-41CC-4A4F-976D-3CD450EDE717}"/>
                    </a:ext>
                  </a:extLst>
                </p14:cNvPr>
                <p14:cNvContentPartPr/>
                <p14:nvPr/>
              </p14:nvContentPartPr>
              <p14:xfrm>
                <a:off x="828771" y="3941820"/>
                <a:ext cx="623160" cy="99612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61FB8CA9-41CC-4A4F-976D-3CD450EDE71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20131" y="3933180"/>
                  <a:ext cx="64080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EF1BBD9A-C525-40AB-9E14-24DEB51520C3}"/>
                    </a:ext>
                  </a:extLst>
                </p14:cNvPr>
                <p14:cNvContentPartPr/>
                <p14:nvPr/>
              </p14:nvContentPartPr>
              <p14:xfrm>
                <a:off x="3398091" y="5080500"/>
                <a:ext cx="374040" cy="47556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EF1BBD9A-C525-40AB-9E14-24DEB51520C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389091" y="5071860"/>
                  <a:ext cx="3916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26765B5E-BAC3-4D95-8B3D-9718D524584B}"/>
                    </a:ext>
                  </a:extLst>
                </p14:cNvPr>
                <p14:cNvContentPartPr/>
                <p14:nvPr/>
              </p14:nvContentPartPr>
              <p14:xfrm>
                <a:off x="3832971" y="5115780"/>
                <a:ext cx="414720" cy="51480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26765B5E-BAC3-4D95-8B3D-9718D524584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824331" y="5107140"/>
                  <a:ext cx="4323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3512E7BA-9D54-4B48-B627-154AAAE4C3FB}"/>
                    </a:ext>
                  </a:extLst>
                </p14:cNvPr>
                <p14:cNvContentPartPr/>
                <p14:nvPr/>
              </p14:nvContentPartPr>
              <p14:xfrm>
                <a:off x="5229771" y="5095620"/>
                <a:ext cx="309600" cy="54216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3512E7BA-9D54-4B48-B627-154AAAE4C3F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221131" y="5086620"/>
                  <a:ext cx="32724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C22EDE85-3F14-4500-A677-F1F060E6535A}"/>
                    </a:ext>
                  </a:extLst>
                </p14:cNvPr>
                <p14:cNvContentPartPr/>
                <p14:nvPr/>
              </p14:nvContentPartPr>
              <p14:xfrm>
                <a:off x="5740611" y="5219100"/>
                <a:ext cx="297720" cy="47160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C22EDE85-3F14-4500-A677-F1F060E6535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731971" y="5210100"/>
                  <a:ext cx="3153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F54BAC68-33A7-4F9A-9F6E-6D11E21F2057}"/>
                    </a:ext>
                  </a:extLst>
                </p14:cNvPr>
                <p14:cNvContentPartPr/>
                <p14:nvPr/>
              </p14:nvContentPartPr>
              <p14:xfrm>
                <a:off x="5705691" y="5368500"/>
                <a:ext cx="274320" cy="25776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F54BAC68-33A7-4F9A-9F6E-6D11E21F205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697051" y="5359500"/>
                  <a:ext cx="291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5C108E90-95DC-4413-AE61-F92BF043B755}"/>
                    </a:ext>
                  </a:extLst>
                </p14:cNvPr>
                <p14:cNvContentPartPr/>
                <p14:nvPr/>
              </p14:nvContentPartPr>
              <p14:xfrm>
                <a:off x="3625971" y="4790700"/>
                <a:ext cx="640080" cy="5472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5C108E90-95DC-4413-AE61-F92BF043B75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617331" y="4782060"/>
                  <a:ext cx="657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695CD4C2-242A-41A4-892C-3DF87762F110}"/>
                    </a:ext>
                  </a:extLst>
                </p14:cNvPr>
                <p14:cNvContentPartPr/>
                <p14:nvPr/>
              </p14:nvContentPartPr>
              <p14:xfrm>
                <a:off x="3321411" y="4171140"/>
                <a:ext cx="419400" cy="51228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695CD4C2-242A-41A4-892C-3DF87762F11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312771" y="4162140"/>
                  <a:ext cx="4370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67B6D300-BD9F-4560-88B9-4E7AC44BC361}"/>
                    </a:ext>
                  </a:extLst>
                </p14:cNvPr>
                <p14:cNvContentPartPr/>
                <p14:nvPr/>
              </p14:nvContentPartPr>
              <p14:xfrm>
                <a:off x="3753051" y="4093740"/>
                <a:ext cx="577800" cy="67464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67B6D300-BD9F-4560-88B9-4E7AC44BC36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744411" y="4085100"/>
                  <a:ext cx="59544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6F05B78F-D591-4202-A46F-9A4B74F4CA33}"/>
                    </a:ext>
                  </a:extLst>
                </p14:cNvPr>
                <p14:cNvContentPartPr/>
                <p14:nvPr/>
              </p14:nvContentPartPr>
              <p14:xfrm>
                <a:off x="4542531" y="4835340"/>
                <a:ext cx="200160" cy="2088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6F05B78F-D591-4202-A46F-9A4B74F4CA3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533891" y="4826340"/>
                  <a:ext cx="217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64277AC0-273B-4272-8C07-235BD1F3156C}"/>
                    </a:ext>
                  </a:extLst>
                </p14:cNvPr>
                <p14:cNvContentPartPr/>
                <p14:nvPr/>
              </p14:nvContentPartPr>
              <p14:xfrm>
                <a:off x="4553331" y="4914180"/>
                <a:ext cx="223920" cy="111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64277AC0-273B-4272-8C07-235BD1F3156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544691" y="4905540"/>
                  <a:ext cx="241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7E1EB738-E25E-4808-A240-1EAAAFAF4126}"/>
                    </a:ext>
                  </a:extLst>
                </p14:cNvPr>
                <p14:cNvContentPartPr/>
                <p14:nvPr/>
              </p14:nvContentPartPr>
              <p14:xfrm>
                <a:off x="4997931" y="4835700"/>
                <a:ext cx="1396800" cy="4284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7E1EB738-E25E-4808-A240-1EAAAFAF412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989291" y="4827060"/>
                  <a:ext cx="1414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BEF94EC7-2F4A-4395-B09F-137B0F0DE174}"/>
                    </a:ext>
                  </a:extLst>
                </p14:cNvPr>
                <p14:cNvContentPartPr/>
                <p14:nvPr/>
              </p14:nvContentPartPr>
              <p14:xfrm>
                <a:off x="4947531" y="4166820"/>
                <a:ext cx="352080" cy="55368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BEF94EC7-2F4A-4395-B09F-137B0F0DE17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938891" y="4158180"/>
                  <a:ext cx="36972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BF63BB52-6234-44DF-A48A-A059F5C58CBC}"/>
                    </a:ext>
                  </a:extLst>
                </p14:cNvPr>
                <p14:cNvContentPartPr/>
                <p14:nvPr/>
              </p14:nvContentPartPr>
              <p14:xfrm>
                <a:off x="5327691" y="3999780"/>
                <a:ext cx="218520" cy="73116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BF63BB52-6234-44DF-A48A-A059F5C58CB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319051" y="3990780"/>
                  <a:ext cx="236160" cy="7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125E0FB6-55E1-4A80-A748-BF1A23F1EB23}"/>
                    </a:ext>
                  </a:extLst>
                </p14:cNvPr>
                <p14:cNvContentPartPr/>
                <p14:nvPr/>
              </p14:nvContentPartPr>
              <p14:xfrm>
                <a:off x="6169011" y="4124340"/>
                <a:ext cx="282960" cy="52092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125E0FB6-55E1-4A80-A748-BF1A23F1EB2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160011" y="4115700"/>
                  <a:ext cx="3006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EB3EE0BB-6FFF-4CB6-8231-96D5A33158FC}"/>
                    </a:ext>
                  </a:extLst>
                </p14:cNvPr>
                <p14:cNvContentPartPr/>
                <p14:nvPr/>
              </p14:nvContentPartPr>
              <p14:xfrm>
                <a:off x="6464211" y="4266900"/>
                <a:ext cx="249120" cy="36576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EB3EE0BB-6FFF-4CB6-8231-96D5A33158F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455211" y="4258260"/>
                  <a:ext cx="2667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AD963ED5-5678-4313-9A59-F7276A46CC5F}"/>
                    </a:ext>
                  </a:extLst>
                </p14:cNvPr>
                <p14:cNvContentPartPr/>
                <p14:nvPr/>
              </p14:nvContentPartPr>
              <p14:xfrm>
                <a:off x="6789651" y="4081860"/>
                <a:ext cx="125280" cy="60192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AD963ED5-5678-4313-9A59-F7276A46CC5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781011" y="4072860"/>
                  <a:ext cx="14292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79EE2DDF-1A7C-4FBD-ACC0-FB22F5BCC21F}"/>
                    </a:ext>
                  </a:extLst>
                </p14:cNvPr>
                <p14:cNvContentPartPr/>
                <p14:nvPr/>
              </p14:nvContentPartPr>
              <p14:xfrm>
                <a:off x="7250091" y="4737420"/>
                <a:ext cx="22680" cy="41832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79EE2DDF-1A7C-4FBD-ACC0-FB22F5BCC21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241091" y="4728780"/>
                  <a:ext cx="403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99849355-F451-40DF-B6F7-21EA83E4FC66}"/>
                    </a:ext>
                  </a:extLst>
                </p14:cNvPr>
                <p14:cNvContentPartPr/>
                <p14:nvPr/>
              </p14:nvContentPartPr>
              <p14:xfrm>
                <a:off x="7064331" y="4843620"/>
                <a:ext cx="2686320" cy="14220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99849355-F451-40DF-B6F7-21EA83E4FC6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055691" y="4834620"/>
                  <a:ext cx="2703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3FDEB833-E165-4027-A731-3900D613E679}"/>
                    </a:ext>
                  </a:extLst>
                </p14:cNvPr>
                <p14:cNvContentPartPr/>
                <p14:nvPr/>
              </p14:nvContentPartPr>
              <p14:xfrm>
                <a:off x="8128491" y="5152860"/>
                <a:ext cx="408960" cy="51048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3FDEB833-E165-4027-A731-3900D613E67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119491" y="5144220"/>
                  <a:ext cx="4266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DEFF775A-601F-4EC6-BFFC-36FCFCFD0299}"/>
                    </a:ext>
                  </a:extLst>
                </p14:cNvPr>
                <p14:cNvContentPartPr/>
                <p14:nvPr/>
              </p14:nvContentPartPr>
              <p14:xfrm>
                <a:off x="8657331" y="5284260"/>
                <a:ext cx="334440" cy="43056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DEFF775A-601F-4EC6-BFFC-36FCFCFD029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648691" y="5275620"/>
                  <a:ext cx="3520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EBE51511-9F5E-4FC5-BDC3-5136AC086C59}"/>
                    </a:ext>
                  </a:extLst>
                </p14:cNvPr>
                <p14:cNvContentPartPr/>
                <p14:nvPr/>
              </p14:nvContentPartPr>
              <p14:xfrm>
                <a:off x="8563371" y="5372100"/>
                <a:ext cx="392400" cy="28728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EBE51511-9F5E-4FC5-BDC3-5136AC086C5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554371" y="5363460"/>
                  <a:ext cx="410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85DAC8CC-66DA-4CCD-94FA-33DC56CF068F}"/>
                    </a:ext>
                  </a:extLst>
                </p14:cNvPr>
                <p14:cNvContentPartPr/>
                <p14:nvPr/>
              </p14:nvContentPartPr>
              <p14:xfrm>
                <a:off x="7683531" y="4046580"/>
                <a:ext cx="647280" cy="66420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85DAC8CC-66DA-4CCD-94FA-33DC56CF068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674891" y="4037940"/>
                  <a:ext cx="66492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DA292123-6649-4548-9E4A-85A01331FCBF}"/>
                    </a:ext>
                  </a:extLst>
                </p14:cNvPr>
                <p14:cNvContentPartPr/>
                <p14:nvPr/>
              </p14:nvContentPartPr>
              <p14:xfrm>
                <a:off x="8402811" y="4337820"/>
                <a:ext cx="238320" cy="33516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DA292123-6649-4548-9E4A-85A01331FCB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394171" y="4328820"/>
                  <a:ext cx="255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E7FFC3DA-4429-4FD9-8AA8-E4DE3224B70F}"/>
                    </a:ext>
                  </a:extLst>
                </p14:cNvPr>
                <p14:cNvContentPartPr/>
                <p14:nvPr/>
              </p14:nvContentPartPr>
              <p14:xfrm>
                <a:off x="8349891" y="4028580"/>
                <a:ext cx="506520" cy="63900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E7FFC3DA-4429-4FD9-8AA8-E4DE3224B70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340891" y="4019940"/>
                  <a:ext cx="52416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60FD421C-BD92-47FA-8E3D-66F62DC14D5C}"/>
                    </a:ext>
                  </a:extLst>
                </p14:cNvPr>
                <p14:cNvContentPartPr/>
                <p14:nvPr/>
              </p14:nvContentPartPr>
              <p14:xfrm>
                <a:off x="8737611" y="4041180"/>
                <a:ext cx="78120" cy="62568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60FD421C-BD92-47FA-8E3D-66F62DC14D5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28971" y="4032540"/>
                  <a:ext cx="957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DE892D4E-A5FC-4E2B-BEBD-367BFB3ADB55}"/>
                    </a:ext>
                  </a:extLst>
                </p14:cNvPr>
                <p14:cNvContentPartPr/>
                <p14:nvPr/>
              </p14:nvContentPartPr>
              <p14:xfrm>
                <a:off x="8322531" y="5807409"/>
                <a:ext cx="2716920" cy="97920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DE892D4E-A5FC-4E2B-BEBD-367BFB3ADB55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313891" y="5798769"/>
                  <a:ext cx="273456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8400E6D9-5F7A-41E1-9302-8B2E716BE9E7}"/>
                    </a:ext>
                  </a:extLst>
                </p14:cNvPr>
                <p14:cNvContentPartPr/>
                <p14:nvPr/>
              </p14:nvContentPartPr>
              <p14:xfrm>
                <a:off x="8980251" y="6720729"/>
                <a:ext cx="31320" cy="3888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8400E6D9-5F7A-41E1-9302-8B2E716BE9E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971251" y="6711729"/>
                  <a:ext cx="4896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78" name="잉크 277">
                <a:extLst>
                  <a:ext uri="{FF2B5EF4-FFF2-40B4-BE49-F238E27FC236}">
                    <a16:creationId xmlns:a16="http://schemas.microsoft.com/office/drawing/2014/main" id="{8789FAF4-9728-4C3F-A8D3-2256408B89FF}"/>
                  </a:ext>
                </a:extLst>
              </p14:cNvPr>
              <p14:cNvContentPartPr/>
              <p14:nvPr/>
            </p14:nvContentPartPr>
            <p14:xfrm>
              <a:off x="6284288" y="5424487"/>
              <a:ext cx="347220" cy="449820"/>
            </p14:xfrm>
          </p:contentPart>
        </mc:Choice>
        <mc:Fallback xmlns="">
          <p:pic>
            <p:nvPicPr>
              <p:cNvPr id="278" name="잉크 277">
                <a:extLst>
                  <a:ext uri="{FF2B5EF4-FFF2-40B4-BE49-F238E27FC236}">
                    <a16:creationId xmlns:a16="http://schemas.microsoft.com/office/drawing/2014/main" id="{8789FAF4-9728-4C3F-A8D3-2256408B89FF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248307" y="5352516"/>
                <a:ext cx="418823" cy="593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37EA7DF8-BB49-4018-B0B5-CBC159AC0A11}"/>
                  </a:ext>
                </a:extLst>
              </p14:cNvPr>
              <p14:cNvContentPartPr/>
              <p14:nvPr/>
            </p14:nvContentPartPr>
            <p14:xfrm>
              <a:off x="6443588" y="5299207"/>
              <a:ext cx="1664280" cy="598050"/>
            </p14:xfrm>
          </p:contentPart>
        </mc:Choice>
        <mc:Fallback xmlns=""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37EA7DF8-BB49-4018-B0B5-CBC159AC0A11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407596" y="5227239"/>
                <a:ext cx="1735905" cy="741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82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EA141-7FF1-314D-4B83-04649C8E898B}"/>
              </a:ext>
            </a:extLst>
          </p:cNvPr>
          <p:cNvGrpSpPr/>
          <p:nvPr/>
        </p:nvGrpSpPr>
        <p:grpSpPr>
          <a:xfrm>
            <a:off x="452263" y="1055565"/>
            <a:ext cx="424710" cy="251100"/>
            <a:chOff x="603017" y="264420"/>
            <a:chExt cx="56628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145F1195-276D-207F-2F5A-D273D66BD1B4}"/>
                    </a:ext>
                  </a:extLst>
                </p14:cNvPr>
                <p14:cNvContentPartPr/>
                <p14:nvPr/>
              </p14:nvContentPartPr>
              <p14:xfrm>
                <a:off x="603017" y="280260"/>
                <a:ext cx="245880" cy="3189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145F1195-276D-207F-2F5A-D273D66BD1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4017" y="271620"/>
                  <a:ext cx="2635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3296025-8A62-4715-AB91-8C716BCC3931}"/>
                    </a:ext>
                  </a:extLst>
                </p14:cNvPr>
                <p14:cNvContentPartPr/>
                <p14:nvPr/>
              </p14:nvContentPartPr>
              <p14:xfrm>
                <a:off x="894617" y="264420"/>
                <a:ext cx="99360" cy="1303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3296025-8A62-4715-AB91-8C716BCC39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5617" y="255420"/>
                  <a:ext cx="117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7929574-BFA5-4EC7-FC0D-F731A29D8CD1}"/>
                    </a:ext>
                  </a:extLst>
                </p14:cNvPr>
                <p14:cNvContentPartPr/>
                <p14:nvPr/>
              </p14:nvContentPartPr>
              <p14:xfrm>
                <a:off x="866897" y="406620"/>
                <a:ext cx="103680" cy="1677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7929574-BFA5-4EC7-FC0D-F731A29D8C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8257" y="397620"/>
                  <a:ext cx="121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D09DEB2-481C-3D2A-98FC-BC3B01F2B872}"/>
                    </a:ext>
                  </a:extLst>
                </p14:cNvPr>
                <p14:cNvContentPartPr/>
                <p14:nvPr/>
              </p14:nvContentPartPr>
              <p14:xfrm>
                <a:off x="1034297" y="279180"/>
                <a:ext cx="76680" cy="1479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D09DEB2-481C-3D2A-98FC-BC3B01F2B8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657" y="270540"/>
                  <a:ext cx="94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D0985E1-F98B-BA91-D510-6FF02ED529DF}"/>
                    </a:ext>
                  </a:extLst>
                </p14:cNvPr>
                <p14:cNvContentPartPr/>
                <p14:nvPr/>
              </p14:nvContentPartPr>
              <p14:xfrm>
                <a:off x="1092257" y="278820"/>
                <a:ext cx="77040" cy="298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D0985E1-F98B-BA91-D510-6FF02ED529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3617" y="270180"/>
                  <a:ext cx="9468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294BD0-08FB-2225-EF4C-BC50E6A2F23F}"/>
              </a:ext>
            </a:extLst>
          </p:cNvPr>
          <p:cNvGrpSpPr/>
          <p:nvPr/>
        </p:nvGrpSpPr>
        <p:grpSpPr>
          <a:xfrm>
            <a:off x="1109443" y="1027755"/>
            <a:ext cx="464670" cy="272970"/>
            <a:chOff x="1479257" y="227340"/>
            <a:chExt cx="61956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A1F1A56-F42B-9B0D-1860-EAD8BF79282D}"/>
                    </a:ext>
                  </a:extLst>
                </p14:cNvPr>
                <p14:cNvContentPartPr/>
                <p14:nvPr/>
              </p14:nvContentPartPr>
              <p14:xfrm>
                <a:off x="1479257" y="261540"/>
                <a:ext cx="40320" cy="230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A1F1A56-F42B-9B0D-1860-EAD8BF7928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0617" y="252540"/>
                  <a:ext cx="57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069CBE6-CFAA-FF68-821A-5BE3746A5E70}"/>
                    </a:ext>
                  </a:extLst>
                </p14:cNvPr>
                <p14:cNvContentPartPr/>
                <p14:nvPr/>
              </p14:nvContentPartPr>
              <p14:xfrm>
                <a:off x="1510217" y="227340"/>
                <a:ext cx="175680" cy="221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069CBE6-CFAA-FF68-821A-5BE3746A5E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1577" y="218700"/>
                  <a:ext cx="193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1064709-B4DD-C50D-11B2-1955098D8446}"/>
                    </a:ext>
                  </a:extLst>
                </p14:cNvPr>
                <p14:cNvContentPartPr/>
                <p14:nvPr/>
              </p14:nvContentPartPr>
              <p14:xfrm>
                <a:off x="1561697" y="437940"/>
                <a:ext cx="93600" cy="98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1064709-B4DD-C50D-11B2-1955098D84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53057" y="429300"/>
                  <a:ext cx="111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1D81C44-62ED-D973-123F-083D50E399D2}"/>
                    </a:ext>
                  </a:extLst>
                </p14:cNvPr>
                <p14:cNvContentPartPr/>
                <p14:nvPr/>
              </p14:nvContentPartPr>
              <p14:xfrm>
                <a:off x="1718297" y="251820"/>
                <a:ext cx="45360" cy="196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1D81C44-62ED-D973-123F-083D50E399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9657" y="243180"/>
                  <a:ext cx="63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669D298-F187-E41F-5795-1B05023AC86C}"/>
                    </a:ext>
                  </a:extLst>
                </p14:cNvPr>
                <p14:cNvContentPartPr/>
                <p14:nvPr/>
              </p14:nvContentPartPr>
              <p14:xfrm>
                <a:off x="1704977" y="234540"/>
                <a:ext cx="221760" cy="298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669D298-F187-E41F-5795-1B05023AC8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6337" y="225540"/>
                  <a:ext cx="239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DB719CD-9BA9-51AA-E74D-215141521939}"/>
                    </a:ext>
                  </a:extLst>
                </p14:cNvPr>
                <p14:cNvContentPartPr/>
                <p14:nvPr/>
              </p14:nvContentPartPr>
              <p14:xfrm>
                <a:off x="1825577" y="269460"/>
                <a:ext cx="262800" cy="321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DB719CD-9BA9-51AA-E74D-2151415219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6937" y="260820"/>
                  <a:ext cx="2804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E3BEB3C-D9C3-55FE-584A-CD83FA85236E}"/>
                    </a:ext>
                  </a:extLst>
                </p14:cNvPr>
                <p14:cNvContentPartPr/>
                <p14:nvPr/>
              </p14:nvContentPartPr>
              <p14:xfrm>
                <a:off x="2087657" y="440820"/>
                <a:ext cx="11160" cy="61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E3BEB3C-D9C3-55FE-584A-CD83FA8523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8657" y="432180"/>
                  <a:ext cx="288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66E0F6F-3AD2-CA2D-55BD-ED780856838D}"/>
              </a:ext>
            </a:extLst>
          </p:cNvPr>
          <p:cNvGrpSpPr/>
          <p:nvPr/>
        </p:nvGrpSpPr>
        <p:grpSpPr>
          <a:xfrm>
            <a:off x="4105093" y="942435"/>
            <a:ext cx="700380" cy="695250"/>
            <a:chOff x="5473457" y="113580"/>
            <a:chExt cx="933840" cy="92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EEE122E-9B0C-EDEC-A1A9-225AFC0517A8}"/>
                    </a:ext>
                  </a:extLst>
                </p14:cNvPr>
                <p14:cNvContentPartPr/>
                <p14:nvPr/>
              </p14:nvContentPartPr>
              <p14:xfrm>
                <a:off x="5576777" y="205740"/>
                <a:ext cx="182520" cy="3862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EEE122E-9B0C-EDEC-A1A9-225AFC0517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8137" y="197100"/>
                  <a:ext cx="2001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ACDC6F8-071D-1F8E-F10D-F8FE85ECDD24}"/>
                    </a:ext>
                  </a:extLst>
                </p14:cNvPr>
                <p14:cNvContentPartPr/>
                <p14:nvPr/>
              </p14:nvContentPartPr>
              <p14:xfrm>
                <a:off x="5734817" y="411300"/>
                <a:ext cx="331920" cy="1843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ACDC6F8-071D-1F8E-F10D-F8FE85ECDD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25817" y="402300"/>
                  <a:ext cx="349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0BC4B58-AD21-AB21-B81A-E90785829A66}"/>
                    </a:ext>
                  </a:extLst>
                </p14:cNvPr>
                <p14:cNvContentPartPr/>
                <p14:nvPr/>
              </p14:nvContentPartPr>
              <p14:xfrm>
                <a:off x="6046577" y="460260"/>
                <a:ext cx="56880" cy="113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0BC4B58-AD21-AB21-B81A-E90785829A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37577" y="451620"/>
                  <a:ext cx="74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ACFBD54-5057-187E-7A2B-78BF5CF852C5}"/>
                    </a:ext>
                  </a:extLst>
                </p14:cNvPr>
                <p14:cNvContentPartPr/>
                <p14:nvPr/>
              </p14:nvContentPartPr>
              <p14:xfrm>
                <a:off x="6104177" y="113580"/>
                <a:ext cx="196560" cy="4586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ACFBD54-5057-187E-7A2B-78BF5CF852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95537" y="104940"/>
                  <a:ext cx="2142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1B8E6CA-F93A-28F9-EA90-113BF5E301D8}"/>
                    </a:ext>
                  </a:extLst>
                </p14:cNvPr>
                <p14:cNvContentPartPr/>
                <p14:nvPr/>
              </p14:nvContentPartPr>
              <p14:xfrm>
                <a:off x="5473457" y="654300"/>
                <a:ext cx="731520" cy="673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1B8E6CA-F93A-28F9-EA90-113BF5E301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64457" y="645300"/>
                  <a:ext cx="749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EFA9962-D33A-9111-AE95-E0778D6E5B56}"/>
                    </a:ext>
                  </a:extLst>
                </p14:cNvPr>
                <p14:cNvContentPartPr/>
                <p14:nvPr/>
              </p14:nvContentPartPr>
              <p14:xfrm>
                <a:off x="5728697" y="786060"/>
                <a:ext cx="126720" cy="2160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EFA9962-D33A-9111-AE95-E0778D6E5B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19697" y="777060"/>
                  <a:ext cx="144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F4BFAAB-763F-6EC5-59CF-39484D269C86}"/>
                    </a:ext>
                  </a:extLst>
                </p14:cNvPr>
                <p14:cNvContentPartPr/>
                <p14:nvPr/>
              </p14:nvContentPartPr>
              <p14:xfrm>
                <a:off x="5881697" y="749700"/>
                <a:ext cx="33120" cy="43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F4BFAAB-763F-6EC5-59CF-39484D269C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73057" y="741060"/>
                  <a:ext cx="50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8B00950-E8D7-2026-414A-572819768B23}"/>
                    </a:ext>
                  </a:extLst>
                </p14:cNvPr>
                <p14:cNvContentPartPr/>
                <p14:nvPr/>
              </p14:nvContentPartPr>
              <p14:xfrm>
                <a:off x="5840657" y="835740"/>
                <a:ext cx="90360" cy="687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8B00950-E8D7-2026-414A-572819768B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31657" y="826740"/>
                  <a:ext cx="108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1E83EE6-D3FB-AE3C-2C3F-67076952AB84}"/>
                    </a:ext>
                  </a:extLst>
                </p14:cNvPr>
                <p14:cNvContentPartPr/>
                <p14:nvPr/>
              </p14:nvContentPartPr>
              <p14:xfrm>
                <a:off x="5841017" y="822780"/>
                <a:ext cx="136800" cy="217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1E83EE6-D3FB-AE3C-2C3F-67076952AB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32377" y="813780"/>
                  <a:ext cx="154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91DF953-9D25-1835-469A-3FF4134557D7}"/>
                    </a:ext>
                  </a:extLst>
                </p14:cNvPr>
                <p14:cNvContentPartPr/>
                <p14:nvPr/>
              </p14:nvContentPartPr>
              <p14:xfrm>
                <a:off x="6023537" y="760860"/>
                <a:ext cx="92520" cy="1998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91DF953-9D25-1835-469A-3FF4134557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14537" y="751860"/>
                  <a:ext cx="110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9B88303-65F3-C87A-4F26-309C0A88AEED}"/>
                    </a:ext>
                  </a:extLst>
                </p14:cNvPr>
                <p14:cNvContentPartPr/>
                <p14:nvPr/>
              </p14:nvContentPartPr>
              <p14:xfrm>
                <a:off x="6103097" y="861300"/>
                <a:ext cx="113760" cy="70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9B88303-65F3-C87A-4F26-309C0A88AE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94457" y="852300"/>
                  <a:ext cx="131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3529827-C3DA-BA33-BC34-34A6C12655CC}"/>
                    </a:ext>
                  </a:extLst>
                </p14:cNvPr>
                <p14:cNvContentPartPr/>
                <p14:nvPr/>
              </p14:nvContentPartPr>
              <p14:xfrm>
                <a:off x="6232697" y="754740"/>
                <a:ext cx="174600" cy="2030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3529827-C3DA-BA33-BC34-34A6C12655C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24057" y="746100"/>
                  <a:ext cx="1922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2F6DAB7-DB00-7B66-3BDF-7B1F9FC60511}"/>
              </a:ext>
            </a:extLst>
          </p:cNvPr>
          <p:cNvGrpSpPr/>
          <p:nvPr/>
        </p:nvGrpSpPr>
        <p:grpSpPr>
          <a:xfrm>
            <a:off x="5010403" y="967815"/>
            <a:ext cx="905850" cy="471150"/>
            <a:chOff x="6680537" y="147420"/>
            <a:chExt cx="120780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AB4EA7F-FB3E-E1CF-E2BF-628EB2F4D11D}"/>
                    </a:ext>
                  </a:extLst>
                </p14:cNvPr>
                <p14:cNvContentPartPr/>
                <p14:nvPr/>
              </p14:nvContentPartPr>
              <p14:xfrm>
                <a:off x="6812657" y="307980"/>
                <a:ext cx="169560" cy="2221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AB4EA7F-FB3E-E1CF-E2BF-628EB2F4D1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04017" y="299340"/>
                  <a:ext cx="187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12E4975-B34D-A9C2-6667-0FEECE2AD8BE}"/>
                    </a:ext>
                  </a:extLst>
                </p14:cNvPr>
                <p14:cNvContentPartPr/>
                <p14:nvPr/>
              </p14:nvContentPartPr>
              <p14:xfrm>
                <a:off x="7003097" y="371340"/>
                <a:ext cx="163080" cy="4042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12E4975-B34D-A9C2-6667-0FEECE2AD8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4457" y="362340"/>
                  <a:ext cx="180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AE49CC8D-9936-7368-4043-D2CEAA058A1F}"/>
                    </a:ext>
                  </a:extLst>
                </p14:cNvPr>
                <p14:cNvContentPartPr/>
                <p14:nvPr/>
              </p14:nvContentPartPr>
              <p14:xfrm>
                <a:off x="7174817" y="355140"/>
                <a:ext cx="506160" cy="1504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AE49CC8D-9936-7368-4043-D2CEAA058A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66177" y="346140"/>
                  <a:ext cx="523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3AD8AEB-DA8F-D24F-3C1B-68F50F7A45AE}"/>
                    </a:ext>
                  </a:extLst>
                </p14:cNvPr>
                <p14:cNvContentPartPr/>
                <p14:nvPr/>
              </p14:nvContentPartPr>
              <p14:xfrm>
                <a:off x="6708617" y="672300"/>
                <a:ext cx="860400" cy="507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3AD8AEB-DA8F-D24F-3C1B-68F50F7A45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99977" y="663660"/>
                  <a:ext cx="878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C74CBB0F-81B6-3D77-3F7E-31BD8199B812}"/>
                    </a:ext>
                  </a:extLst>
                </p14:cNvPr>
                <p14:cNvContentPartPr/>
                <p14:nvPr/>
              </p14:nvContentPartPr>
              <p14:xfrm>
                <a:off x="7848017" y="746460"/>
                <a:ext cx="40320" cy="3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C74CBB0F-81B6-3D77-3F7E-31BD8199B8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39017" y="737460"/>
                  <a:ext cx="579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A057480-309D-4F56-8562-E5E498949781}"/>
                    </a:ext>
                  </a:extLst>
                </p14:cNvPr>
                <p14:cNvContentPartPr/>
                <p14:nvPr/>
              </p14:nvContentPartPr>
              <p14:xfrm>
                <a:off x="6680537" y="147420"/>
                <a:ext cx="1035000" cy="541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A057480-309D-4F56-8562-E5E4989497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71897" y="138420"/>
                  <a:ext cx="1052640" cy="55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0B7AD3EB-F4E2-5AD8-C952-9448AB01E963}"/>
                  </a:ext>
                </a:extLst>
              </p14:cNvPr>
              <p14:cNvContentPartPr/>
              <p14:nvPr/>
            </p14:nvContentPartPr>
            <p14:xfrm>
              <a:off x="3094483" y="863865"/>
              <a:ext cx="232470" cy="32724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0B7AD3EB-F4E2-5AD8-C952-9448AB01E9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85486" y="854865"/>
                <a:ext cx="250103" cy="34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그룹 58">
            <a:extLst>
              <a:ext uri="{FF2B5EF4-FFF2-40B4-BE49-F238E27FC236}">
                <a16:creationId xmlns:a16="http://schemas.microsoft.com/office/drawing/2014/main" id="{A014F4A1-2D03-6782-9583-F9F50A5B18E0}"/>
              </a:ext>
            </a:extLst>
          </p:cNvPr>
          <p:cNvGrpSpPr/>
          <p:nvPr/>
        </p:nvGrpSpPr>
        <p:grpSpPr>
          <a:xfrm>
            <a:off x="448213" y="1411155"/>
            <a:ext cx="1072440" cy="107730"/>
            <a:chOff x="597617" y="738540"/>
            <a:chExt cx="14299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8F9C387-2C56-5D5D-7C2B-CCF7D75F6EDD}"/>
                    </a:ext>
                  </a:extLst>
                </p14:cNvPr>
                <p14:cNvContentPartPr/>
                <p14:nvPr/>
              </p14:nvContentPartPr>
              <p14:xfrm>
                <a:off x="597617" y="738540"/>
                <a:ext cx="1317960" cy="432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8F9C387-2C56-5D5D-7C2B-CCF7D75F6E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8977" y="729540"/>
                  <a:ext cx="1335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791B8AB-0DA1-F9D8-14CF-A89A359062C8}"/>
                    </a:ext>
                  </a:extLst>
                </p14:cNvPr>
                <p14:cNvContentPartPr/>
                <p14:nvPr/>
              </p14:nvContentPartPr>
              <p14:xfrm>
                <a:off x="2027177" y="881820"/>
                <a:ext cx="360" cy="3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791B8AB-0DA1-F9D8-14CF-A89A359062C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18537" y="8728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FA66528-16AF-E9AD-9FF9-53407D196EE7}"/>
              </a:ext>
            </a:extLst>
          </p:cNvPr>
          <p:cNvGrpSpPr/>
          <p:nvPr/>
        </p:nvGrpSpPr>
        <p:grpSpPr>
          <a:xfrm>
            <a:off x="1944553" y="928665"/>
            <a:ext cx="1841670" cy="1237410"/>
            <a:chOff x="2592737" y="95220"/>
            <a:chExt cx="2455560" cy="164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159501B-E873-48C4-1A4B-1A9189D108E0}"/>
                    </a:ext>
                  </a:extLst>
                </p14:cNvPr>
                <p14:cNvContentPartPr/>
                <p14:nvPr/>
              </p14:nvContentPartPr>
              <p14:xfrm>
                <a:off x="4893497" y="282420"/>
                <a:ext cx="34200" cy="34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159501B-E873-48C4-1A4B-1A9189D108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84497" y="273780"/>
                  <a:ext cx="51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A698A4D-458B-E1E8-5677-C9E0E1B1F2E1}"/>
                    </a:ext>
                  </a:extLst>
                </p14:cNvPr>
                <p14:cNvContentPartPr/>
                <p14:nvPr/>
              </p14:nvContentPartPr>
              <p14:xfrm>
                <a:off x="4921577" y="500940"/>
                <a:ext cx="10080" cy="52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A698A4D-458B-E1E8-5677-C9E0E1B1F2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12937" y="492300"/>
                  <a:ext cx="27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DD0E2D7-ACEB-2860-6AE5-5E673CEC89E2}"/>
                    </a:ext>
                  </a:extLst>
                </p14:cNvPr>
                <p14:cNvContentPartPr/>
                <p14:nvPr/>
              </p14:nvContentPartPr>
              <p14:xfrm>
                <a:off x="2775617" y="228420"/>
                <a:ext cx="240480" cy="295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DD0E2D7-ACEB-2860-6AE5-5E673CEC89E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66617" y="219420"/>
                  <a:ext cx="258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75C9273-91CA-C9F5-03FA-4C0503F8D4DB}"/>
                    </a:ext>
                  </a:extLst>
                </p14:cNvPr>
                <p14:cNvContentPartPr/>
                <p14:nvPr/>
              </p14:nvContentPartPr>
              <p14:xfrm>
                <a:off x="2815577" y="346860"/>
                <a:ext cx="312840" cy="85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75C9273-91CA-C9F5-03FA-4C0503F8D4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06577" y="338220"/>
                  <a:ext cx="330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B3839A4-7E25-3F26-35E6-AD1C8A0A23C9}"/>
                    </a:ext>
                  </a:extLst>
                </p14:cNvPr>
                <p14:cNvContentPartPr/>
                <p14:nvPr/>
              </p14:nvContentPartPr>
              <p14:xfrm>
                <a:off x="3037337" y="405900"/>
                <a:ext cx="97560" cy="1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B3839A4-7E25-3F26-35E6-AD1C8A0A23C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28337" y="397260"/>
                  <a:ext cx="11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414B587-BDA8-4851-929C-7E8C0B870FB2}"/>
                    </a:ext>
                  </a:extLst>
                </p14:cNvPr>
                <p14:cNvContentPartPr/>
                <p14:nvPr/>
              </p14:nvContentPartPr>
              <p14:xfrm>
                <a:off x="3463937" y="204300"/>
                <a:ext cx="190080" cy="487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414B587-BDA8-4851-929C-7E8C0B870F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54937" y="195300"/>
                  <a:ext cx="2077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A4087F6-142D-963F-B22B-47F00CB0AA43}"/>
                    </a:ext>
                  </a:extLst>
                </p14:cNvPr>
                <p14:cNvContentPartPr/>
                <p14:nvPr/>
              </p14:nvContentPartPr>
              <p14:xfrm>
                <a:off x="3683897" y="435420"/>
                <a:ext cx="104760" cy="10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A4087F6-142D-963F-B22B-47F00CB0AA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75257" y="426420"/>
                  <a:ext cx="122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63EC16F-81BD-F83E-9D02-CBD24846455C}"/>
                    </a:ext>
                  </a:extLst>
                </p14:cNvPr>
                <p14:cNvContentPartPr/>
                <p14:nvPr/>
              </p14:nvContentPartPr>
              <p14:xfrm>
                <a:off x="3880097" y="234540"/>
                <a:ext cx="201960" cy="476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63EC16F-81BD-F83E-9D02-CBD2484645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71097" y="225540"/>
                  <a:ext cx="2196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FBE756D-AB87-9520-D0D7-A73EC54B8643}"/>
                    </a:ext>
                  </a:extLst>
                </p14:cNvPr>
                <p14:cNvContentPartPr/>
                <p14:nvPr/>
              </p14:nvContentPartPr>
              <p14:xfrm>
                <a:off x="3911417" y="99900"/>
                <a:ext cx="122400" cy="1076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FBE756D-AB87-9520-D0D7-A73EC54B86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02777" y="90900"/>
                  <a:ext cx="140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1AA3D50-63B8-3AA4-B613-1DF9443B1BD7}"/>
                    </a:ext>
                  </a:extLst>
                </p14:cNvPr>
                <p14:cNvContentPartPr/>
                <p14:nvPr/>
              </p14:nvContentPartPr>
              <p14:xfrm>
                <a:off x="3332897" y="199260"/>
                <a:ext cx="143280" cy="446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1AA3D50-63B8-3AA4-B613-1DF9443B1B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24257" y="190260"/>
                  <a:ext cx="1609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77D4443-4D8D-F557-0A97-AD9172AEF897}"/>
                    </a:ext>
                  </a:extLst>
                </p14:cNvPr>
                <p14:cNvContentPartPr/>
                <p14:nvPr/>
              </p14:nvContentPartPr>
              <p14:xfrm>
                <a:off x="4044617" y="227340"/>
                <a:ext cx="140400" cy="362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77D4443-4D8D-F557-0A97-AD9172AEF8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5617" y="218340"/>
                  <a:ext cx="158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5041457-8EA5-B48C-587A-BD283BB1190D}"/>
                    </a:ext>
                  </a:extLst>
                </p14:cNvPr>
                <p14:cNvContentPartPr/>
                <p14:nvPr/>
              </p14:nvContentPartPr>
              <p14:xfrm>
                <a:off x="4183217" y="95220"/>
                <a:ext cx="181440" cy="77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5041457-8EA5-B48C-587A-BD283BB119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74577" y="86220"/>
                  <a:ext cx="199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A479585-24C2-25AD-1CD9-4EDE0F073B39}"/>
                    </a:ext>
                  </a:extLst>
                </p14:cNvPr>
                <p14:cNvContentPartPr/>
                <p14:nvPr/>
              </p14:nvContentPartPr>
              <p14:xfrm>
                <a:off x="3346937" y="697140"/>
                <a:ext cx="995400" cy="27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A479585-24C2-25AD-1CD9-4EDE0F073B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37937" y="688140"/>
                  <a:ext cx="1013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F453935-A521-BDAD-B017-70B8FAB628AA}"/>
                    </a:ext>
                  </a:extLst>
                </p14:cNvPr>
                <p14:cNvContentPartPr/>
                <p14:nvPr/>
              </p14:nvContentPartPr>
              <p14:xfrm>
                <a:off x="2641337" y="735300"/>
                <a:ext cx="1591200" cy="284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F453935-A521-BDAD-B017-70B8FAB628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32697" y="726660"/>
                  <a:ext cx="1608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351D4E0-8F94-0595-CE30-5C2417C62207}"/>
                    </a:ext>
                  </a:extLst>
                </p14:cNvPr>
                <p14:cNvContentPartPr/>
                <p14:nvPr/>
              </p14:nvContentPartPr>
              <p14:xfrm>
                <a:off x="2739257" y="790020"/>
                <a:ext cx="1525680" cy="554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351D4E0-8F94-0595-CE30-5C2417C622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30617" y="781020"/>
                  <a:ext cx="1543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E0F522B-8DA1-5702-D7EE-B9B73BA71C99}"/>
                    </a:ext>
                  </a:extLst>
                </p14:cNvPr>
                <p14:cNvContentPartPr/>
                <p14:nvPr/>
              </p14:nvContentPartPr>
              <p14:xfrm>
                <a:off x="2592737" y="1202580"/>
                <a:ext cx="213120" cy="1702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E0F522B-8DA1-5702-D7EE-B9B73BA71C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83737" y="1193940"/>
                  <a:ext cx="230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611F00B-3A01-4B40-23E7-2D8DB192DD1F}"/>
                    </a:ext>
                  </a:extLst>
                </p14:cNvPr>
                <p14:cNvContentPartPr/>
                <p14:nvPr/>
              </p14:nvContentPartPr>
              <p14:xfrm>
                <a:off x="2865257" y="1019340"/>
                <a:ext cx="428760" cy="3394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611F00B-3A01-4B40-23E7-2D8DB192DD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56257" y="1010340"/>
                  <a:ext cx="446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FF75B6F-5685-6D4F-264B-F4833673467F}"/>
                    </a:ext>
                  </a:extLst>
                </p14:cNvPr>
                <p14:cNvContentPartPr/>
                <p14:nvPr/>
              </p14:nvContentPartPr>
              <p14:xfrm>
                <a:off x="3719537" y="1139580"/>
                <a:ext cx="226080" cy="5065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FF75B6F-5685-6D4F-264B-F4833673467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10537" y="1130940"/>
                  <a:ext cx="2437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C033B95-987B-CB70-68E8-832B2D3D8F0A}"/>
                    </a:ext>
                  </a:extLst>
                </p14:cNvPr>
                <p14:cNvContentPartPr/>
                <p14:nvPr/>
              </p14:nvContentPartPr>
              <p14:xfrm>
                <a:off x="3721337" y="926100"/>
                <a:ext cx="197280" cy="2048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C033B95-987B-CB70-68E8-832B2D3D8F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12697" y="917460"/>
                  <a:ext cx="214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9CA9B70-849F-D93C-F01D-0A9E03EA1052}"/>
                    </a:ext>
                  </a:extLst>
                </p14:cNvPr>
                <p14:cNvContentPartPr/>
                <p14:nvPr/>
              </p14:nvContentPartPr>
              <p14:xfrm>
                <a:off x="3978017" y="1207620"/>
                <a:ext cx="117720" cy="1209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9CA9B70-849F-D93C-F01D-0A9E03EA10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69377" y="1198620"/>
                  <a:ext cx="135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60D3FB05-DD67-B96B-D9AE-FE6906A5488E}"/>
                    </a:ext>
                  </a:extLst>
                </p14:cNvPr>
                <p14:cNvContentPartPr/>
                <p14:nvPr/>
              </p14:nvContentPartPr>
              <p14:xfrm>
                <a:off x="4262417" y="1194300"/>
                <a:ext cx="207720" cy="2880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60D3FB05-DD67-B96B-D9AE-FE6906A548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53417" y="1185300"/>
                  <a:ext cx="225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3CD5346-A58A-6D97-F5FF-4F2CF73675AD}"/>
                    </a:ext>
                  </a:extLst>
                </p14:cNvPr>
                <p14:cNvContentPartPr/>
                <p14:nvPr/>
              </p14:nvContentPartPr>
              <p14:xfrm>
                <a:off x="4265297" y="1202940"/>
                <a:ext cx="233640" cy="1918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3CD5346-A58A-6D97-F5FF-4F2CF73675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56657" y="1193940"/>
                  <a:ext cx="251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CA4B9DD-BD0A-FDA1-255C-D88E150ED646}"/>
                    </a:ext>
                  </a:extLst>
                </p14:cNvPr>
                <p14:cNvContentPartPr/>
                <p14:nvPr/>
              </p14:nvContentPartPr>
              <p14:xfrm>
                <a:off x="4592897" y="1181700"/>
                <a:ext cx="169560" cy="3006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CA4B9DD-BD0A-FDA1-255C-D88E150ED6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84257" y="1172700"/>
                  <a:ext cx="1872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908F5AF-6BE5-E2BD-B0D2-C97C6A671CFA}"/>
                    </a:ext>
                  </a:extLst>
                </p14:cNvPr>
                <p14:cNvContentPartPr/>
                <p14:nvPr/>
              </p14:nvContentPartPr>
              <p14:xfrm>
                <a:off x="4448177" y="1369620"/>
                <a:ext cx="21600" cy="331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908F5AF-6BE5-E2BD-B0D2-C97C6A671C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39177" y="1360620"/>
                  <a:ext cx="39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91476F9D-DEE7-AE32-5DD6-9B601457E541}"/>
                    </a:ext>
                  </a:extLst>
                </p14:cNvPr>
                <p14:cNvContentPartPr/>
                <p14:nvPr/>
              </p14:nvContentPartPr>
              <p14:xfrm>
                <a:off x="4195097" y="1062900"/>
                <a:ext cx="443520" cy="5068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91476F9D-DEE7-AE32-5DD6-9B601457E54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86457" y="1054260"/>
                  <a:ext cx="4611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C7671ED-2519-4D41-23FC-057B06B89B1E}"/>
                    </a:ext>
                  </a:extLst>
                </p14:cNvPr>
                <p14:cNvContentPartPr/>
                <p14:nvPr/>
              </p14:nvContentPartPr>
              <p14:xfrm>
                <a:off x="4182857" y="1084860"/>
                <a:ext cx="356760" cy="4870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C7671ED-2519-4D41-23FC-057B06B89B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73857" y="1075860"/>
                  <a:ext cx="3744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10466B30-3113-A585-D7F5-E74C6ED78A75}"/>
                    </a:ext>
                  </a:extLst>
                </p14:cNvPr>
                <p14:cNvContentPartPr/>
                <p14:nvPr/>
              </p14:nvContentPartPr>
              <p14:xfrm>
                <a:off x="4200137" y="1258740"/>
                <a:ext cx="193680" cy="3247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10466B30-3113-A585-D7F5-E74C6ED78A7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91497" y="1250100"/>
                  <a:ext cx="211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1E96003-7E0E-8C8E-FE8E-208F86864F88}"/>
                    </a:ext>
                  </a:extLst>
                </p14:cNvPr>
                <p14:cNvContentPartPr/>
                <p14:nvPr/>
              </p14:nvContentPartPr>
              <p14:xfrm>
                <a:off x="3441257" y="1593180"/>
                <a:ext cx="1507680" cy="403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1E96003-7E0E-8C8E-FE8E-208F86864F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2257" y="1584540"/>
                  <a:ext cx="1525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CD61CD9-77C7-0FAA-93CC-E2F4927AB132}"/>
                    </a:ext>
                  </a:extLst>
                </p14:cNvPr>
                <p14:cNvContentPartPr/>
                <p14:nvPr/>
              </p14:nvContentPartPr>
              <p14:xfrm>
                <a:off x="3437297" y="1665180"/>
                <a:ext cx="1611000" cy="799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CD61CD9-77C7-0FAA-93CC-E2F4927AB1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28297" y="1656540"/>
                  <a:ext cx="162864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3E330CF-E5F8-2067-6D3D-8DFC9B61E98E}"/>
              </a:ext>
            </a:extLst>
          </p:cNvPr>
          <p:cNvGrpSpPr/>
          <p:nvPr/>
        </p:nvGrpSpPr>
        <p:grpSpPr>
          <a:xfrm>
            <a:off x="1102153" y="2748195"/>
            <a:ext cx="176580" cy="163890"/>
            <a:chOff x="1469537" y="2521260"/>
            <a:chExt cx="23544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AEE73F1-D8C6-52F2-7D64-B635B07CD6F4}"/>
                    </a:ext>
                  </a:extLst>
                </p14:cNvPr>
                <p14:cNvContentPartPr/>
                <p14:nvPr/>
              </p14:nvContentPartPr>
              <p14:xfrm>
                <a:off x="1564577" y="2521260"/>
                <a:ext cx="41760" cy="414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AEE73F1-D8C6-52F2-7D64-B635B07CD6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55577" y="2512260"/>
                  <a:ext cx="59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87008BB-D5EC-1576-2BC3-D038BB1C3463}"/>
                    </a:ext>
                  </a:extLst>
                </p14:cNvPr>
                <p14:cNvContentPartPr/>
                <p14:nvPr/>
              </p14:nvContentPartPr>
              <p14:xfrm>
                <a:off x="1469537" y="2662020"/>
                <a:ext cx="235440" cy="777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87008BB-D5EC-1576-2BC3-D038BB1C346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60897" y="2653380"/>
                  <a:ext cx="25308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69E8ABDA-3BA1-9851-E033-14A186E87B7D}"/>
                  </a:ext>
                </a:extLst>
              </p14:cNvPr>
              <p14:cNvContentPartPr/>
              <p14:nvPr/>
            </p14:nvContentPartPr>
            <p14:xfrm>
              <a:off x="3373933" y="1671435"/>
              <a:ext cx="257310" cy="3709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69E8ABDA-3BA1-9851-E033-14A186E87B7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55964" y="1635452"/>
                <a:ext cx="292888" cy="442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A8823BC0-0E51-C40D-B833-AA2F4DD26128}"/>
                  </a:ext>
                </a:extLst>
              </p14:cNvPr>
              <p14:cNvContentPartPr/>
              <p14:nvPr/>
            </p14:nvContentPartPr>
            <p14:xfrm>
              <a:off x="3516223" y="2040525"/>
              <a:ext cx="270" cy="27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A8823BC0-0E51-C40D-B833-AA2F4DD2612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02723" y="2013525"/>
                <a:ext cx="27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CC97C356-A28F-8C0B-9ECA-6DFED1F2B06F}"/>
                  </a:ext>
                </a:extLst>
              </p14:cNvPr>
              <p14:cNvContentPartPr/>
              <p14:nvPr/>
            </p14:nvContentPartPr>
            <p14:xfrm>
              <a:off x="1897303" y="2710125"/>
              <a:ext cx="223290" cy="44982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CC97C356-A28F-8C0B-9ECA-6DFED1F2B06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879325" y="2674139"/>
                <a:ext cx="258887" cy="521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E488EE8D-7E49-F7A2-A577-596C060C7422}"/>
                  </a:ext>
                </a:extLst>
              </p14:cNvPr>
              <p14:cNvContentPartPr/>
              <p14:nvPr/>
            </p14:nvContentPartPr>
            <p14:xfrm>
              <a:off x="1872193" y="2919915"/>
              <a:ext cx="183870" cy="1512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E488EE8D-7E49-F7A2-A577-596C060C742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854202" y="2883915"/>
                <a:ext cx="219493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D69B2EF-4418-C0C2-D618-6CA0A09D4036}"/>
                  </a:ext>
                </a:extLst>
              </p14:cNvPr>
              <p14:cNvContentPartPr/>
              <p14:nvPr/>
            </p14:nvContentPartPr>
            <p14:xfrm>
              <a:off x="2260453" y="2839995"/>
              <a:ext cx="118800" cy="9801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D69B2EF-4418-C0C2-D618-6CA0A09D403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42507" y="2804094"/>
                <a:ext cx="154332" cy="169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385E91EA-F06B-4D10-2AE9-E0F4B99F4024}"/>
                  </a:ext>
                </a:extLst>
              </p14:cNvPr>
              <p14:cNvContentPartPr/>
              <p14:nvPr/>
            </p14:nvContentPartPr>
            <p14:xfrm>
              <a:off x="2764003" y="2760075"/>
              <a:ext cx="101520" cy="33048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385E91EA-F06B-4D10-2AE9-E0F4B99F402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46003" y="2724075"/>
                <a:ext cx="1371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0EDFC653-11DC-AF60-F551-4F0C824E130D}"/>
                  </a:ext>
                </a:extLst>
              </p14:cNvPr>
              <p14:cNvContentPartPr/>
              <p14:nvPr/>
            </p14:nvContentPartPr>
            <p14:xfrm>
              <a:off x="3022123" y="2812185"/>
              <a:ext cx="208440" cy="28296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0EDFC653-11DC-AF60-F551-4F0C824E130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04123" y="2776185"/>
                <a:ext cx="2440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960CC039-87B6-37AB-0D8A-74689AAD9DD3}"/>
                  </a:ext>
                </a:extLst>
              </p14:cNvPr>
              <p14:cNvContentPartPr/>
              <p14:nvPr/>
            </p14:nvContentPartPr>
            <p14:xfrm>
              <a:off x="2970553" y="2876445"/>
              <a:ext cx="225990" cy="21249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960CC039-87B6-37AB-0D8A-74689AAD9DD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52560" y="2840430"/>
                <a:ext cx="261616" cy="2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C25EA946-4B93-DFC0-702E-9DCA157F792C}"/>
                  </a:ext>
                </a:extLst>
              </p14:cNvPr>
              <p14:cNvContentPartPr/>
              <p14:nvPr/>
            </p14:nvContentPartPr>
            <p14:xfrm>
              <a:off x="3213013" y="2665035"/>
              <a:ext cx="176580" cy="15552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C25EA946-4B93-DFC0-702E-9DCA157F792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194995" y="2629035"/>
                <a:ext cx="212256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01497A12-257D-7F02-ED83-13B8455B2087}"/>
                  </a:ext>
                </a:extLst>
              </p14:cNvPr>
              <p14:cNvContentPartPr/>
              <p14:nvPr/>
            </p14:nvContentPartPr>
            <p14:xfrm>
              <a:off x="3309403" y="2841615"/>
              <a:ext cx="360990" cy="24354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01497A12-257D-7F02-ED83-13B8455B208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291407" y="2805642"/>
                <a:ext cx="396621" cy="315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B733D8F6-9EE5-07C2-2E54-5BA033C45A91}"/>
                  </a:ext>
                </a:extLst>
              </p14:cNvPr>
              <p14:cNvContentPartPr/>
              <p14:nvPr/>
            </p14:nvContentPartPr>
            <p14:xfrm>
              <a:off x="3393913" y="2740095"/>
              <a:ext cx="462240" cy="41418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B733D8F6-9EE5-07C2-2E54-5BA033C45A9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375913" y="2704111"/>
                <a:ext cx="497880" cy="48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792658E0-3FDF-F85B-61D0-5FE7AA8953E1}"/>
                  </a:ext>
                </a:extLst>
              </p14:cNvPr>
              <p14:cNvContentPartPr/>
              <p14:nvPr/>
            </p14:nvContentPartPr>
            <p14:xfrm>
              <a:off x="3794323" y="2585115"/>
              <a:ext cx="151200" cy="3132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792658E0-3FDF-F85B-61D0-5FE7AA8953E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776323" y="2549115"/>
                <a:ext cx="1868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7F407696-FBF4-3E80-4638-B37B0AED888A}"/>
                  </a:ext>
                </a:extLst>
              </p14:cNvPr>
              <p14:cNvContentPartPr/>
              <p14:nvPr/>
            </p14:nvContentPartPr>
            <p14:xfrm>
              <a:off x="4018693" y="2437155"/>
              <a:ext cx="23490" cy="49491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7F407696-FBF4-3E80-4638-B37B0AED888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00898" y="2401162"/>
                <a:ext cx="58725" cy="566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EA1D74E4-34ED-9E04-62C3-A9A17F8F4923}"/>
                  </a:ext>
                </a:extLst>
              </p14:cNvPr>
              <p14:cNvContentPartPr/>
              <p14:nvPr/>
            </p14:nvContentPartPr>
            <p14:xfrm>
              <a:off x="4213903" y="2778705"/>
              <a:ext cx="200610" cy="31455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EA1D74E4-34ED-9E04-62C3-A9A17F8F492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195927" y="2742715"/>
                <a:ext cx="236202" cy="38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FEA694C0-3588-1DD9-49DB-A6FB96E2FA67}"/>
                  </a:ext>
                </a:extLst>
              </p14:cNvPr>
              <p14:cNvContentPartPr/>
              <p14:nvPr/>
            </p14:nvContentPartPr>
            <p14:xfrm>
              <a:off x="4201483" y="2784105"/>
              <a:ext cx="210600" cy="270000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FEA694C0-3588-1DD9-49DB-A6FB96E2FA6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183483" y="2748105"/>
                <a:ext cx="2462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923B3C95-391E-FE81-0F80-ED2E8BEE9844}"/>
                  </a:ext>
                </a:extLst>
              </p14:cNvPr>
              <p14:cNvContentPartPr/>
              <p14:nvPr/>
            </p14:nvContentPartPr>
            <p14:xfrm>
              <a:off x="4414513" y="2581335"/>
              <a:ext cx="147960" cy="17361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923B3C95-391E-FE81-0F80-ED2E8BEE984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96513" y="2545391"/>
                <a:ext cx="183600" cy="245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C795D383-26A9-28B9-0A11-EAE60CB02896}"/>
                  </a:ext>
                </a:extLst>
              </p14:cNvPr>
              <p14:cNvContentPartPr/>
              <p14:nvPr/>
            </p14:nvContentPartPr>
            <p14:xfrm>
              <a:off x="4525483" y="2698785"/>
              <a:ext cx="293760" cy="2802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C795D383-26A9-28B9-0A11-EAE60CB0289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507483" y="2662808"/>
                <a:ext cx="329400" cy="351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FDCA0906-3375-8E43-C196-A1DD4B68B3BF}"/>
                  </a:ext>
                </a:extLst>
              </p14:cNvPr>
              <p14:cNvContentPartPr/>
              <p14:nvPr/>
            </p14:nvContentPartPr>
            <p14:xfrm>
              <a:off x="4769833" y="2756025"/>
              <a:ext cx="195210" cy="49221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FDCA0906-3375-8E43-C196-A1DD4B68B3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751858" y="2720045"/>
                <a:ext cx="230801" cy="563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A2B966F3-87BF-EFD4-7866-2C605AF2115D}"/>
                  </a:ext>
                </a:extLst>
              </p14:cNvPr>
              <p14:cNvContentPartPr/>
              <p14:nvPr/>
            </p14:nvContentPartPr>
            <p14:xfrm>
              <a:off x="4941013" y="3207195"/>
              <a:ext cx="25650" cy="594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A2B966F3-87BF-EFD4-7866-2C605AF2115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922950" y="3170070"/>
                <a:ext cx="61415" cy="79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A7894A25-C975-0612-483B-9F7F718046D1}"/>
                  </a:ext>
                </a:extLst>
              </p14:cNvPr>
              <p14:cNvContentPartPr/>
              <p14:nvPr/>
            </p14:nvContentPartPr>
            <p14:xfrm>
              <a:off x="723073" y="2524095"/>
              <a:ext cx="89910" cy="114480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A7894A25-C975-0612-483B-9F7F718046D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05091" y="2488095"/>
                <a:ext cx="125514" cy="12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DD73DC86-A34A-3400-D250-C49EE661D634}"/>
                  </a:ext>
                </a:extLst>
              </p14:cNvPr>
              <p14:cNvContentPartPr/>
              <p14:nvPr/>
            </p14:nvContentPartPr>
            <p14:xfrm>
              <a:off x="697153" y="2230605"/>
              <a:ext cx="4624560" cy="32697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DD73DC86-A34A-3400-D250-C49EE661D63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79153" y="2194635"/>
                <a:ext cx="4660200" cy="398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E4A89828-1FD1-F9B2-25F1-F8470647C3F3}"/>
                  </a:ext>
                </a:extLst>
              </p14:cNvPr>
              <p14:cNvContentPartPr/>
              <p14:nvPr/>
            </p14:nvContentPartPr>
            <p14:xfrm>
              <a:off x="5280673" y="2241675"/>
              <a:ext cx="62640" cy="131193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E4A89828-1FD1-F9B2-25F1-F8470647C3F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62673" y="2205682"/>
                <a:ext cx="98280" cy="1383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14A5399D-7D34-1B85-45B6-1423FE763D40}"/>
                  </a:ext>
                </a:extLst>
              </p14:cNvPr>
              <p14:cNvContentPartPr/>
              <p14:nvPr/>
            </p14:nvContentPartPr>
            <p14:xfrm>
              <a:off x="710923" y="3620295"/>
              <a:ext cx="4724190" cy="169290"/>
            </p14:xfrm>
          </p:contentPart>
        </mc:Choice>
        <mc:Fallback xmlns=""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14A5399D-7D34-1B85-45B6-1423FE763D4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92923" y="3584352"/>
                <a:ext cx="4759829" cy="240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79433521-C2F8-F136-2D09-FF21CBE9DA39}"/>
                  </a:ext>
                </a:extLst>
              </p14:cNvPr>
              <p14:cNvContentPartPr/>
              <p14:nvPr/>
            </p14:nvContentPartPr>
            <p14:xfrm>
              <a:off x="5471563" y="2686365"/>
              <a:ext cx="331830" cy="404730"/>
            </p14:xfrm>
          </p:contentPart>
        </mc:Choice>
        <mc:Fallback xmlns=""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79433521-C2F8-F136-2D09-FF21CBE9DA3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453568" y="2650357"/>
                <a:ext cx="367460" cy="476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B9DA921C-F267-81D8-09B0-F61C5FCC9655}"/>
                  </a:ext>
                </a:extLst>
              </p14:cNvPr>
              <p14:cNvContentPartPr/>
              <p14:nvPr/>
            </p14:nvContentPartPr>
            <p14:xfrm>
              <a:off x="5478043" y="2857545"/>
              <a:ext cx="696600" cy="73980"/>
            </p14:xfrm>
          </p:contentPart>
        </mc:Choice>
        <mc:Fallback xmlns=""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B9DA921C-F267-81D8-09B0-F61C5FCC965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460043" y="2821806"/>
                <a:ext cx="732240" cy="145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986A6E9F-148D-DAB4-8F07-0F2B920DAE5B}"/>
                  </a:ext>
                </a:extLst>
              </p14:cNvPr>
              <p14:cNvContentPartPr/>
              <p14:nvPr/>
            </p14:nvContentPartPr>
            <p14:xfrm>
              <a:off x="6344743" y="2622105"/>
              <a:ext cx="24030" cy="326160"/>
            </p14:xfrm>
          </p:contentPart>
        </mc:Choice>
        <mc:Fallback xmlns=""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986A6E9F-148D-DAB4-8F07-0F2B920DAE5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26810" y="2586105"/>
                <a:ext cx="59537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425652DE-F88A-4383-4493-5B4AA3A40543}"/>
                  </a:ext>
                </a:extLst>
              </p14:cNvPr>
              <p14:cNvContentPartPr/>
              <p14:nvPr/>
            </p14:nvContentPartPr>
            <p14:xfrm>
              <a:off x="6366073" y="2688525"/>
              <a:ext cx="228420" cy="27270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425652DE-F88A-4383-4493-5B4AA3A4054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348087" y="2652549"/>
                <a:ext cx="264032" cy="344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9FD2ACDD-0B05-3801-0D46-38D3CF1B19D3}"/>
                  </a:ext>
                </a:extLst>
              </p14:cNvPr>
              <p14:cNvContentPartPr/>
              <p14:nvPr/>
            </p14:nvContentPartPr>
            <p14:xfrm>
              <a:off x="6521053" y="2650185"/>
              <a:ext cx="174690" cy="506250"/>
            </p14:xfrm>
          </p:contentPart>
        </mc:Choice>
        <mc:Fallback xmlns=""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9FD2ACDD-0B05-3801-0D46-38D3CF1B19D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503081" y="2614204"/>
                <a:ext cx="210275" cy="577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4A9C3E75-4D2B-7F41-10A4-E84AAFE5D658}"/>
                  </a:ext>
                </a:extLst>
              </p14:cNvPr>
              <p14:cNvContentPartPr/>
              <p14:nvPr/>
            </p14:nvContentPartPr>
            <p14:xfrm>
              <a:off x="6675493" y="2727405"/>
              <a:ext cx="141210" cy="29187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4A9C3E75-4D2B-7F41-10A4-E84AAFE5D65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57527" y="2691416"/>
                <a:ext cx="176782" cy="363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775A4243-1B56-F8E8-719D-3993FE633750}"/>
                  </a:ext>
                </a:extLst>
              </p14:cNvPr>
              <p14:cNvContentPartPr/>
              <p14:nvPr/>
            </p14:nvContentPartPr>
            <p14:xfrm>
              <a:off x="6745963" y="2685015"/>
              <a:ext cx="191160" cy="37530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775A4243-1B56-F8E8-719D-3993FE63375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727963" y="2649032"/>
                <a:ext cx="226800" cy="446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98E2940B-D91E-0D15-F446-3B424369FB32}"/>
                  </a:ext>
                </a:extLst>
              </p14:cNvPr>
              <p14:cNvContentPartPr/>
              <p14:nvPr/>
            </p14:nvContentPartPr>
            <p14:xfrm>
              <a:off x="6912283" y="2638845"/>
              <a:ext cx="351000" cy="476550"/>
            </p14:xfrm>
          </p:contentPart>
        </mc:Choice>
        <mc:Fallback xmlns=""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98E2940B-D91E-0D15-F446-3B424369FB3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894301" y="2602852"/>
                <a:ext cx="386603" cy="54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5B9E2A38-493B-F125-A898-DF4E7D71B017}"/>
                  </a:ext>
                </a:extLst>
              </p14:cNvPr>
              <p14:cNvContentPartPr/>
              <p14:nvPr/>
            </p14:nvContentPartPr>
            <p14:xfrm>
              <a:off x="7744153" y="2703105"/>
              <a:ext cx="177660" cy="238410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5B9E2A38-493B-F125-A898-DF4E7D71B01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726171" y="2667146"/>
                <a:ext cx="213264" cy="309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4F4A755D-CBF6-6A05-15D5-094DA9841473}"/>
                  </a:ext>
                </a:extLst>
              </p14:cNvPr>
              <p14:cNvContentPartPr/>
              <p14:nvPr/>
            </p14:nvContentPartPr>
            <p14:xfrm>
              <a:off x="7948543" y="2568105"/>
              <a:ext cx="62100" cy="502200"/>
            </p14:xfrm>
          </p:contentPart>
        </mc:Choice>
        <mc:Fallback xmlns=""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4F4A755D-CBF6-6A05-15D5-094DA984147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930595" y="2532105"/>
                <a:ext cx="97637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BBF19454-FEF1-71C1-25CA-926D96CC7DEE}"/>
                  </a:ext>
                </a:extLst>
              </p14:cNvPr>
              <p14:cNvContentPartPr/>
              <p14:nvPr/>
            </p14:nvContentPartPr>
            <p14:xfrm>
              <a:off x="8136733" y="2573235"/>
              <a:ext cx="144720" cy="26082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BBF19454-FEF1-71C1-25CA-926D96CC7DE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118733" y="2537260"/>
                <a:ext cx="180360" cy="332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EBB75B68-6036-FE0F-E296-451E4483E046}"/>
                  </a:ext>
                </a:extLst>
              </p14:cNvPr>
              <p14:cNvContentPartPr/>
              <p14:nvPr/>
            </p14:nvContentPartPr>
            <p14:xfrm>
              <a:off x="8032243" y="2828925"/>
              <a:ext cx="186300" cy="171990"/>
            </p14:xfrm>
          </p:contentPart>
        </mc:Choice>
        <mc:Fallback xmlns=""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EBB75B68-6036-FE0F-E296-451E4483E04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014260" y="2792868"/>
                <a:ext cx="221906" cy="243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187BBFC2-9118-3116-AE1B-66337A82C44B}"/>
                  </a:ext>
                </a:extLst>
              </p14:cNvPr>
              <p14:cNvContentPartPr/>
              <p14:nvPr/>
            </p14:nvContentPartPr>
            <p14:xfrm>
              <a:off x="8081653" y="2937735"/>
              <a:ext cx="145800" cy="17604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187BBFC2-9118-3116-AE1B-66337A82C44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063653" y="2901808"/>
                <a:ext cx="181440" cy="247534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9A45FEF-5357-CF00-CF4E-517855889419}"/>
              </a:ext>
            </a:extLst>
          </p:cNvPr>
          <p:cNvGrpSpPr/>
          <p:nvPr/>
        </p:nvGrpSpPr>
        <p:grpSpPr>
          <a:xfrm>
            <a:off x="589153" y="2216835"/>
            <a:ext cx="8041140" cy="3187080"/>
            <a:chOff x="785537" y="1812780"/>
            <a:chExt cx="10721520" cy="42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08722BE0-5EF5-9987-73CF-7527FE639292}"/>
                    </a:ext>
                  </a:extLst>
                </p14:cNvPr>
                <p14:cNvContentPartPr/>
                <p14:nvPr/>
              </p14:nvContentPartPr>
              <p14:xfrm>
                <a:off x="7899857" y="3539700"/>
                <a:ext cx="337680" cy="6282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08722BE0-5EF5-9987-73CF-7527FE6392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91217" y="3531060"/>
                  <a:ext cx="35532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6F54A528-385E-CAEA-0CFF-713AECBB2D7E}"/>
                    </a:ext>
                  </a:extLst>
                </p14:cNvPr>
                <p14:cNvContentPartPr/>
                <p14:nvPr/>
              </p14:nvContentPartPr>
              <p14:xfrm>
                <a:off x="8259137" y="3646260"/>
                <a:ext cx="10800" cy="331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6F54A528-385E-CAEA-0CFF-713AECBB2D7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50137" y="3637620"/>
                  <a:ext cx="28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887C5D4-D815-8858-2143-372C768015A4}"/>
                    </a:ext>
                  </a:extLst>
                </p14:cNvPr>
                <p14:cNvContentPartPr/>
                <p14:nvPr/>
              </p14:nvContentPartPr>
              <p14:xfrm>
                <a:off x="8246897" y="3667140"/>
                <a:ext cx="224640" cy="4590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887C5D4-D815-8858-2143-372C768015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38257" y="3658500"/>
                  <a:ext cx="2422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7C8F3CC5-C368-79CC-3EF8-01CAD056364A}"/>
                    </a:ext>
                  </a:extLst>
                </p14:cNvPr>
                <p14:cNvContentPartPr/>
                <p14:nvPr/>
              </p14:nvContentPartPr>
              <p14:xfrm>
                <a:off x="8489177" y="3896100"/>
                <a:ext cx="181080" cy="20628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7C8F3CC5-C368-79CC-3EF8-01CAD05636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80177" y="3887100"/>
                  <a:ext cx="198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B4B0374B-9CCD-F320-F463-24CB2AF1F605}"/>
                    </a:ext>
                  </a:extLst>
                </p14:cNvPr>
                <p14:cNvContentPartPr/>
                <p14:nvPr/>
              </p14:nvContentPartPr>
              <p14:xfrm>
                <a:off x="8654057" y="3912300"/>
                <a:ext cx="93240" cy="19260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B4B0374B-9CCD-F320-F463-24CB2AF1F60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45417" y="3903660"/>
                  <a:ext cx="110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336FFD60-B9B3-B0E8-29E3-99AE5CA5C3A3}"/>
                    </a:ext>
                  </a:extLst>
                </p14:cNvPr>
                <p14:cNvContentPartPr/>
                <p14:nvPr/>
              </p14:nvContentPartPr>
              <p14:xfrm>
                <a:off x="8814977" y="3535380"/>
                <a:ext cx="129600" cy="56304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336FFD60-B9B3-B0E8-29E3-99AE5CA5C3A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06337" y="3526740"/>
                  <a:ext cx="14724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6C751E84-EF33-F280-5F41-29DAA21C6E78}"/>
                    </a:ext>
                  </a:extLst>
                </p14:cNvPr>
                <p14:cNvContentPartPr/>
                <p14:nvPr/>
              </p14:nvContentPartPr>
              <p14:xfrm>
                <a:off x="8729297" y="3882060"/>
                <a:ext cx="518040" cy="20628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6C751E84-EF33-F280-5F41-29DAA21C6E7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20657" y="3873420"/>
                  <a:ext cx="535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11D5EF53-436F-804E-E090-1923726EF13B}"/>
                    </a:ext>
                  </a:extLst>
                </p14:cNvPr>
                <p14:cNvContentPartPr/>
                <p14:nvPr/>
              </p14:nvContentPartPr>
              <p14:xfrm>
                <a:off x="9689057" y="3594060"/>
                <a:ext cx="46440" cy="44640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11D5EF53-436F-804E-E090-1923726EF13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80057" y="3585420"/>
                  <a:ext cx="640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C2DA6255-1D4D-BC88-505F-4FA49BCDEAAA}"/>
                    </a:ext>
                  </a:extLst>
                </p14:cNvPr>
                <p14:cNvContentPartPr/>
                <p14:nvPr/>
              </p14:nvContentPartPr>
              <p14:xfrm>
                <a:off x="9698417" y="3628980"/>
                <a:ext cx="241920" cy="3621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C2DA6255-1D4D-BC88-505F-4FA49BCDEA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89777" y="3620340"/>
                  <a:ext cx="259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CDB10D26-83FC-3846-56D0-1B778324293D}"/>
                    </a:ext>
                  </a:extLst>
                </p14:cNvPr>
                <p14:cNvContentPartPr/>
                <p14:nvPr/>
              </p14:nvContentPartPr>
              <p14:xfrm>
                <a:off x="9826217" y="3830220"/>
                <a:ext cx="247320" cy="19224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CDB10D26-83FC-3846-56D0-1B778324293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7577" y="3821220"/>
                  <a:ext cx="264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391CEEE-BAD2-59EB-8BCE-F218A1852835}"/>
                    </a:ext>
                  </a:extLst>
                </p14:cNvPr>
                <p14:cNvContentPartPr/>
                <p14:nvPr/>
              </p14:nvContentPartPr>
              <p14:xfrm>
                <a:off x="10149497" y="3779820"/>
                <a:ext cx="231840" cy="2257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391CEEE-BAD2-59EB-8BCE-F218A185283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40857" y="3771180"/>
                  <a:ext cx="249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1BE552A0-5402-E186-14D8-6EA4A1DA1DD8}"/>
                    </a:ext>
                  </a:extLst>
                </p14:cNvPr>
                <p14:cNvContentPartPr/>
                <p14:nvPr/>
              </p14:nvContentPartPr>
              <p14:xfrm>
                <a:off x="10385657" y="3882420"/>
                <a:ext cx="108720" cy="7452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1BE552A0-5402-E186-14D8-6EA4A1DA1DD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77017" y="3873420"/>
                  <a:ext cx="126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962384F6-3ADC-DBD4-D0A7-DFE3B7C7FE2F}"/>
                    </a:ext>
                  </a:extLst>
                </p14:cNvPr>
                <p14:cNvContentPartPr/>
                <p14:nvPr/>
              </p14:nvContentPartPr>
              <p14:xfrm>
                <a:off x="10378817" y="3841380"/>
                <a:ext cx="131760" cy="20844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962384F6-3ADC-DBD4-D0A7-DFE3B7C7FE2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70177" y="3832380"/>
                  <a:ext cx="149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7E6C1943-F345-8B77-EB51-8FAF7BF0862F}"/>
                    </a:ext>
                  </a:extLst>
                </p14:cNvPr>
                <p14:cNvContentPartPr/>
                <p14:nvPr/>
              </p14:nvContentPartPr>
              <p14:xfrm>
                <a:off x="10490777" y="3471300"/>
                <a:ext cx="724320" cy="54612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7E6C1943-F345-8B77-EB51-8FAF7BF0862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481777" y="3462660"/>
                  <a:ext cx="7419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10775C38-5D71-5525-2C05-7741B8EDCF3E}"/>
                    </a:ext>
                  </a:extLst>
                </p14:cNvPr>
                <p14:cNvContentPartPr/>
                <p14:nvPr/>
              </p14:nvContentPartPr>
              <p14:xfrm>
                <a:off x="11338577" y="3367980"/>
                <a:ext cx="168480" cy="68868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10775C38-5D71-5525-2C05-7741B8EDCF3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29577" y="3358980"/>
                  <a:ext cx="18612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CFCE8BC9-0041-7DE6-4A1B-7E9FDA51F47C}"/>
                    </a:ext>
                  </a:extLst>
                </p14:cNvPr>
                <p14:cNvContentPartPr/>
                <p14:nvPr/>
              </p14:nvContentPartPr>
              <p14:xfrm>
                <a:off x="7864217" y="4261860"/>
                <a:ext cx="3498840" cy="12780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CFCE8BC9-0041-7DE6-4A1B-7E9FDA51F47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55217" y="4253220"/>
                  <a:ext cx="3516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CF2C0281-8EB5-9F16-B3D8-69D578FBB17A}"/>
                    </a:ext>
                  </a:extLst>
                </p14:cNvPr>
                <p14:cNvContentPartPr/>
                <p14:nvPr/>
              </p14:nvContentPartPr>
              <p14:xfrm>
                <a:off x="5346377" y="4374180"/>
                <a:ext cx="1468440" cy="100548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CF2C0281-8EB5-9F16-B3D8-69D578FBB1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37737" y="4365180"/>
                  <a:ext cx="148608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8BF3AB35-A6E8-1EE0-CB7C-F08B16C3D4C3}"/>
                    </a:ext>
                  </a:extLst>
                </p14:cNvPr>
                <p14:cNvContentPartPr/>
                <p14:nvPr/>
              </p14:nvContentPartPr>
              <p14:xfrm>
                <a:off x="6324857" y="5483340"/>
                <a:ext cx="283680" cy="25164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8BF3AB35-A6E8-1EE0-CB7C-F08B16C3D4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16217" y="5474700"/>
                  <a:ext cx="301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87A1FFCF-A995-914D-2230-471A02D26D82}"/>
                    </a:ext>
                  </a:extLst>
                </p14:cNvPr>
                <p14:cNvContentPartPr/>
                <p14:nvPr/>
              </p14:nvContentPartPr>
              <p14:xfrm>
                <a:off x="6660737" y="5425020"/>
                <a:ext cx="119160" cy="16956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87A1FFCF-A995-914D-2230-471A02D26D8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52097" y="5416380"/>
                  <a:ext cx="136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73F10A0D-E061-6A14-6BF4-09A65601DCC0}"/>
                    </a:ext>
                  </a:extLst>
                </p14:cNvPr>
                <p14:cNvContentPartPr/>
                <p14:nvPr/>
              </p14:nvContentPartPr>
              <p14:xfrm>
                <a:off x="6651017" y="5608620"/>
                <a:ext cx="158040" cy="13680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73F10A0D-E061-6A14-6BF4-09A65601DCC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42377" y="5599980"/>
                  <a:ext cx="175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1A095457-2E62-E4E1-7A54-A2F81ACCD265}"/>
                    </a:ext>
                  </a:extLst>
                </p14:cNvPr>
                <p14:cNvContentPartPr/>
                <p14:nvPr/>
              </p14:nvContentPartPr>
              <p14:xfrm>
                <a:off x="6875657" y="5408100"/>
                <a:ext cx="132840" cy="15804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1A095457-2E62-E4E1-7A54-A2F81ACCD26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67017" y="5399100"/>
                  <a:ext cx="150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736C9394-9639-26B3-E557-125DE2341017}"/>
                    </a:ext>
                  </a:extLst>
                </p14:cNvPr>
                <p14:cNvContentPartPr/>
                <p14:nvPr/>
              </p14:nvContentPartPr>
              <p14:xfrm>
                <a:off x="6999137" y="5360220"/>
                <a:ext cx="99000" cy="33156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736C9394-9639-26B3-E557-125DE23410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90137" y="5351580"/>
                  <a:ext cx="116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9E637C99-4C68-B941-9ED6-C28FA84A3510}"/>
                    </a:ext>
                  </a:extLst>
                </p14:cNvPr>
                <p14:cNvContentPartPr/>
                <p14:nvPr/>
              </p14:nvContentPartPr>
              <p14:xfrm>
                <a:off x="7173737" y="5365620"/>
                <a:ext cx="18720" cy="324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9E637C99-4C68-B941-9ED6-C28FA84A35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65097" y="5356980"/>
                  <a:ext cx="36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5FDB3202-9273-065A-76BB-AA8FD46AED0E}"/>
                    </a:ext>
                  </a:extLst>
                </p14:cNvPr>
                <p14:cNvContentPartPr/>
                <p14:nvPr/>
              </p14:nvContentPartPr>
              <p14:xfrm>
                <a:off x="7085537" y="5374260"/>
                <a:ext cx="236520" cy="27396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5FDB3202-9273-065A-76BB-AA8FD46AED0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76897" y="5365260"/>
                  <a:ext cx="254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A395ED5C-758C-C4E7-AC91-0D919EA632C4}"/>
                    </a:ext>
                  </a:extLst>
                </p14:cNvPr>
                <p14:cNvContentPartPr/>
                <p14:nvPr/>
              </p14:nvContentPartPr>
              <p14:xfrm>
                <a:off x="7377137" y="5341140"/>
                <a:ext cx="106560" cy="23076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A395ED5C-758C-C4E7-AC91-0D919EA632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68137" y="5332140"/>
                  <a:ext cx="12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210EA961-2F7F-E107-8377-F031335BFB6D}"/>
                    </a:ext>
                  </a:extLst>
                </p14:cNvPr>
                <p14:cNvContentPartPr/>
                <p14:nvPr/>
              </p14:nvContentPartPr>
              <p14:xfrm>
                <a:off x="7539137" y="5349060"/>
                <a:ext cx="135000" cy="27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210EA961-2F7F-E107-8377-F031335BFB6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30137" y="5340060"/>
                  <a:ext cx="1526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704F4624-D10C-835A-8A94-E19EB4BD11C1}"/>
                    </a:ext>
                  </a:extLst>
                </p14:cNvPr>
                <p14:cNvContentPartPr/>
                <p14:nvPr/>
              </p14:nvContentPartPr>
              <p14:xfrm>
                <a:off x="7738577" y="5260140"/>
                <a:ext cx="39240" cy="41292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704F4624-D10C-835A-8A94-E19EB4BD11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29577" y="5251140"/>
                  <a:ext cx="568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FBD1F4C6-9201-AE47-059D-087B011A0C8B}"/>
                    </a:ext>
                  </a:extLst>
                </p14:cNvPr>
                <p14:cNvContentPartPr/>
                <p14:nvPr/>
              </p14:nvContentPartPr>
              <p14:xfrm>
                <a:off x="5979977" y="5723100"/>
                <a:ext cx="2006640" cy="2995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FBD1F4C6-9201-AE47-059D-087B011A0C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70977" y="5714460"/>
                  <a:ext cx="2024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4EB7E230-836F-540A-38F0-92383BA9FE6D}"/>
                    </a:ext>
                  </a:extLst>
                </p14:cNvPr>
                <p14:cNvContentPartPr/>
                <p14:nvPr/>
              </p14:nvContentPartPr>
              <p14:xfrm>
                <a:off x="5969897" y="5739300"/>
                <a:ext cx="1651680" cy="32292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4EB7E230-836F-540A-38F0-92383BA9FE6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60897" y="5730300"/>
                  <a:ext cx="1669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8667CD37-C1E6-F411-31BD-96FC60DBCF8B}"/>
                    </a:ext>
                  </a:extLst>
                </p14:cNvPr>
                <p14:cNvContentPartPr/>
                <p14:nvPr/>
              </p14:nvContentPartPr>
              <p14:xfrm>
                <a:off x="785537" y="1812780"/>
                <a:ext cx="6241320" cy="213012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8667CD37-C1E6-F411-31BD-96FC60DBCF8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6897" y="1804140"/>
                  <a:ext cx="6258960" cy="214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F04138D2-461C-7706-C3F6-139C88F053E5}"/>
                  </a:ext>
                </a:extLst>
              </p14:cNvPr>
              <p14:cNvContentPartPr/>
              <p14:nvPr/>
            </p14:nvContentPartPr>
            <p14:xfrm>
              <a:off x="1659433" y="2454165"/>
              <a:ext cx="610200" cy="989820"/>
            </p14:xfrm>
          </p:contentPart>
        </mc:Choice>
        <mc:Fallback xmlns=""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F04138D2-461C-7706-C3F6-139C88F053E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623433" y="2382178"/>
                <a:ext cx="681840" cy="1133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3" name="잉크 152">
                <a:extLst>
                  <a:ext uri="{FF2B5EF4-FFF2-40B4-BE49-F238E27FC236}">
                    <a16:creationId xmlns:a16="http://schemas.microsoft.com/office/drawing/2014/main" id="{E110C9E0-D6BA-7D07-5563-1CE549EF9F34}"/>
                  </a:ext>
                </a:extLst>
              </p14:cNvPr>
              <p14:cNvContentPartPr/>
              <p14:nvPr/>
            </p14:nvContentPartPr>
            <p14:xfrm>
              <a:off x="1926463" y="837675"/>
              <a:ext cx="1446660" cy="596700"/>
            </p14:xfrm>
          </p:contentPart>
        </mc:Choice>
        <mc:Fallback xmlns="">
          <p:pic>
            <p:nvPicPr>
              <p:cNvPr id="153" name="잉크 152">
                <a:extLst>
                  <a:ext uri="{FF2B5EF4-FFF2-40B4-BE49-F238E27FC236}">
                    <a16:creationId xmlns:a16="http://schemas.microsoft.com/office/drawing/2014/main" id="{E110C9E0-D6BA-7D07-5563-1CE549EF9F3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890467" y="765697"/>
                <a:ext cx="1518291" cy="740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66DA1996-D78A-F402-2455-9D056DF1F16D}"/>
                  </a:ext>
                </a:extLst>
              </p14:cNvPr>
              <p14:cNvContentPartPr/>
              <p14:nvPr/>
            </p14:nvContentPartPr>
            <p14:xfrm>
              <a:off x="2130853" y="915923"/>
              <a:ext cx="344520" cy="363960"/>
            </p14:xfrm>
          </p:contentPart>
        </mc:Choice>
        <mc:Fallback xmlns=""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66DA1996-D78A-F402-2455-9D056DF1F16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094853" y="843923"/>
                <a:ext cx="4161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B09D6C85-5F7B-53B3-E8C6-BEA5BB495606}"/>
                  </a:ext>
                </a:extLst>
              </p14:cNvPr>
              <p14:cNvContentPartPr/>
              <p14:nvPr/>
            </p14:nvContentPartPr>
            <p14:xfrm>
              <a:off x="2309053" y="1004483"/>
              <a:ext cx="438750" cy="27756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B09D6C85-5F7B-53B3-E8C6-BEA5BB49560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273060" y="932483"/>
                <a:ext cx="510375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56B5DCF7-E4F6-5EA8-D4B1-31FFDF46AD4E}"/>
                  </a:ext>
                </a:extLst>
              </p14:cNvPr>
              <p14:cNvContentPartPr/>
              <p14:nvPr/>
            </p14:nvContentPartPr>
            <p14:xfrm>
              <a:off x="2760223" y="1083593"/>
              <a:ext cx="248130" cy="200340"/>
            </p14:xfrm>
          </p:contentPart>
        </mc:Choice>
        <mc:Fallback xmlns=""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56B5DCF7-E4F6-5EA8-D4B1-31FFDF46AD4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24262" y="1011658"/>
                <a:ext cx="319692" cy="343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B0922835-AA99-2FCF-E899-51D4ED57A244}"/>
                  </a:ext>
                </a:extLst>
              </p14:cNvPr>
              <p14:cNvContentPartPr/>
              <p14:nvPr/>
            </p14:nvContentPartPr>
            <p14:xfrm>
              <a:off x="3038593" y="1174313"/>
              <a:ext cx="95310" cy="9693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B0922835-AA99-2FCF-E899-51D4ED57A24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002627" y="1102513"/>
                <a:ext cx="166882" cy="240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8" name="잉크 157">
                <a:extLst>
                  <a:ext uri="{FF2B5EF4-FFF2-40B4-BE49-F238E27FC236}">
                    <a16:creationId xmlns:a16="http://schemas.microsoft.com/office/drawing/2014/main" id="{8BD575AB-C72D-62D6-199D-6FF3C09E2EB1}"/>
                  </a:ext>
                </a:extLst>
              </p14:cNvPr>
              <p14:cNvContentPartPr/>
              <p14:nvPr/>
            </p14:nvContentPartPr>
            <p14:xfrm>
              <a:off x="737113" y="3661553"/>
              <a:ext cx="4192560" cy="107730"/>
            </p14:xfrm>
          </p:contentPart>
        </mc:Choice>
        <mc:Fallback xmlns="">
          <p:pic>
            <p:nvPicPr>
              <p:cNvPr id="158" name="잉크 157">
                <a:extLst>
                  <a:ext uri="{FF2B5EF4-FFF2-40B4-BE49-F238E27FC236}">
                    <a16:creationId xmlns:a16="http://schemas.microsoft.com/office/drawing/2014/main" id="{8BD575AB-C72D-62D6-199D-6FF3C09E2EB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01113" y="3589493"/>
                <a:ext cx="4264200" cy="251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77C79F71-B17B-F688-A9DE-5745D013FBCC}"/>
                  </a:ext>
                </a:extLst>
              </p14:cNvPr>
              <p14:cNvContentPartPr/>
              <p14:nvPr/>
            </p14:nvContentPartPr>
            <p14:xfrm>
              <a:off x="5993473" y="3422873"/>
              <a:ext cx="2545830" cy="689310"/>
            </p14:xfrm>
          </p:contentPart>
        </mc:Choice>
        <mc:Fallback xmlns=""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77C79F71-B17B-F688-A9DE-5745D013FBC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957469" y="3350845"/>
                <a:ext cx="2617478" cy="83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6A7DB3EB-F18F-4884-F944-5EF66B3E3C27}"/>
                  </a:ext>
                </a:extLst>
              </p14:cNvPr>
              <p14:cNvContentPartPr/>
              <p14:nvPr/>
            </p14:nvContentPartPr>
            <p14:xfrm>
              <a:off x="6318823" y="4106783"/>
              <a:ext cx="8100" cy="17820"/>
            </p14:xfrm>
          </p:contentPart>
        </mc:Choice>
        <mc:Fallback xmlns=""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6A7DB3EB-F18F-4884-F944-5EF66B3E3C2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283606" y="4035503"/>
                <a:ext cx="78183" cy="1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F10C810A-FFDA-E088-EA18-AB8569E72CC2}"/>
                  </a:ext>
                </a:extLst>
              </p14:cNvPr>
              <p14:cNvContentPartPr/>
              <p14:nvPr/>
            </p14:nvContentPartPr>
            <p14:xfrm>
              <a:off x="7064563" y="4088963"/>
              <a:ext cx="6210" cy="10530"/>
            </p14:xfrm>
          </p:contentPart>
        </mc:Choice>
        <mc:Fallback xmlns=""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F10C810A-FFDA-E088-EA18-AB8569E72CC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030063" y="4018763"/>
                <a:ext cx="74865" cy="150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A42C4343-B05E-3450-B073-F6D083DABF2A}"/>
                  </a:ext>
                </a:extLst>
              </p14:cNvPr>
              <p14:cNvContentPartPr/>
              <p14:nvPr/>
            </p14:nvContentPartPr>
            <p14:xfrm>
              <a:off x="3086653" y="3622133"/>
              <a:ext cx="12420" cy="756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A42C4343-B05E-3450-B073-F6D083DABF2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050124" y="3550133"/>
                <a:ext cx="85114" cy="1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263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4B8E2-59B8-089B-C0E5-E485BA7D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Regression &amp; L1/L2 Regularization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5C3B9-442E-5E9B-C91A-E0F476F0E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Linear Regression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Lasso Regression (L1 Regularization)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Ridge Regression (L2 Regularization) </a:t>
            </a:r>
          </a:p>
          <a:p>
            <a:pPr>
              <a:lnSpc>
                <a:spcPct val="150000"/>
              </a:lnSpc>
            </a:pPr>
            <a:r>
              <a:rPr lang="en-US" altLang="ko-KR"/>
              <a:t>Elastic </a:t>
            </a:r>
            <a:r>
              <a:rPr lang="en-US" altLang="ko-KR" dirty="0"/>
              <a:t>Regression (L1&amp;L2 Regularization)</a:t>
            </a:r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346448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97D899B-3998-4B8B-4737-A9EC78AF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0" y="1782841"/>
            <a:ext cx="4014994" cy="1828894"/>
          </a:xfrm>
          <a:prstGeom prst="rect">
            <a:avLst/>
          </a:prstGeom>
        </p:spPr>
      </p:pic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DF3A588-B94A-D4E6-3B6D-DB4EDFA04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4" y="4237090"/>
            <a:ext cx="3972129" cy="106209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CF1D8AF-E007-CAE0-662D-69467ED7CFA3}"/>
              </a:ext>
            </a:extLst>
          </p:cNvPr>
          <p:cNvSpPr txBox="1">
            <a:spLocks/>
          </p:cNvSpPr>
          <p:nvPr/>
        </p:nvSpPr>
        <p:spPr>
          <a:xfrm>
            <a:off x="416054" y="1585095"/>
            <a:ext cx="7886700" cy="2583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1050" b="1" dirty="0">
                <a:solidFill>
                  <a:srgbClr val="FF0000"/>
                </a:solidFill>
                <a:latin typeface="맑은 고딕" panose="020F0302020204030204"/>
                <a:ea typeface="맑은 고딕" panose="020B0503020000020004" pitchFamily="50" charset="-127"/>
              </a:rPr>
              <a:t>L1</a:t>
            </a:r>
            <a:r>
              <a:rPr lang="ko-KR" altLang="en-US" sz="1050" b="1" dirty="0">
                <a:solidFill>
                  <a:srgbClr val="FF0000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  <a:latin typeface="맑은 고딕" panose="020F0302020204030204"/>
                <a:ea typeface="맑은 고딕" panose="020B0503020000020004" pitchFamily="50" charset="-127"/>
              </a:rPr>
              <a:t>Regularization</a:t>
            </a:r>
            <a:r>
              <a:rPr lang="en-US" altLang="ko-KR" sz="1050" b="1" dirty="0">
                <a:solidFill>
                  <a:srgbClr val="0000CC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endParaRPr lang="ko-KR" altLang="en-US" sz="1050" b="1" dirty="0">
              <a:solidFill>
                <a:srgbClr val="0000CC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FE77F82-3B16-A417-C4D6-890D7085F89B}"/>
              </a:ext>
            </a:extLst>
          </p:cNvPr>
          <p:cNvSpPr txBox="1">
            <a:spLocks/>
          </p:cNvSpPr>
          <p:nvPr/>
        </p:nvSpPr>
        <p:spPr>
          <a:xfrm>
            <a:off x="444833" y="4038069"/>
            <a:ext cx="7886700" cy="2583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1050" b="1" dirty="0">
                <a:solidFill>
                  <a:srgbClr val="FF0000"/>
                </a:solidFill>
                <a:latin typeface="맑은 고딕" panose="020F0302020204030204"/>
                <a:ea typeface="맑은 고딕" panose="020B0503020000020004" pitchFamily="50" charset="-127"/>
              </a:rPr>
              <a:t>L2</a:t>
            </a:r>
            <a:r>
              <a:rPr lang="ko-KR" altLang="en-US" sz="1050" b="1" dirty="0">
                <a:solidFill>
                  <a:srgbClr val="FF0000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  <a:latin typeface="맑은 고딕" panose="020F0302020204030204"/>
                <a:ea typeface="맑은 고딕" panose="020B0503020000020004" pitchFamily="50" charset="-127"/>
              </a:rPr>
              <a:t>Regularization</a:t>
            </a:r>
            <a:r>
              <a:rPr lang="en-US" altLang="ko-KR" sz="1050" b="1" dirty="0">
                <a:solidFill>
                  <a:srgbClr val="0000CC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endParaRPr lang="ko-KR" altLang="en-US" sz="1050" b="1" dirty="0">
              <a:solidFill>
                <a:srgbClr val="0000CC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408EEA-6E52-EDEC-75C1-32B1FB8BCC91}"/>
              </a:ext>
            </a:extLst>
          </p:cNvPr>
          <p:cNvSpPr txBox="1">
            <a:spLocks/>
          </p:cNvSpPr>
          <p:nvPr/>
        </p:nvSpPr>
        <p:spPr>
          <a:xfrm>
            <a:off x="128720" y="908685"/>
            <a:ext cx="7886700" cy="2583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1050" b="1" dirty="0">
                <a:solidFill>
                  <a:srgbClr val="0000CC"/>
                </a:solidFill>
                <a:latin typeface="맑은 고딕" panose="020F0302020204030204"/>
                <a:ea typeface="맑은 고딕" panose="020B0503020000020004" pitchFamily="50" charset="-127"/>
              </a:rPr>
              <a:t>L1 Regularization vs. L2 Regularization</a:t>
            </a:r>
            <a:endParaRPr lang="ko-KR" altLang="en-US" sz="1050" b="1" dirty="0">
              <a:solidFill>
                <a:srgbClr val="0000CC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21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45A067-AB9F-C756-0E36-94AC25FD1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23" y="908815"/>
            <a:ext cx="2581789" cy="16712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7A899A-5E4C-40A6-8790-F5F44DEB81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1290786"/>
            <a:ext cx="907304" cy="907304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51C19B50-A8AA-E97A-EAF2-FE7E9FEA8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12" y="1123879"/>
            <a:ext cx="2991004" cy="6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922B39-B465-4747-B0B5-5110A565B0C5}"/>
              </a:ext>
            </a:extLst>
          </p:cNvPr>
          <p:cNvGrpSpPr/>
          <p:nvPr/>
        </p:nvGrpSpPr>
        <p:grpSpPr>
          <a:xfrm>
            <a:off x="401487" y="929234"/>
            <a:ext cx="982260" cy="560250"/>
            <a:chOff x="535316" y="95978"/>
            <a:chExt cx="1309680" cy="74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395B2AB-3B77-440D-AC40-996A3EB3F279}"/>
                    </a:ext>
                  </a:extLst>
                </p14:cNvPr>
                <p14:cNvContentPartPr/>
                <p14:nvPr/>
              </p14:nvContentPartPr>
              <p14:xfrm>
                <a:off x="696956" y="323858"/>
                <a:ext cx="115920" cy="1717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395B2AB-3B77-440D-AC40-996A3EB3F2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8316" y="315218"/>
                  <a:ext cx="133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E4A324F-775D-4752-8EF7-B5FB887E88C7}"/>
                    </a:ext>
                  </a:extLst>
                </p14:cNvPr>
                <p14:cNvContentPartPr/>
                <p14:nvPr/>
              </p14:nvContentPartPr>
              <p14:xfrm>
                <a:off x="827996" y="290738"/>
                <a:ext cx="100440" cy="2905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E4A324F-775D-4752-8EF7-B5FB887E88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8996" y="282098"/>
                  <a:ext cx="1180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73C2554-4A11-4205-AA6E-815576289274}"/>
                    </a:ext>
                  </a:extLst>
                </p14:cNvPr>
                <p14:cNvContentPartPr/>
                <p14:nvPr/>
              </p14:nvContentPartPr>
              <p14:xfrm>
                <a:off x="893876" y="346898"/>
                <a:ext cx="83520" cy="1288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73C2554-4A11-4205-AA6E-8155762892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236" y="338258"/>
                  <a:ext cx="101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412BEF7-2B1C-4579-BEC8-4DD40DC0A584}"/>
                    </a:ext>
                  </a:extLst>
                </p14:cNvPr>
                <p14:cNvContentPartPr/>
                <p14:nvPr/>
              </p14:nvContentPartPr>
              <p14:xfrm>
                <a:off x="970196" y="386138"/>
                <a:ext cx="94680" cy="40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412BEF7-2B1C-4579-BEC8-4DD40DC0A5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556" y="377138"/>
                  <a:ext cx="112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33C4AC6-7CDB-4A9B-9BE6-B92E586243B7}"/>
                    </a:ext>
                  </a:extLst>
                </p14:cNvPr>
                <p14:cNvContentPartPr/>
                <p14:nvPr/>
              </p14:nvContentPartPr>
              <p14:xfrm>
                <a:off x="968036" y="293978"/>
                <a:ext cx="108720" cy="256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33C4AC6-7CDB-4A9B-9BE6-B92E586243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9396" y="285338"/>
                  <a:ext cx="126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D19B7F4-2BE3-4E19-BDE0-BF8BF49B60B8}"/>
                    </a:ext>
                  </a:extLst>
                </p14:cNvPr>
                <p14:cNvContentPartPr/>
                <p14:nvPr/>
              </p14:nvContentPartPr>
              <p14:xfrm>
                <a:off x="1077116" y="368858"/>
                <a:ext cx="130320" cy="119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D19B7F4-2BE3-4E19-BDE0-BF8BF49B60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8116" y="35985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2BBBDA9-4275-4D84-B081-AEEC114B818B}"/>
                    </a:ext>
                  </a:extLst>
                </p14:cNvPr>
                <p14:cNvContentPartPr/>
                <p14:nvPr/>
              </p14:nvContentPartPr>
              <p14:xfrm>
                <a:off x="1203476" y="302258"/>
                <a:ext cx="182160" cy="264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2BBBDA9-4275-4D84-B081-AEEC114B81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4476" y="293258"/>
                  <a:ext cx="199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5DADFCE-5BE2-4637-B663-2F851C1230A8}"/>
                    </a:ext>
                  </a:extLst>
                </p14:cNvPr>
                <p14:cNvContentPartPr/>
                <p14:nvPr/>
              </p14:nvContentPartPr>
              <p14:xfrm>
                <a:off x="1308956" y="299378"/>
                <a:ext cx="91800" cy="293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5DADFCE-5BE2-4637-B663-2F851C1230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9956" y="290738"/>
                  <a:ext cx="109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1293CE3-F76F-476E-94B6-17BA066D09E3}"/>
                    </a:ext>
                  </a:extLst>
                </p14:cNvPr>
                <p14:cNvContentPartPr/>
                <p14:nvPr/>
              </p14:nvContentPartPr>
              <p14:xfrm>
                <a:off x="1580396" y="343298"/>
                <a:ext cx="24840" cy="200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1293CE3-F76F-476E-94B6-17BA066D09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1396" y="334658"/>
                  <a:ext cx="42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CD17945-01F6-4201-B85E-EE5126CFD6FA}"/>
                    </a:ext>
                  </a:extLst>
                </p14:cNvPr>
                <p14:cNvContentPartPr/>
                <p14:nvPr/>
              </p14:nvContentPartPr>
              <p14:xfrm>
                <a:off x="535316" y="95978"/>
                <a:ext cx="1309680" cy="747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CD17945-01F6-4201-B85E-EE5126CFD6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6316" y="86978"/>
                  <a:ext cx="132732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80C7FF7-2DB9-4A2D-93C4-506434AF94BF}"/>
                    </a:ext>
                  </a:extLst>
                </p14:cNvPr>
                <p14:cNvContentPartPr/>
                <p14:nvPr/>
              </p14:nvContentPartPr>
              <p14:xfrm>
                <a:off x="1622516" y="791858"/>
                <a:ext cx="25200" cy="15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80C7FF7-2DB9-4A2D-93C4-506434AF94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13876" y="782858"/>
                  <a:ext cx="428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ADEC3C2-B293-4ABA-A8C0-82BD3C1B6232}"/>
              </a:ext>
            </a:extLst>
          </p:cNvPr>
          <p:cNvGrpSpPr/>
          <p:nvPr/>
        </p:nvGrpSpPr>
        <p:grpSpPr>
          <a:xfrm>
            <a:off x="1688577" y="1105004"/>
            <a:ext cx="139860" cy="257850"/>
            <a:chOff x="2251436" y="330338"/>
            <a:chExt cx="18648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11055A1-0957-4788-8CB3-16E544823C4C}"/>
                    </a:ext>
                  </a:extLst>
                </p14:cNvPr>
                <p14:cNvContentPartPr/>
                <p14:nvPr/>
              </p14:nvContentPartPr>
              <p14:xfrm>
                <a:off x="2271956" y="330338"/>
                <a:ext cx="165960" cy="73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11055A1-0957-4788-8CB3-16E544823C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3316" y="321698"/>
                  <a:ext cx="183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27E393A-BB63-4015-ACD2-CC10654C4E7A}"/>
                    </a:ext>
                  </a:extLst>
                </p14:cNvPr>
                <p14:cNvContentPartPr/>
                <p14:nvPr/>
              </p14:nvContentPartPr>
              <p14:xfrm>
                <a:off x="2251436" y="455258"/>
                <a:ext cx="173160" cy="218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27E393A-BB63-4015-ACD2-CC10654C4E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42436" y="446618"/>
                  <a:ext cx="1908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4B4733-2541-46FE-BBED-486867B17848}"/>
              </a:ext>
            </a:extLst>
          </p:cNvPr>
          <p:cNvGrpSpPr/>
          <p:nvPr/>
        </p:nvGrpSpPr>
        <p:grpSpPr>
          <a:xfrm>
            <a:off x="1980987" y="1107164"/>
            <a:ext cx="446850" cy="231120"/>
            <a:chOff x="2641316" y="333218"/>
            <a:chExt cx="59580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CB5D638-3767-43AB-BD90-0948CF7C39C5}"/>
                    </a:ext>
                  </a:extLst>
                </p14:cNvPr>
                <p14:cNvContentPartPr/>
                <p14:nvPr/>
              </p14:nvContentPartPr>
              <p14:xfrm>
                <a:off x="2641316" y="351218"/>
                <a:ext cx="115560" cy="1483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CB5D638-3767-43AB-BD90-0948CF7C39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2676" y="342218"/>
                  <a:ext cx="133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394D959-0C81-4799-B551-515F881381E5}"/>
                    </a:ext>
                  </a:extLst>
                </p14:cNvPr>
                <p14:cNvContentPartPr/>
                <p14:nvPr/>
              </p14:nvContentPartPr>
              <p14:xfrm>
                <a:off x="2739956" y="333218"/>
                <a:ext cx="105120" cy="155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394D959-0C81-4799-B551-515F881381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30956" y="324218"/>
                  <a:ext cx="12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94F8DF3-418B-4177-8ED6-87E52D02EF2A}"/>
                    </a:ext>
                  </a:extLst>
                </p14:cNvPr>
                <p14:cNvContentPartPr/>
                <p14:nvPr/>
              </p14:nvContentPartPr>
              <p14:xfrm>
                <a:off x="2726276" y="524018"/>
                <a:ext cx="75600" cy="117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94F8DF3-418B-4177-8ED6-87E52D02EF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17636" y="515378"/>
                  <a:ext cx="93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DEE3466-1A25-44F5-84E6-5B61E980D9B5}"/>
                    </a:ext>
                  </a:extLst>
                </p14:cNvPr>
                <p14:cNvContentPartPr/>
                <p14:nvPr/>
              </p14:nvContentPartPr>
              <p14:xfrm>
                <a:off x="2951636" y="438698"/>
                <a:ext cx="233640" cy="99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DEE3466-1A25-44F5-84E6-5B61E980D9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42636" y="430058"/>
                  <a:ext cx="251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422F897-1658-4665-B44B-1A9B8CAA645B}"/>
                    </a:ext>
                  </a:extLst>
                </p14:cNvPr>
                <p14:cNvContentPartPr/>
                <p14:nvPr/>
              </p14:nvContentPartPr>
              <p14:xfrm>
                <a:off x="3075476" y="368138"/>
                <a:ext cx="161640" cy="272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422F897-1658-4665-B44B-1A9B8CAA64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6476" y="359498"/>
                  <a:ext cx="17928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415DDDB-B0B5-442B-9601-E47DE8F5A953}"/>
              </a:ext>
            </a:extLst>
          </p:cNvPr>
          <p:cNvGrpSpPr/>
          <p:nvPr/>
        </p:nvGrpSpPr>
        <p:grpSpPr>
          <a:xfrm>
            <a:off x="2552037" y="1085834"/>
            <a:ext cx="280800" cy="249750"/>
            <a:chOff x="3402716" y="304778"/>
            <a:chExt cx="37440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F93364A-15EF-4784-A8F8-B622E38939FA}"/>
                    </a:ext>
                  </a:extLst>
                </p14:cNvPr>
                <p14:cNvContentPartPr/>
                <p14:nvPr/>
              </p14:nvContentPartPr>
              <p14:xfrm>
                <a:off x="3402716" y="337898"/>
                <a:ext cx="180360" cy="167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F93364A-15EF-4784-A8F8-B622E38939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94076" y="329258"/>
                  <a:ext cx="19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F67E091-B8B0-4041-B3A3-8A084B56D01E}"/>
                    </a:ext>
                  </a:extLst>
                </p14:cNvPr>
                <p14:cNvContentPartPr/>
                <p14:nvPr/>
              </p14:nvContentPartPr>
              <p14:xfrm>
                <a:off x="3461396" y="313418"/>
                <a:ext cx="145440" cy="324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F67E091-B8B0-4041-B3A3-8A084B56D0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52756" y="304778"/>
                  <a:ext cx="163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B502369-ACAB-40E4-8170-AE09782A50D5}"/>
                    </a:ext>
                  </a:extLst>
                </p14:cNvPr>
                <p14:cNvContentPartPr/>
                <p14:nvPr/>
              </p14:nvContentPartPr>
              <p14:xfrm>
                <a:off x="3595676" y="351938"/>
                <a:ext cx="85680" cy="171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B502369-ACAB-40E4-8170-AE09782A50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87036" y="343298"/>
                  <a:ext cx="103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0743D59-80B4-4866-B643-1899B95E4E13}"/>
                    </a:ext>
                  </a:extLst>
                </p14:cNvPr>
                <p14:cNvContentPartPr/>
                <p14:nvPr/>
              </p14:nvContentPartPr>
              <p14:xfrm>
                <a:off x="3641036" y="304778"/>
                <a:ext cx="136080" cy="275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0743D59-80B4-4866-B643-1899B95E4E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32036" y="295778"/>
                  <a:ext cx="15372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DE0685F-F853-4E94-9808-1179E7C46DFB}"/>
              </a:ext>
            </a:extLst>
          </p:cNvPr>
          <p:cNvGrpSpPr/>
          <p:nvPr/>
        </p:nvGrpSpPr>
        <p:grpSpPr>
          <a:xfrm>
            <a:off x="3345837" y="1072604"/>
            <a:ext cx="702000" cy="318330"/>
            <a:chOff x="4461116" y="287138"/>
            <a:chExt cx="93600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E19E0E4-9B9F-49A1-AD5C-CA524CB8B1AD}"/>
                    </a:ext>
                  </a:extLst>
                </p14:cNvPr>
                <p14:cNvContentPartPr/>
                <p14:nvPr/>
              </p14:nvContentPartPr>
              <p14:xfrm>
                <a:off x="4461116" y="346898"/>
                <a:ext cx="92880" cy="256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E19E0E4-9B9F-49A1-AD5C-CA524CB8B1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52116" y="337898"/>
                  <a:ext cx="110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6AF2890-7037-4220-9209-D99BF447A52C}"/>
                    </a:ext>
                  </a:extLst>
                </p14:cNvPr>
                <p14:cNvContentPartPr/>
                <p14:nvPr/>
              </p14:nvContentPartPr>
              <p14:xfrm>
                <a:off x="4544996" y="333218"/>
                <a:ext cx="176040" cy="2084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6AF2890-7037-4220-9209-D99BF447A5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35996" y="324218"/>
                  <a:ext cx="193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B1B7F47-A39A-4B98-9B73-F489D60D79AE}"/>
                    </a:ext>
                  </a:extLst>
                </p14:cNvPr>
                <p14:cNvContentPartPr/>
                <p14:nvPr/>
              </p14:nvContentPartPr>
              <p14:xfrm>
                <a:off x="4744436" y="487298"/>
                <a:ext cx="2160" cy="76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B1B7F47-A39A-4B98-9B73-F489D60D79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35796" y="478298"/>
                  <a:ext cx="19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0DFE7DE-ED74-47D7-8F33-A5D0BFD2D68B}"/>
                    </a:ext>
                  </a:extLst>
                </p14:cNvPr>
                <p14:cNvContentPartPr/>
                <p14:nvPr/>
              </p14:nvContentPartPr>
              <p14:xfrm>
                <a:off x="4795916" y="547418"/>
                <a:ext cx="102240" cy="90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0DFE7DE-ED74-47D7-8F33-A5D0BFD2D6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86916" y="538418"/>
                  <a:ext cx="119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42B3E63-6B57-4551-B25F-794DB529A1D6}"/>
                    </a:ext>
                  </a:extLst>
                </p14:cNvPr>
                <p14:cNvContentPartPr/>
                <p14:nvPr/>
              </p14:nvContentPartPr>
              <p14:xfrm>
                <a:off x="5007236" y="326018"/>
                <a:ext cx="190800" cy="3114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42B3E63-6B57-4551-B25F-794DB529A1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98596" y="317378"/>
                  <a:ext cx="208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A926BFD-ECA1-4343-B8CE-C96FF621A380}"/>
                    </a:ext>
                  </a:extLst>
                </p14:cNvPr>
                <p14:cNvContentPartPr/>
                <p14:nvPr/>
              </p14:nvContentPartPr>
              <p14:xfrm>
                <a:off x="5268236" y="287138"/>
                <a:ext cx="128880" cy="4244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A926BFD-ECA1-4343-B8CE-C96FF621A3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59236" y="278138"/>
                  <a:ext cx="146520" cy="44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850FA110-3C0A-4FB1-A5E8-BC54164AEEA0}"/>
                  </a:ext>
                </a:extLst>
              </p14:cNvPr>
              <p14:cNvContentPartPr/>
              <p14:nvPr/>
            </p14:nvContentPartPr>
            <p14:xfrm>
              <a:off x="4166097" y="1329104"/>
              <a:ext cx="77760" cy="1117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850FA110-3C0A-4FB1-A5E8-BC54164AEEA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57097" y="1320118"/>
                <a:ext cx="95400" cy="129392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C9D1F2-49B9-4C72-91DF-07C3D5FBCE57}"/>
              </a:ext>
            </a:extLst>
          </p:cNvPr>
          <p:cNvGrpSpPr/>
          <p:nvPr/>
        </p:nvGrpSpPr>
        <p:grpSpPr>
          <a:xfrm>
            <a:off x="4663437" y="1109864"/>
            <a:ext cx="531630" cy="253800"/>
            <a:chOff x="6217916" y="336818"/>
            <a:chExt cx="7088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DF11FAF-6572-44DB-928C-2CE5460A133A}"/>
                    </a:ext>
                  </a:extLst>
                </p14:cNvPr>
                <p14:cNvContentPartPr/>
                <p14:nvPr/>
              </p14:nvContentPartPr>
              <p14:xfrm>
                <a:off x="6217916" y="336818"/>
                <a:ext cx="118440" cy="288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DF11FAF-6572-44DB-928C-2CE5460A13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08916" y="328178"/>
                  <a:ext cx="136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B9B5341-1222-497F-A1F5-D82C62C39BDE}"/>
                    </a:ext>
                  </a:extLst>
                </p14:cNvPr>
                <p14:cNvContentPartPr/>
                <p14:nvPr/>
              </p14:nvContentPartPr>
              <p14:xfrm>
                <a:off x="6419156" y="363098"/>
                <a:ext cx="187560" cy="237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B9B5341-1222-497F-A1F5-D82C62C39B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10156" y="354098"/>
                  <a:ext cx="205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5B1B28F-07F0-4E02-ABE8-9A4189930044}"/>
                    </a:ext>
                  </a:extLst>
                </p14:cNvPr>
                <p14:cNvContentPartPr/>
                <p14:nvPr/>
              </p14:nvContentPartPr>
              <p14:xfrm>
                <a:off x="6579716" y="345458"/>
                <a:ext cx="76680" cy="2408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5B1B28F-07F0-4E02-ABE8-9A41899300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0716" y="336818"/>
                  <a:ext cx="94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41C66F1-0531-49BA-B07F-696036E56036}"/>
                    </a:ext>
                  </a:extLst>
                </p14:cNvPr>
                <p14:cNvContentPartPr/>
                <p14:nvPr/>
              </p14:nvContentPartPr>
              <p14:xfrm>
                <a:off x="6659636" y="529418"/>
                <a:ext cx="267120" cy="145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41C66F1-0531-49BA-B07F-696036E560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50996" y="520778"/>
                  <a:ext cx="2847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BC1FA75-5787-4037-9AA9-9CA89665D037}"/>
              </a:ext>
            </a:extLst>
          </p:cNvPr>
          <p:cNvGrpSpPr/>
          <p:nvPr/>
        </p:nvGrpSpPr>
        <p:grpSpPr>
          <a:xfrm>
            <a:off x="5279037" y="1066934"/>
            <a:ext cx="378810" cy="356130"/>
            <a:chOff x="7038716" y="279578"/>
            <a:chExt cx="50508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11524A3-51E3-443C-93AE-8F46E2AECF44}"/>
                    </a:ext>
                  </a:extLst>
                </p14:cNvPr>
                <p14:cNvContentPartPr/>
                <p14:nvPr/>
              </p14:nvContentPartPr>
              <p14:xfrm>
                <a:off x="7038716" y="335378"/>
                <a:ext cx="172440" cy="3373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11524A3-51E3-443C-93AE-8F46E2AECF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29716" y="326378"/>
                  <a:ext cx="1900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2223CB5-AE5B-404D-AAC4-3526D799625C}"/>
                    </a:ext>
                  </a:extLst>
                </p14:cNvPr>
                <p14:cNvContentPartPr/>
                <p14:nvPr/>
              </p14:nvContentPartPr>
              <p14:xfrm>
                <a:off x="7217636" y="560378"/>
                <a:ext cx="175680" cy="867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2223CB5-AE5B-404D-AAC4-3526D799625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08636" y="551378"/>
                  <a:ext cx="193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B66326B-2E46-450E-99CD-0EC1CB7D4C26}"/>
                    </a:ext>
                  </a:extLst>
                </p14:cNvPr>
                <p14:cNvContentPartPr/>
                <p14:nvPr/>
              </p14:nvContentPartPr>
              <p14:xfrm>
                <a:off x="7431116" y="279578"/>
                <a:ext cx="112680" cy="474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B66326B-2E46-450E-99CD-0EC1CB7D4C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22476" y="270938"/>
                  <a:ext cx="130320" cy="49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AB8C8DAF-AFB4-4CE7-B094-3DE98EFAAD23}"/>
                  </a:ext>
                </a:extLst>
              </p14:cNvPr>
              <p14:cNvContentPartPr/>
              <p14:nvPr/>
            </p14:nvContentPartPr>
            <p14:xfrm>
              <a:off x="1145607" y="1741664"/>
              <a:ext cx="14040" cy="324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AB8C8DAF-AFB4-4CE7-B094-3DE98EFAAD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36832" y="1732664"/>
                <a:ext cx="31239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F47F39BA-267C-4B5A-868B-CEC494A11369}"/>
                  </a:ext>
                </a:extLst>
              </p14:cNvPr>
              <p14:cNvContentPartPr/>
              <p14:nvPr/>
            </p14:nvContentPartPr>
            <p14:xfrm>
              <a:off x="1151277" y="1819694"/>
              <a:ext cx="60750" cy="4752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F47F39BA-267C-4B5A-868B-CEC494A1136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2237" y="1810694"/>
                <a:ext cx="78469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그룹 77">
            <a:extLst>
              <a:ext uri="{FF2B5EF4-FFF2-40B4-BE49-F238E27FC236}">
                <a16:creationId xmlns:a16="http://schemas.microsoft.com/office/drawing/2014/main" id="{BD24CFD3-9DBF-4ADA-A6BA-F523F3E55334}"/>
              </a:ext>
            </a:extLst>
          </p:cNvPr>
          <p:cNvGrpSpPr/>
          <p:nvPr/>
        </p:nvGrpSpPr>
        <p:grpSpPr>
          <a:xfrm>
            <a:off x="1105647" y="1953614"/>
            <a:ext cx="125280" cy="39690"/>
            <a:chOff x="1474196" y="1461818"/>
            <a:chExt cx="167040" cy="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F09DBD9-29CF-4A05-B3CC-7CA6D97E850E}"/>
                    </a:ext>
                  </a:extLst>
                </p14:cNvPr>
                <p14:cNvContentPartPr/>
                <p14:nvPr/>
              </p14:nvContentPartPr>
              <p14:xfrm>
                <a:off x="1474196" y="1461818"/>
                <a:ext cx="48600" cy="47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F09DBD9-29CF-4A05-B3CC-7CA6D97E85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65556" y="1452818"/>
                  <a:ext cx="66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48D0EA3-09BA-4E8B-A6EB-16A00C789F7D}"/>
                    </a:ext>
                  </a:extLst>
                </p14:cNvPr>
                <p14:cNvContentPartPr/>
                <p14:nvPr/>
              </p14:nvContentPartPr>
              <p14:xfrm>
                <a:off x="1609196" y="1478738"/>
                <a:ext cx="32040" cy="360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48D0EA3-09BA-4E8B-A6EB-16A00C789F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00196" y="1470098"/>
                  <a:ext cx="496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E225D83-FCC2-47C3-AF1C-1DD06F3A8860}"/>
              </a:ext>
            </a:extLst>
          </p:cNvPr>
          <p:cNvGrpSpPr/>
          <p:nvPr/>
        </p:nvGrpSpPr>
        <p:grpSpPr>
          <a:xfrm>
            <a:off x="1485267" y="1781354"/>
            <a:ext cx="366930" cy="244620"/>
            <a:chOff x="1980356" y="1232138"/>
            <a:chExt cx="48924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FB05739-196D-4425-8C40-79FF3DBD964F}"/>
                    </a:ext>
                  </a:extLst>
                </p14:cNvPr>
                <p14:cNvContentPartPr/>
                <p14:nvPr/>
              </p14:nvContentPartPr>
              <p14:xfrm>
                <a:off x="1980356" y="1238258"/>
                <a:ext cx="218520" cy="199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FB05739-196D-4425-8C40-79FF3DBD96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71356" y="1229258"/>
                  <a:ext cx="236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4A52CB7-6F8D-48FD-8FDD-CF87A756462C}"/>
                    </a:ext>
                  </a:extLst>
                </p14:cNvPr>
                <p14:cNvContentPartPr/>
                <p14:nvPr/>
              </p14:nvContentPartPr>
              <p14:xfrm>
                <a:off x="2068556" y="1241498"/>
                <a:ext cx="147960" cy="3168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4A52CB7-6F8D-48FD-8FDD-CF87A75646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59916" y="1232498"/>
                  <a:ext cx="1656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1B3FB94-71F6-4863-8295-8929B30F79CD}"/>
                    </a:ext>
                  </a:extLst>
                </p14:cNvPr>
                <p14:cNvContentPartPr/>
                <p14:nvPr/>
              </p14:nvContentPartPr>
              <p14:xfrm>
                <a:off x="2250716" y="1267058"/>
                <a:ext cx="104400" cy="1836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1B3FB94-71F6-4863-8295-8929B30F79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41716" y="1258058"/>
                  <a:ext cx="122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D2D39A6-75A3-43B5-B3AB-B87E5CEE1158}"/>
                    </a:ext>
                  </a:extLst>
                </p14:cNvPr>
                <p14:cNvContentPartPr/>
                <p14:nvPr/>
              </p14:nvContentPartPr>
              <p14:xfrm>
                <a:off x="2309756" y="1232138"/>
                <a:ext cx="159840" cy="2354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D2D39A6-75A3-43B5-B3AB-B87E5CEE11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01116" y="1223498"/>
                  <a:ext cx="177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9646698-7694-47EC-B026-B7F43429727A}"/>
                    </a:ext>
                  </a:extLst>
                </p14:cNvPr>
                <p14:cNvContentPartPr/>
                <p14:nvPr/>
              </p14:nvContentPartPr>
              <p14:xfrm>
                <a:off x="2340716" y="1462898"/>
                <a:ext cx="118440" cy="655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9646698-7694-47EC-B026-B7F4342972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32076" y="1453898"/>
                  <a:ext cx="1360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BAFE406-E8ED-461C-B7C9-DD6CA48E5DA1}"/>
              </a:ext>
            </a:extLst>
          </p:cNvPr>
          <p:cNvGrpSpPr/>
          <p:nvPr/>
        </p:nvGrpSpPr>
        <p:grpSpPr>
          <a:xfrm>
            <a:off x="2239377" y="1730594"/>
            <a:ext cx="660420" cy="346950"/>
            <a:chOff x="2985836" y="1164458"/>
            <a:chExt cx="88056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2EF5D31-AC0A-4613-9989-50BB8BB00D13}"/>
                    </a:ext>
                  </a:extLst>
                </p14:cNvPr>
                <p14:cNvContentPartPr/>
                <p14:nvPr/>
              </p14:nvContentPartPr>
              <p14:xfrm>
                <a:off x="2985836" y="1184618"/>
                <a:ext cx="205200" cy="4424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2EF5D31-AC0A-4613-9989-50BB8BB00D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76836" y="1175978"/>
                  <a:ext cx="2228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8D906E2-C6E7-4878-BBAF-1CAFCB5E3EA7}"/>
                    </a:ext>
                  </a:extLst>
                </p14:cNvPr>
                <p14:cNvContentPartPr/>
                <p14:nvPr/>
              </p14:nvContentPartPr>
              <p14:xfrm>
                <a:off x="3219836" y="1372898"/>
                <a:ext cx="204480" cy="554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8D906E2-C6E7-4878-BBAF-1CAFCB5E3E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10836" y="1364258"/>
                  <a:ext cx="222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BB15047-227A-44B5-890F-3E28C790EAA1}"/>
                    </a:ext>
                  </a:extLst>
                </p14:cNvPr>
                <p14:cNvContentPartPr/>
                <p14:nvPr/>
              </p14:nvContentPartPr>
              <p14:xfrm>
                <a:off x="3458516" y="1164458"/>
                <a:ext cx="163080" cy="440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BB15047-227A-44B5-890F-3E28C790EA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49516" y="1155818"/>
                  <a:ext cx="180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C0794FA5-229E-429F-9599-CBD70A99787B}"/>
                    </a:ext>
                  </a:extLst>
                </p14:cNvPr>
                <p14:cNvContentPartPr/>
                <p14:nvPr/>
              </p14:nvContentPartPr>
              <p14:xfrm>
                <a:off x="3691076" y="1334378"/>
                <a:ext cx="165960" cy="2700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C0794FA5-229E-429F-9599-CBD70A99787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82076" y="1325378"/>
                  <a:ext cx="183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9ECDAD6-E7FC-428B-99E4-4B3C768402DD}"/>
                    </a:ext>
                  </a:extLst>
                </p14:cNvPr>
                <p14:cNvContentPartPr/>
                <p14:nvPr/>
              </p14:nvContentPartPr>
              <p14:xfrm>
                <a:off x="3792956" y="1400618"/>
                <a:ext cx="73440" cy="90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9ECDAD6-E7FC-428B-99E4-4B3C768402D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83956" y="1391618"/>
                  <a:ext cx="9108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1B21369-5186-4D93-8E6F-9AB7A9EF9C61}"/>
              </a:ext>
            </a:extLst>
          </p:cNvPr>
          <p:cNvGrpSpPr/>
          <p:nvPr/>
        </p:nvGrpSpPr>
        <p:grpSpPr>
          <a:xfrm>
            <a:off x="3173307" y="1588304"/>
            <a:ext cx="1971270" cy="626130"/>
            <a:chOff x="4231076" y="974738"/>
            <a:chExt cx="2628360" cy="83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FBFC879-BF67-4FBE-B217-0F3F54ECD7B2}"/>
                    </a:ext>
                  </a:extLst>
                </p14:cNvPr>
                <p14:cNvContentPartPr/>
                <p14:nvPr/>
              </p14:nvContentPartPr>
              <p14:xfrm>
                <a:off x="4231076" y="1355618"/>
                <a:ext cx="1312920" cy="360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FBFC879-BF67-4FBE-B217-0F3F54ECD7B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22436" y="1346978"/>
                  <a:ext cx="1330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AB299C4-5FAC-4AF6-8E77-8E8DE95DD559}"/>
                    </a:ext>
                  </a:extLst>
                </p14:cNvPr>
                <p14:cNvContentPartPr/>
                <p14:nvPr/>
              </p14:nvContentPartPr>
              <p14:xfrm>
                <a:off x="4485956" y="1537418"/>
                <a:ext cx="237960" cy="2458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AB299C4-5FAC-4AF6-8E77-8E8DE95DD5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76956" y="1528418"/>
                  <a:ext cx="255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3948CE2-165D-48FC-957C-E1B9FE3853EA}"/>
                    </a:ext>
                  </a:extLst>
                </p14:cNvPr>
                <p14:cNvContentPartPr/>
                <p14:nvPr/>
              </p14:nvContentPartPr>
              <p14:xfrm>
                <a:off x="4685036" y="1680698"/>
                <a:ext cx="339120" cy="1026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3948CE2-165D-48FC-957C-E1B9FE3853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76036" y="1671698"/>
                  <a:ext cx="356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C1437D9-FF98-46E9-9837-5E41FB7F2BAE}"/>
                    </a:ext>
                  </a:extLst>
                </p14:cNvPr>
                <p14:cNvContentPartPr/>
                <p14:nvPr/>
              </p14:nvContentPartPr>
              <p14:xfrm>
                <a:off x="5001476" y="1573778"/>
                <a:ext cx="175680" cy="195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C1437D9-FF98-46E9-9837-5E41FB7F2B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92476" y="1565138"/>
                  <a:ext cx="193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FC66225-36B8-4926-B103-A9CB28E0A58C}"/>
                    </a:ext>
                  </a:extLst>
                </p14:cNvPr>
                <p14:cNvContentPartPr/>
                <p14:nvPr/>
              </p14:nvContentPartPr>
              <p14:xfrm>
                <a:off x="5187596" y="1485578"/>
                <a:ext cx="86400" cy="3240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FC66225-36B8-4926-B103-A9CB28E0A5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78956" y="1476578"/>
                  <a:ext cx="1040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1973DC0-FA33-4AD0-83DE-3A5DD9DECFAF}"/>
                    </a:ext>
                  </a:extLst>
                </p14:cNvPr>
                <p14:cNvContentPartPr/>
                <p14:nvPr/>
              </p14:nvContentPartPr>
              <p14:xfrm>
                <a:off x="4371116" y="980138"/>
                <a:ext cx="164880" cy="3034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1973DC0-FA33-4AD0-83DE-3A5DD9DECF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2476" y="971138"/>
                  <a:ext cx="182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A180454-744A-4FCB-965F-494DCBDB953C}"/>
                    </a:ext>
                  </a:extLst>
                </p14:cNvPr>
                <p14:cNvContentPartPr/>
                <p14:nvPr/>
              </p14:nvContentPartPr>
              <p14:xfrm>
                <a:off x="4564436" y="1174178"/>
                <a:ext cx="194760" cy="95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A180454-744A-4FCB-965F-494DCBDB95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55436" y="1165178"/>
                  <a:ext cx="212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AD07614-9A26-45A4-AC41-562028993748}"/>
                    </a:ext>
                  </a:extLst>
                </p14:cNvPr>
                <p14:cNvContentPartPr/>
                <p14:nvPr/>
              </p14:nvContentPartPr>
              <p14:xfrm>
                <a:off x="4776476" y="1121258"/>
                <a:ext cx="218880" cy="169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AD07614-9A26-45A4-AC41-5620289937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67476" y="1112618"/>
                  <a:ext cx="236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B46F6FD-4B26-4792-97C4-2CC8D0789B96}"/>
                    </a:ext>
                  </a:extLst>
                </p14:cNvPr>
                <p14:cNvContentPartPr/>
                <p14:nvPr/>
              </p14:nvContentPartPr>
              <p14:xfrm>
                <a:off x="4966196" y="974738"/>
                <a:ext cx="240840" cy="3502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B46F6FD-4B26-4792-97C4-2CC8D0789B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57556" y="965738"/>
                  <a:ext cx="258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32D22954-B9B7-4992-90A0-BFF06515DBBA}"/>
                    </a:ext>
                  </a:extLst>
                </p14:cNvPr>
                <p14:cNvContentPartPr/>
                <p14:nvPr/>
              </p14:nvContentPartPr>
              <p14:xfrm>
                <a:off x="5675396" y="1297658"/>
                <a:ext cx="106560" cy="2790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32D22954-B9B7-4992-90A0-BFF06515DBB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66756" y="1288658"/>
                  <a:ext cx="124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6C03EA7D-074F-4B60-8098-0899F766A58D}"/>
                    </a:ext>
                  </a:extLst>
                </p14:cNvPr>
                <p14:cNvContentPartPr/>
                <p14:nvPr/>
              </p14:nvContentPartPr>
              <p14:xfrm>
                <a:off x="5799596" y="1310258"/>
                <a:ext cx="238320" cy="2462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6C03EA7D-074F-4B60-8098-0899F766A5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0596" y="1301618"/>
                  <a:ext cx="255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1478BFF-9A3E-4BD6-BB4A-F0E0CA151AEB}"/>
                    </a:ext>
                  </a:extLst>
                </p14:cNvPr>
                <p14:cNvContentPartPr/>
                <p14:nvPr/>
              </p14:nvContentPartPr>
              <p14:xfrm>
                <a:off x="6068516" y="1307018"/>
                <a:ext cx="383400" cy="2246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1478BFF-9A3E-4BD6-BB4A-F0E0CA151AE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59516" y="1298378"/>
                  <a:ext cx="401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12C7734-4ABC-4268-804E-ED402A880295}"/>
                    </a:ext>
                  </a:extLst>
                </p14:cNvPr>
                <p14:cNvContentPartPr/>
                <p14:nvPr/>
              </p14:nvContentPartPr>
              <p14:xfrm>
                <a:off x="6447956" y="1196498"/>
                <a:ext cx="146520" cy="3700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12C7734-4ABC-4268-804E-ED402A88029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39316" y="1187858"/>
                  <a:ext cx="1641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B9AB23C7-8446-4D6B-BB59-4FD0938750B7}"/>
                    </a:ext>
                  </a:extLst>
                </p14:cNvPr>
                <p14:cNvContentPartPr/>
                <p14:nvPr/>
              </p14:nvContentPartPr>
              <p14:xfrm>
                <a:off x="6672236" y="1240778"/>
                <a:ext cx="187200" cy="5133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B9AB23C7-8446-4D6B-BB59-4FD0938750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63236" y="1232138"/>
                  <a:ext cx="204840" cy="53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4AA582B-473A-465E-AD1A-CC838F566849}"/>
              </a:ext>
            </a:extLst>
          </p:cNvPr>
          <p:cNvGrpSpPr/>
          <p:nvPr/>
        </p:nvGrpSpPr>
        <p:grpSpPr>
          <a:xfrm>
            <a:off x="255417" y="2466884"/>
            <a:ext cx="3481920" cy="2025810"/>
            <a:chOff x="340556" y="2146178"/>
            <a:chExt cx="4642560" cy="27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2F2AF5E4-577D-406B-823A-6B9A16981DBB}"/>
                    </a:ext>
                  </a:extLst>
                </p14:cNvPr>
                <p14:cNvContentPartPr/>
                <p14:nvPr/>
              </p14:nvContentPartPr>
              <p14:xfrm>
                <a:off x="340556" y="2146178"/>
                <a:ext cx="1478520" cy="6840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2F2AF5E4-577D-406B-823A-6B9A16981D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1916" y="2137178"/>
                  <a:ext cx="149616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007AACB-3548-4B37-AF7B-90BC63912ECB}"/>
                    </a:ext>
                  </a:extLst>
                </p14:cNvPr>
                <p14:cNvContentPartPr/>
                <p14:nvPr/>
              </p14:nvContentPartPr>
              <p14:xfrm>
                <a:off x="633596" y="2421578"/>
                <a:ext cx="182520" cy="1951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007AACB-3548-4B37-AF7B-90BC63912E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4956" y="2412938"/>
                  <a:ext cx="200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46D6EB9-8131-4314-81FF-69EA7C04F450}"/>
                    </a:ext>
                  </a:extLst>
                </p14:cNvPr>
                <p14:cNvContentPartPr/>
                <p14:nvPr/>
              </p14:nvContentPartPr>
              <p14:xfrm>
                <a:off x="705596" y="2527418"/>
                <a:ext cx="104400" cy="669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46D6EB9-8131-4314-81FF-69EA7C04F45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6956" y="2518778"/>
                  <a:ext cx="122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24AE5C3-8CB0-42D0-9582-CA14276D61B0}"/>
                    </a:ext>
                  </a:extLst>
                </p14:cNvPr>
                <p14:cNvContentPartPr/>
                <p14:nvPr/>
              </p14:nvContentPartPr>
              <p14:xfrm>
                <a:off x="796316" y="2362538"/>
                <a:ext cx="190800" cy="3448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24AE5C3-8CB0-42D0-9582-CA14276D61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7316" y="2353538"/>
                  <a:ext cx="208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DF64324-3496-4E74-AB92-9CC986DB2B9C}"/>
                    </a:ext>
                  </a:extLst>
                </p14:cNvPr>
                <p14:cNvContentPartPr/>
                <p14:nvPr/>
              </p14:nvContentPartPr>
              <p14:xfrm>
                <a:off x="973076" y="2386298"/>
                <a:ext cx="81360" cy="2732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DF64324-3496-4E74-AB92-9CC986DB2B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4076" y="2377298"/>
                  <a:ext cx="990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0EDCA89D-C6C8-4371-8C9A-6BAC0BF6893F}"/>
                    </a:ext>
                  </a:extLst>
                </p14:cNvPr>
                <p14:cNvContentPartPr/>
                <p14:nvPr/>
              </p14:nvContentPartPr>
              <p14:xfrm>
                <a:off x="1052276" y="2441018"/>
                <a:ext cx="127800" cy="1360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0EDCA89D-C6C8-4371-8C9A-6BAC0BF689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3276" y="2432018"/>
                  <a:ext cx="145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0BE6A35-CE4A-4876-A21C-CF25F069A9F7}"/>
                    </a:ext>
                  </a:extLst>
                </p14:cNvPr>
                <p14:cNvContentPartPr/>
                <p14:nvPr/>
              </p14:nvContentPartPr>
              <p14:xfrm>
                <a:off x="1202396" y="2370098"/>
                <a:ext cx="11520" cy="2941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0BE6A35-CE4A-4876-A21C-CF25F069A9F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93396" y="2361098"/>
                  <a:ext cx="29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13D3FF9-0314-4294-93FF-118677418663}"/>
                    </a:ext>
                  </a:extLst>
                </p14:cNvPr>
                <p14:cNvContentPartPr/>
                <p14:nvPr/>
              </p14:nvContentPartPr>
              <p14:xfrm>
                <a:off x="1222196" y="2382338"/>
                <a:ext cx="157320" cy="2048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13D3FF9-0314-4294-93FF-1186774186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13556" y="2373698"/>
                  <a:ext cx="174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6859221-558A-4C20-88DF-850B8F8F8EF6}"/>
                    </a:ext>
                  </a:extLst>
                </p14:cNvPr>
                <p14:cNvContentPartPr/>
                <p14:nvPr/>
              </p14:nvContentPartPr>
              <p14:xfrm>
                <a:off x="1275476" y="2599418"/>
                <a:ext cx="76680" cy="1094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6859221-558A-4C20-88DF-850B8F8F8E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66476" y="2590778"/>
                  <a:ext cx="94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9392C990-9D3D-4A5D-B15E-58BE0CD373FD}"/>
                    </a:ext>
                  </a:extLst>
                </p14:cNvPr>
                <p14:cNvContentPartPr/>
                <p14:nvPr/>
              </p14:nvContentPartPr>
              <p14:xfrm>
                <a:off x="1425596" y="2417978"/>
                <a:ext cx="127440" cy="1717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9392C990-9D3D-4A5D-B15E-58BE0CD373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16596" y="2408978"/>
                  <a:ext cx="145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8DABF27C-ABA3-4497-8F06-8CA7B7ECABD5}"/>
                    </a:ext>
                  </a:extLst>
                </p14:cNvPr>
                <p14:cNvContentPartPr/>
                <p14:nvPr/>
              </p14:nvContentPartPr>
              <p14:xfrm>
                <a:off x="2823116" y="2215298"/>
                <a:ext cx="167400" cy="1461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8DABF27C-ABA3-4497-8F06-8CA7B7ECAB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14116" y="2206298"/>
                  <a:ext cx="185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360DF43E-AB5B-4B1F-99B5-5DDDC4C7B525}"/>
                    </a:ext>
                  </a:extLst>
                </p14:cNvPr>
                <p14:cNvContentPartPr/>
                <p14:nvPr/>
              </p14:nvContentPartPr>
              <p14:xfrm>
                <a:off x="2827436" y="2591138"/>
                <a:ext cx="91800" cy="22521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360DF43E-AB5B-4B1F-99B5-5DDDC4C7B5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18796" y="2582498"/>
                  <a:ext cx="109440" cy="22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47A8E75C-E832-4AD8-84EF-33F4B50D48A6}"/>
                    </a:ext>
                  </a:extLst>
                </p14:cNvPr>
                <p14:cNvContentPartPr/>
                <p14:nvPr/>
              </p14:nvContentPartPr>
              <p14:xfrm>
                <a:off x="961916" y="3903338"/>
                <a:ext cx="4021200" cy="3038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47A8E75C-E832-4AD8-84EF-33F4B50D48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3276" y="3894338"/>
                  <a:ext cx="4038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A7D7A4C-57A1-45F6-9ABF-E0530A0123BB}"/>
                    </a:ext>
                  </a:extLst>
                </p14:cNvPr>
                <p14:cNvContentPartPr/>
                <p14:nvPr/>
              </p14:nvContentPartPr>
              <p14:xfrm>
                <a:off x="2088356" y="2632898"/>
                <a:ext cx="2087640" cy="22143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A7D7A4C-57A1-45F6-9ABF-E0530A0123B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79716" y="2624258"/>
                  <a:ext cx="2105280" cy="22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49E14FDC-82FC-4276-92BE-C8999530BF20}"/>
                  </a:ext>
                </a:extLst>
              </p14:cNvPr>
              <p14:cNvContentPartPr/>
              <p14:nvPr/>
            </p14:nvContentPartPr>
            <p14:xfrm>
              <a:off x="1526307" y="3135404"/>
              <a:ext cx="1134000" cy="133812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49E14FDC-82FC-4276-92BE-C8999530BF2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517307" y="3126404"/>
                <a:ext cx="1151640" cy="135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2DAD888-FC83-4BE0-8694-2C71EE68E7F9}"/>
              </a:ext>
            </a:extLst>
          </p:cNvPr>
          <p:cNvGrpSpPr/>
          <p:nvPr/>
        </p:nvGrpSpPr>
        <p:grpSpPr>
          <a:xfrm>
            <a:off x="2923287" y="3050354"/>
            <a:ext cx="828090" cy="232200"/>
            <a:chOff x="3897716" y="2924138"/>
            <a:chExt cx="11041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60422930-AE19-4BA5-AAF2-B33A18615FE0}"/>
                    </a:ext>
                  </a:extLst>
                </p14:cNvPr>
                <p14:cNvContentPartPr/>
                <p14:nvPr/>
              </p14:nvContentPartPr>
              <p14:xfrm>
                <a:off x="3897716" y="3044738"/>
                <a:ext cx="198360" cy="1432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60422930-AE19-4BA5-AAF2-B33A18615FE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89076" y="3035738"/>
                  <a:ext cx="216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18CDB13E-FDD0-4C69-823D-AAC9796B95AC}"/>
                    </a:ext>
                  </a:extLst>
                </p14:cNvPr>
                <p14:cNvContentPartPr/>
                <p14:nvPr/>
              </p14:nvContentPartPr>
              <p14:xfrm>
                <a:off x="4065476" y="3087218"/>
                <a:ext cx="79920" cy="1465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18CDB13E-FDD0-4C69-823D-AAC9796B95A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56476" y="3078578"/>
                  <a:ext cx="97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102C590-24BD-44A3-845D-DD840B361E6C}"/>
                    </a:ext>
                  </a:extLst>
                </p14:cNvPr>
                <p14:cNvContentPartPr/>
                <p14:nvPr/>
              </p14:nvContentPartPr>
              <p14:xfrm>
                <a:off x="4213796" y="2984258"/>
                <a:ext cx="132120" cy="2350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102C590-24BD-44A3-845D-DD840B361E6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04796" y="2975258"/>
                  <a:ext cx="149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5680D1F3-20AF-4AEA-B158-EBDC57E8A5FF}"/>
                    </a:ext>
                  </a:extLst>
                </p14:cNvPr>
                <p14:cNvContentPartPr/>
                <p14:nvPr/>
              </p14:nvContentPartPr>
              <p14:xfrm>
                <a:off x="4344476" y="2984978"/>
                <a:ext cx="157680" cy="2397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5680D1F3-20AF-4AEA-B158-EBDC57E8A5F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35836" y="2976338"/>
                  <a:ext cx="175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01B3309-DAFE-4BA4-97E7-A0F8832D1C16}"/>
                    </a:ext>
                  </a:extLst>
                </p14:cNvPr>
                <p14:cNvContentPartPr/>
                <p14:nvPr/>
              </p14:nvContentPartPr>
              <p14:xfrm>
                <a:off x="4480916" y="3035738"/>
                <a:ext cx="70920" cy="1450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01B3309-DAFE-4BA4-97E7-A0F8832D1C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72276" y="3027098"/>
                  <a:ext cx="88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AE4AC45-2795-4BEC-9B80-2A36571BF266}"/>
                    </a:ext>
                  </a:extLst>
                </p14:cNvPr>
                <p14:cNvContentPartPr/>
                <p14:nvPr/>
              </p14:nvContentPartPr>
              <p14:xfrm>
                <a:off x="4619876" y="2924138"/>
                <a:ext cx="15120" cy="26712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AE4AC45-2795-4BEC-9B80-2A36571BF26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11236" y="2915138"/>
                  <a:ext cx="32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DFCDB62-8546-411C-8E6B-C591A885F20A}"/>
                    </a:ext>
                  </a:extLst>
                </p14:cNvPr>
                <p14:cNvContentPartPr/>
                <p14:nvPr/>
              </p14:nvContentPartPr>
              <p14:xfrm>
                <a:off x="4819316" y="3010898"/>
                <a:ext cx="182520" cy="1411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DFCDB62-8546-411C-8E6B-C591A885F20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10316" y="3002258"/>
                  <a:ext cx="20016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53636C72-C61B-4E4B-90EE-82656A1E4416}"/>
                  </a:ext>
                </a:extLst>
              </p14:cNvPr>
              <p14:cNvContentPartPr/>
              <p14:nvPr/>
            </p14:nvContentPartPr>
            <p14:xfrm>
              <a:off x="2218317" y="3773414"/>
              <a:ext cx="128790" cy="20277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53636C72-C61B-4E4B-90EE-82656A1E441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209348" y="3764426"/>
                <a:ext cx="146369" cy="220387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4889900-E741-488A-83F6-EF16A3CF1DF5}"/>
              </a:ext>
            </a:extLst>
          </p:cNvPr>
          <p:cNvGrpSpPr/>
          <p:nvPr/>
        </p:nvGrpSpPr>
        <p:grpSpPr>
          <a:xfrm>
            <a:off x="2595507" y="4092284"/>
            <a:ext cx="663390" cy="235710"/>
            <a:chOff x="3460676" y="4313378"/>
            <a:chExt cx="88452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509B3B55-E4C5-4102-84A4-D72EE725E93B}"/>
                    </a:ext>
                  </a:extLst>
                </p14:cNvPr>
                <p14:cNvContentPartPr/>
                <p14:nvPr/>
              </p14:nvContentPartPr>
              <p14:xfrm>
                <a:off x="3460676" y="4493378"/>
                <a:ext cx="292680" cy="1015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509B3B55-E4C5-4102-84A4-D72EE725E93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51676" y="4484738"/>
                  <a:ext cx="310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57F0B49-69BB-4772-9057-75B9EA0CFD34}"/>
                    </a:ext>
                  </a:extLst>
                </p14:cNvPr>
                <p14:cNvContentPartPr/>
                <p14:nvPr/>
              </p14:nvContentPartPr>
              <p14:xfrm>
                <a:off x="3626636" y="4457738"/>
                <a:ext cx="162000" cy="14868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57F0B49-69BB-4772-9057-75B9EA0CFD3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17996" y="4449098"/>
                  <a:ext cx="179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90786663-BA4B-4949-A235-E38A2ADE7113}"/>
                    </a:ext>
                  </a:extLst>
                </p14:cNvPr>
                <p14:cNvContentPartPr/>
                <p14:nvPr/>
              </p14:nvContentPartPr>
              <p14:xfrm>
                <a:off x="3864236" y="4401218"/>
                <a:ext cx="139680" cy="1735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90786663-BA4B-4949-A235-E38A2ADE71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55236" y="4392218"/>
                  <a:ext cx="157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26F73FD9-7F76-4626-B9D5-CC29798F74EE}"/>
                    </a:ext>
                  </a:extLst>
                </p14:cNvPr>
                <p14:cNvContentPartPr/>
                <p14:nvPr/>
              </p14:nvContentPartPr>
              <p14:xfrm>
                <a:off x="4043876" y="4336778"/>
                <a:ext cx="16920" cy="2908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26F73FD9-7F76-4626-B9D5-CC29798F74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35236" y="4327778"/>
                  <a:ext cx="34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058EC1B8-27A7-42A3-85BA-DE1F0E1739AA}"/>
                    </a:ext>
                  </a:extLst>
                </p14:cNvPr>
                <p14:cNvContentPartPr/>
                <p14:nvPr/>
              </p14:nvContentPartPr>
              <p14:xfrm>
                <a:off x="4053596" y="4344338"/>
                <a:ext cx="131400" cy="23796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058EC1B8-27A7-42A3-85BA-DE1F0E1739A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44596" y="4335338"/>
                  <a:ext cx="149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C3181480-2EC6-48EE-BFBA-2F0741ACAB63}"/>
                    </a:ext>
                  </a:extLst>
                </p14:cNvPr>
                <p14:cNvContentPartPr/>
                <p14:nvPr/>
              </p14:nvContentPartPr>
              <p14:xfrm>
                <a:off x="4188236" y="4313378"/>
                <a:ext cx="156960" cy="25200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C3181480-2EC6-48EE-BFBA-2F0741ACAB6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79596" y="4304378"/>
                  <a:ext cx="17460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D7206CA-AFD8-4B9B-BEC7-F9E05B33A9B7}"/>
              </a:ext>
            </a:extLst>
          </p:cNvPr>
          <p:cNvGrpSpPr/>
          <p:nvPr/>
        </p:nvGrpSpPr>
        <p:grpSpPr>
          <a:xfrm>
            <a:off x="3455727" y="3929474"/>
            <a:ext cx="820530" cy="470340"/>
            <a:chOff x="4607636" y="4096298"/>
            <a:chExt cx="109404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7DBEBAB6-7CE3-469E-B227-1C969D2DEF5B}"/>
                    </a:ext>
                  </a:extLst>
                </p14:cNvPr>
                <p14:cNvContentPartPr/>
                <p14:nvPr/>
              </p14:nvContentPartPr>
              <p14:xfrm>
                <a:off x="4607636" y="4395098"/>
                <a:ext cx="199080" cy="18756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7DBEBAB6-7CE3-469E-B227-1C969D2DEF5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98636" y="4386458"/>
                  <a:ext cx="216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105804F9-BA15-4B33-B417-4C782FE6DA40}"/>
                    </a:ext>
                  </a:extLst>
                </p14:cNvPr>
                <p14:cNvContentPartPr/>
                <p14:nvPr/>
              </p14:nvContentPartPr>
              <p14:xfrm>
                <a:off x="4832276" y="4237778"/>
                <a:ext cx="116280" cy="1742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105804F9-BA15-4B33-B417-4C782FE6DA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23276" y="4229138"/>
                  <a:ext cx="133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216CA4BD-EF53-4933-87BF-7992ADA57681}"/>
                    </a:ext>
                  </a:extLst>
                </p14:cNvPr>
                <p14:cNvContentPartPr/>
                <p14:nvPr/>
              </p14:nvContentPartPr>
              <p14:xfrm>
                <a:off x="4948916" y="4382138"/>
                <a:ext cx="69120" cy="532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216CA4BD-EF53-4933-87BF-7992ADA5768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40276" y="4373138"/>
                  <a:ext cx="86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D7F8F37F-6149-48EA-BD90-B91291BAA86E}"/>
                    </a:ext>
                  </a:extLst>
                </p14:cNvPr>
                <p14:cNvContentPartPr/>
                <p14:nvPr/>
              </p14:nvContentPartPr>
              <p14:xfrm>
                <a:off x="4938116" y="4457738"/>
                <a:ext cx="87840" cy="255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D7F8F37F-6149-48EA-BD90-B91291BAA86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29476" y="4448738"/>
                  <a:ext cx="105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0B93CD84-FDE8-4CA9-A4BD-F5A6024F7B1E}"/>
                    </a:ext>
                  </a:extLst>
                </p14:cNvPr>
                <p14:cNvContentPartPr/>
                <p14:nvPr/>
              </p14:nvContentPartPr>
              <p14:xfrm>
                <a:off x="5163836" y="4433618"/>
                <a:ext cx="91080" cy="219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0B93CD84-FDE8-4CA9-A4BD-F5A6024F7B1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55196" y="4424618"/>
                  <a:ext cx="108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51D3833-B126-453E-AE94-DFFA6AA08AD1}"/>
                    </a:ext>
                  </a:extLst>
                </p14:cNvPr>
                <p14:cNvContentPartPr/>
                <p14:nvPr/>
              </p14:nvContentPartPr>
              <p14:xfrm>
                <a:off x="5385596" y="4361978"/>
                <a:ext cx="316080" cy="525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51D3833-B126-453E-AE94-DFFA6AA08AD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76956" y="4352978"/>
                  <a:ext cx="333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E2EEA28-C8E8-4ACA-882C-7B8E0D1FA8C2}"/>
                    </a:ext>
                  </a:extLst>
                </p14:cNvPr>
                <p14:cNvContentPartPr/>
                <p14:nvPr/>
              </p14:nvContentPartPr>
              <p14:xfrm>
                <a:off x="5407916" y="4531538"/>
                <a:ext cx="205920" cy="1918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E2EEA28-C8E8-4ACA-882C-7B8E0D1FA8C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98916" y="4522538"/>
                  <a:ext cx="223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CB7628C1-C91E-4757-8163-AF660E53F1E2}"/>
                    </a:ext>
                  </a:extLst>
                </p14:cNvPr>
                <p14:cNvContentPartPr/>
                <p14:nvPr/>
              </p14:nvContentPartPr>
              <p14:xfrm>
                <a:off x="5454716" y="4096298"/>
                <a:ext cx="21600" cy="2242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CB7628C1-C91E-4757-8163-AF660E53F1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46076" y="4087658"/>
                  <a:ext cx="3924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68932049-E7D8-4C0C-9D18-CB06F7928F30}"/>
                  </a:ext>
                </a:extLst>
              </p14:cNvPr>
              <p14:cNvContentPartPr/>
              <p14:nvPr/>
            </p14:nvContentPartPr>
            <p14:xfrm>
              <a:off x="4939917" y="3498554"/>
              <a:ext cx="85860" cy="8829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68932049-E7D8-4C0C-9D18-CB06F7928F3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930936" y="3489581"/>
                <a:ext cx="103463" cy="105876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DC308361-3400-4CAE-95C3-8C624D344F4A}"/>
              </a:ext>
            </a:extLst>
          </p:cNvPr>
          <p:cNvGrpSpPr/>
          <p:nvPr/>
        </p:nvGrpSpPr>
        <p:grpSpPr>
          <a:xfrm>
            <a:off x="4882137" y="3671894"/>
            <a:ext cx="196560" cy="78840"/>
            <a:chOff x="6509516" y="3752858"/>
            <a:chExt cx="26208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5B6910F-DF2F-4673-A500-C27AF9C7DD36}"/>
                    </a:ext>
                  </a:extLst>
                </p14:cNvPr>
                <p14:cNvContentPartPr/>
                <p14:nvPr/>
              </p14:nvContentPartPr>
              <p14:xfrm>
                <a:off x="6509516" y="3752858"/>
                <a:ext cx="73800" cy="1051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5B6910F-DF2F-4673-A500-C27AF9C7DD3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00876" y="3744218"/>
                  <a:ext cx="91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9D97D5DD-DA78-4AAB-9C4D-740C3E84E6FD}"/>
                    </a:ext>
                  </a:extLst>
                </p14:cNvPr>
                <p14:cNvContentPartPr/>
                <p14:nvPr/>
              </p14:nvContentPartPr>
              <p14:xfrm>
                <a:off x="6724796" y="3761858"/>
                <a:ext cx="46800" cy="730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9D97D5DD-DA78-4AAB-9C4D-740C3E84E6F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15796" y="3753218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DAA27ADA-32DF-45F2-8F23-9A8712AC7194}"/>
              </a:ext>
            </a:extLst>
          </p:cNvPr>
          <p:cNvGrpSpPr/>
          <p:nvPr/>
        </p:nvGrpSpPr>
        <p:grpSpPr>
          <a:xfrm>
            <a:off x="5331147" y="3388664"/>
            <a:ext cx="949050" cy="317250"/>
            <a:chOff x="7108196" y="3375218"/>
            <a:chExt cx="126540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FE73FE60-6EAC-4A17-A83D-A3E4460007B6}"/>
                    </a:ext>
                  </a:extLst>
                </p14:cNvPr>
                <p14:cNvContentPartPr/>
                <p14:nvPr/>
              </p14:nvContentPartPr>
              <p14:xfrm>
                <a:off x="7108196" y="3582218"/>
                <a:ext cx="239400" cy="20628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FE73FE60-6EAC-4A17-A83D-A3E4460007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99556" y="3573218"/>
                  <a:ext cx="257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97115F28-929F-4791-BC0F-F24D7269455A}"/>
                    </a:ext>
                  </a:extLst>
                </p14:cNvPr>
                <p14:cNvContentPartPr/>
                <p14:nvPr/>
              </p14:nvContentPartPr>
              <p14:xfrm>
                <a:off x="7437596" y="3689498"/>
                <a:ext cx="19440" cy="1548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97115F28-929F-4791-BC0F-F24D726945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28956" y="3680858"/>
                  <a:ext cx="37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F14C3D61-FBD4-4C36-BC61-9A955E447939}"/>
                    </a:ext>
                  </a:extLst>
                </p14:cNvPr>
                <p14:cNvContentPartPr/>
                <p14:nvPr/>
              </p14:nvContentPartPr>
              <p14:xfrm>
                <a:off x="7605356" y="3544058"/>
                <a:ext cx="247680" cy="2541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F14C3D61-FBD4-4C36-BC61-9A955E44793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96716" y="3535058"/>
                  <a:ext cx="265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778E8870-EF28-492B-983B-A35243DCAE19}"/>
                    </a:ext>
                  </a:extLst>
                </p14:cNvPr>
                <p14:cNvContentPartPr/>
                <p14:nvPr/>
              </p14:nvContentPartPr>
              <p14:xfrm>
                <a:off x="7959956" y="3375218"/>
                <a:ext cx="129600" cy="1638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778E8870-EF28-492B-983B-A35243DCAE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50956" y="3366578"/>
                  <a:ext cx="147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C3D2CC4F-EB90-415B-AF56-4E9C12152D4D}"/>
                    </a:ext>
                  </a:extLst>
                </p14:cNvPr>
                <p14:cNvContentPartPr/>
                <p14:nvPr/>
              </p14:nvContentPartPr>
              <p14:xfrm>
                <a:off x="8184596" y="3595538"/>
                <a:ext cx="189000" cy="13284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C3D2CC4F-EB90-415B-AF56-4E9C12152D4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75956" y="3586898"/>
                  <a:ext cx="20664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9AD0391F-9704-4345-AD90-0C38C521FD63}"/>
                  </a:ext>
                </a:extLst>
              </p14:cNvPr>
              <p14:cNvContentPartPr/>
              <p14:nvPr/>
            </p14:nvContentPartPr>
            <p14:xfrm>
              <a:off x="6461367" y="3433214"/>
              <a:ext cx="260010" cy="359910"/>
            </p14:xfrm>
          </p:contentPart>
        </mc:Choice>
        <mc:Fallback xmlns=""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9AD0391F-9704-4345-AD90-0C38C521FD6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452364" y="3424207"/>
                <a:ext cx="277656" cy="377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1" name="잉크 130">
                <a:extLst>
                  <a:ext uri="{FF2B5EF4-FFF2-40B4-BE49-F238E27FC236}">
                    <a16:creationId xmlns:a16="http://schemas.microsoft.com/office/drawing/2014/main" id="{E702C1BC-70A5-4358-A277-90BE7A270749}"/>
                  </a:ext>
                </a:extLst>
              </p14:cNvPr>
              <p14:cNvContentPartPr/>
              <p14:nvPr/>
            </p14:nvContentPartPr>
            <p14:xfrm>
              <a:off x="5146737" y="3865484"/>
              <a:ext cx="1462590" cy="151200"/>
            </p14:xfrm>
          </p:contentPart>
        </mc:Choice>
        <mc:Fallback xmlns="">
          <p:pic>
            <p:nvPicPr>
              <p:cNvPr id="131" name="잉크 130">
                <a:extLst>
                  <a:ext uri="{FF2B5EF4-FFF2-40B4-BE49-F238E27FC236}">
                    <a16:creationId xmlns:a16="http://schemas.microsoft.com/office/drawing/2014/main" id="{E702C1BC-70A5-4358-A277-90BE7A27074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137738" y="3856484"/>
                <a:ext cx="1480229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39C3A94-6AA3-4583-AA2A-1BC0E551F3E5}"/>
              </a:ext>
            </a:extLst>
          </p:cNvPr>
          <p:cNvGrpSpPr/>
          <p:nvPr/>
        </p:nvGrpSpPr>
        <p:grpSpPr>
          <a:xfrm>
            <a:off x="5461827" y="4173014"/>
            <a:ext cx="218700" cy="330480"/>
            <a:chOff x="7282436" y="4421018"/>
            <a:chExt cx="2916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0B061D85-3070-407E-951C-9059D6A1CB61}"/>
                    </a:ext>
                  </a:extLst>
                </p14:cNvPr>
                <p14:cNvContentPartPr/>
                <p14:nvPr/>
              </p14:nvContentPartPr>
              <p14:xfrm>
                <a:off x="7282436" y="4526498"/>
                <a:ext cx="164880" cy="1720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0B061D85-3070-407E-951C-9059D6A1CB6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73796" y="4517858"/>
                  <a:ext cx="182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24E43F06-2D81-4FA2-AD2B-01AE5E0D8360}"/>
                    </a:ext>
                  </a:extLst>
                </p14:cNvPr>
                <p14:cNvContentPartPr/>
                <p14:nvPr/>
              </p14:nvContentPartPr>
              <p14:xfrm>
                <a:off x="7517156" y="4421018"/>
                <a:ext cx="56880" cy="44064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24E43F06-2D81-4FA2-AD2B-01AE5E0D836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08516" y="4412378"/>
                  <a:ext cx="745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73D98B1-10AD-4FD2-BB2E-D73FD8D6C83B}"/>
              </a:ext>
            </a:extLst>
          </p:cNvPr>
          <p:cNvGrpSpPr/>
          <p:nvPr/>
        </p:nvGrpSpPr>
        <p:grpSpPr>
          <a:xfrm>
            <a:off x="5902467" y="4181654"/>
            <a:ext cx="905040" cy="317520"/>
            <a:chOff x="7869956" y="4432538"/>
            <a:chExt cx="120672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28B07D3E-B05E-4484-99A2-B972393E4B40}"/>
                    </a:ext>
                  </a:extLst>
                </p14:cNvPr>
                <p14:cNvContentPartPr/>
                <p14:nvPr/>
              </p14:nvContentPartPr>
              <p14:xfrm>
                <a:off x="7871756" y="4435058"/>
                <a:ext cx="209880" cy="14688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28B07D3E-B05E-4484-99A2-B972393E4B4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63116" y="4426418"/>
                  <a:ext cx="227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3ECF71D8-5D5B-4499-83C3-D5EEC49E671D}"/>
                    </a:ext>
                  </a:extLst>
                </p14:cNvPr>
                <p14:cNvContentPartPr/>
                <p14:nvPr/>
              </p14:nvContentPartPr>
              <p14:xfrm>
                <a:off x="7869956" y="4639538"/>
                <a:ext cx="164160" cy="21636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3ECF71D8-5D5B-4499-83C3-D5EEC49E67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61316" y="4630538"/>
                  <a:ext cx="181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6B726EB7-EC22-4E6D-9FD2-BFAEF8968C0B}"/>
                    </a:ext>
                  </a:extLst>
                </p14:cNvPr>
                <p14:cNvContentPartPr/>
                <p14:nvPr/>
              </p14:nvContentPartPr>
              <p14:xfrm>
                <a:off x="8301236" y="4488698"/>
                <a:ext cx="173880" cy="18324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6B726EB7-EC22-4E6D-9FD2-BFAEF8968C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92596" y="4480058"/>
                  <a:ext cx="191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86125E6F-6E57-4014-9D44-547BE1B68F49}"/>
                    </a:ext>
                  </a:extLst>
                </p14:cNvPr>
                <p14:cNvContentPartPr/>
                <p14:nvPr/>
              </p14:nvContentPartPr>
              <p14:xfrm>
                <a:off x="8420396" y="4437218"/>
                <a:ext cx="105120" cy="3981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86125E6F-6E57-4014-9D44-547BE1B68F4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11756" y="4428578"/>
                  <a:ext cx="1227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1716295-25B7-4526-AEEA-72C6B528B7D2}"/>
                    </a:ext>
                  </a:extLst>
                </p14:cNvPr>
                <p14:cNvContentPartPr/>
                <p14:nvPr/>
              </p14:nvContentPartPr>
              <p14:xfrm>
                <a:off x="8567276" y="4432538"/>
                <a:ext cx="221760" cy="29916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1716295-25B7-4526-AEEA-72C6B528B7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58636" y="4423538"/>
                  <a:ext cx="2394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BF6DFA4F-96F1-487E-BC76-E46A77DFFC15}"/>
                    </a:ext>
                  </a:extLst>
                </p14:cNvPr>
                <p14:cNvContentPartPr/>
                <p14:nvPr/>
              </p14:nvContentPartPr>
              <p14:xfrm>
                <a:off x="8670236" y="4733138"/>
                <a:ext cx="93960" cy="11268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BF6DFA4F-96F1-487E-BC76-E46A77DFFC1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61596" y="4724498"/>
                  <a:ext cx="111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03C999BE-CA47-4D01-92C6-F6A7F437F644}"/>
                    </a:ext>
                  </a:extLst>
                </p14:cNvPr>
                <p14:cNvContentPartPr/>
                <p14:nvPr/>
              </p14:nvContentPartPr>
              <p14:xfrm>
                <a:off x="8767796" y="4509218"/>
                <a:ext cx="308880" cy="27252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03C999BE-CA47-4D01-92C6-F6A7F437F6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58796" y="4500218"/>
                  <a:ext cx="32652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27286F-E84C-4442-BA21-DB20400C2CF9}"/>
              </a:ext>
            </a:extLst>
          </p:cNvPr>
          <p:cNvGrpSpPr/>
          <p:nvPr/>
        </p:nvGrpSpPr>
        <p:grpSpPr>
          <a:xfrm>
            <a:off x="7066707" y="4152494"/>
            <a:ext cx="496260" cy="362880"/>
            <a:chOff x="9422276" y="4393658"/>
            <a:chExt cx="6616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94E2FE78-507B-4A10-82F2-A35DED767499}"/>
                    </a:ext>
                  </a:extLst>
                </p14:cNvPr>
                <p14:cNvContentPartPr/>
                <p14:nvPr/>
              </p14:nvContentPartPr>
              <p14:xfrm>
                <a:off x="9422276" y="4393658"/>
                <a:ext cx="230400" cy="23760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94E2FE78-507B-4A10-82F2-A35DED7674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13276" y="4385018"/>
                  <a:ext cx="248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684F8F8C-FC20-43B3-9E38-0310D9976437}"/>
                    </a:ext>
                  </a:extLst>
                </p14:cNvPr>
                <p14:cNvContentPartPr/>
                <p14:nvPr/>
              </p14:nvContentPartPr>
              <p14:xfrm>
                <a:off x="9553316" y="4396178"/>
                <a:ext cx="156240" cy="48132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684F8F8C-FC20-43B3-9E38-0310D997643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44316" y="4387178"/>
                  <a:ext cx="1738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E3A905EA-0253-4600-AAB8-6A57456A80F0}"/>
                    </a:ext>
                  </a:extLst>
                </p14:cNvPr>
                <p14:cNvContentPartPr/>
                <p14:nvPr/>
              </p14:nvContentPartPr>
              <p14:xfrm>
                <a:off x="9842756" y="4424978"/>
                <a:ext cx="157680" cy="1911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E3A905EA-0253-4600-AAB8-6A57456A80F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33756" y="4415978"/>
                  <a:ext cx="17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220A985C-751D-4AA6-8F96-62716EFA4EBA}"/>
                    </a:ext>
                  </a:extLst>
                </p14:cNvPr>
                <p14:cNvContentPartPr/>
                <p14:nvPr/>
              </p14:nvContentPartPr>
              <p14:xfrm>
                <a:off x="9736196" y="4557458"/>
                <a:ext cx="347760" cy="30276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220A985C-751D-4AA6-8F96-62716EFA4EB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27196" y="4548458"/>
                  <a:ext cx="36540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9A4E5FA5-4C11-4736-ABCF-B57BE3B0F574}"/>
              </a:ext>
            </a:extLst>
          </p:cNvPr>
          <p:cNvGrpSpPr/>
          <p:nvPr/>
        </p:nvGrpSpPr>
        <p:grpSpPr>
          <a:xfrm>
            <a:off x="363957" y="4475684"/>
            <a:ext cx="1400490" cy="573210"/>
            <a:chOff x="485276" y="4824578"/>
            <a:chExt cx="1867320" cy="76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DB3D40ED-C353-4C48-8CF0-A91AEDF016B1}"/>
                    </a:ext>
                  </a:extLst>
                </p14:cNvPr>
                <p14:cNvContentPartPr/>
                <p14:nvPr/>
              </p14:nvContentPartPr>
              <p14:xfrm>
                <a:off x="485276" y="4824578"/>
                <a:ext cx="1867320" cy="76428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B3D40ED-C353-4C48-8CF0-A91AEDF016B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6636" y="4815938"/>
                  <a:ext cx="188496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1B0A27A2-8CC4-4CCB-8EB9-C640639C6036}"/>
                    </a:ext>
                  </a:extLst>
                </p14:cNvPr>
                <p14:cNvContentPartPr/>
                <p14:nvPr/>
              </p14:nvContentPartPr>
              <p14:xfrm>
                <a:off x="752756" y="5188538"/>
                <a:ext cx="208080" cy="17676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1B0A27A2-8CC4-4CCB-8EB9-C640639C603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3756" y="5179898"/>
                  <a:ext cx="225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94EFF19A-979F-492A-BF5B-847BEF12BAC5}"/>
                    </a:ext>
                  </a:extLst>
                </p14:cNvPr>
                <p14:cNvContentPartPr/>
                <p14:nvPr/>
              </p14:nvContentPartPr>
              <p14:xfrm>
                <a:off x="946796" y="5110778"/>
                <a:ext cx="64080" cy="28260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94EFF19A-979F-492A-BF5B-847BEF12BA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8156" y="5102138"/>
                  <a:ext cx="81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192D4D55-52E1-472C-9B25-E871CCCC0C51}"/>
                    </a:ext>
                  </a:extLst>
                </p14:cNvPr>
                <p14:cNvContentPartPr/>
                <p14:nvPr/>
              </p14:nvContentPartPr>
              <p14:xfrm>
                <a:off x="1032476" y="5151098"/>
                <a:ext cx="118800" cy="14400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192D4D55-52E1-472C-9B25-E871CCCC0C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3836" y="5142458"/>
                  <a:ext cx="13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4822839-F9B6-4CD8-B545-B18D30B7A3FA}"/>
                    </a:ext>
                  </a:extLst>
                </p14:cNvPr>
                <p14:cNvContentPartPr/>
                <p14:nvPr/>
              </p14:nvContentPartPr>
              <p14:xfrm>
                <a:off x="1148756" y="5129498"/>
                <a:ext cx="61560" cy="1850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4822839-F9B6-4CD8-B545-B18D30B7A3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39756" y="5120858"/>
                  <a:ext cx="79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DC624841-DA29-41FB-9590-37D573B0F4CA}"/>
                    </a:ext>
                  </a:extLst>
                </p14:cNvPr>
                <p14:cNvContentPartPr/>
                <p14:nvPr/>
              </p14:nvContentPartPr>
              <p14:xfrm>
                <a:off x="1149836" y="5322818"/>
                <a:ext cx="84240" cy="662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DC624841-DA29-41FB-9590-37D573B0F4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40836" y="5314178"/>
                  <a:ext cx="101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F2E1C488-CA89-40C9-BE6F-CEC4F9AA3649}"/>
                    </a:ext>
                  </a:extLst>
                </p14:cNvPr>
                <p14:cNvContentPartPr/>
                <p14:nvPr/>
              </p14:nvContentPartPr>
              <p14:xfrm>
                <a:off x="1240556" y="5068298"/>
                <a:ext cx="180000" cy="33336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F2E1C488-CA89-40C9-BE6F-CEC4F9AA364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31916" y="5059298"/>
                  <a:ext cx="197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2F83D623-4C57-4220-91FE-07036C3FC6CA}"/>
                    </a:ext>
                  </a:extLst>
                </p14:cNvPr>
                <p14:cNvContentPartPr/>
                <p14:nvPr/>
              </p14:nvContentPartPr>
              <p14:xfrm>
                <a:off x="1445396" y="5067578"/>
                <a:ext cx="162000" cy="20592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2F83D623-4C57-4220-91FE-07036C3FC6C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36396" y="5058938"/>
                  <a:ext cx="179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11FB3131-3CA4-4CED-8ED0-0E07F2AAD2D0}"/>
                    </a:ext>
                  </a:extLst>
                </p14:cNvPr>
                <p14:cNvContentPartPr/>
                <p14:nvPr/>
              </p14:nvContentPartPr>
              <p14:xfrm>
                <a:off x="1511636" y="5291138"/>
                <a:ext cx="79560" cy="13932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11FB3131-3CA4-4CED-8ED0-0E07F2AAD2D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02996" y="5282498"/>
                  <a:ext cx="97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EDF8CDB3-DC30-4ECE-8D5E-BD483BA0B8E3}"/>
                    </a:ext>
                  </a:extLst>
                </p14:cNvPr>
                <p14:cNvContentPartPr/>
                <p14:nvPr/>
              </p14:nvContentPartPr>
              <p14:xfrm>
                <a:off x="1631876" y="5077298"/>
                <a:ext cx="156600" cy="30348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EDF8CDB3-DC30-4ECE-8D5E-BD483BA0B8E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23236" y="5068658"/>
                  <a:ext cx="17424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B2F97DC2-19F8-4671-B210-1B171C596461}"/>
                  </a:ext>
                </a:extLst>
              </p14:cNvPr>
              <p14:cNvContentPartPr/>
              <p14:nvPr/>
            </p14:nvContentPartPr>
            <p14:xfrm>
              <a:off x="1966407" y="4961414"/>
              <a:ext cx="116370" cy="86400"/>
            </p14:xfrm>
          </p:contentPart>
        </mc:Choice>
        <mc:Fallback xmlns=""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B2F97DC2-19F8-4671-B210-1B171C59646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957428" y="4952414"/>
                <a:ext cx="133969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CB538BE5-0236-4EAC-866C-B55CCFBA8891}"/>
                  </a:ext>
                </a:extLst>
              </p14:cNvPr>
              <p14:cNvContentPartPr/>
              <p14:nvPr/>
            </p14:nvContentPartPr>
            <p14:xfrm>
              <a:off x="1548717" y="903584"/>
              <a:ext cx="1635390" cy="590220"/>
            </p14:xfrm>
          </p:contentPart>
        </mc:Choice>
        <mc:Fallback xmlns=""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CB538BE5-0236-4EAC-866C-B55CCFBA8891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512719" y="831606"/>
                <a:ext cx="1707026" cy="733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5689A67D-36F5-4351-975D-144E5CC4D280}"/>
                  </a:ext>
                </a:extLst>
              </p14:cNvPr>
              <p14:cNvContentPartPr/>
              <p14:nvPr/>
            </p14:nvContentPartPr>
            <p14:xfrm>
              <a:off x="1427217" y="2257519"/>
              <a:ext cx="38340" cy="19440"/>
            </p14:xfrm>
          </p:contentPart>
        </mc:Choice>
        <mc:Fallback xmlns=""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5689A67D-36F5-4351-975D-144E5CC4D28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391717" y="2185519"/>
                <a:ext cx="108985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10E53708-737B-4D5D-8765-E6FE423C209A}"/>
                  </a:ext>
                </a:extLst>
              </p14:cNvPr>
              <p14:cNvContentPartPr/>
              <p14:nvPr/>
            </p14:nvContentPartPr>
            <p14:xfrm>
              <a:off x="1470687" y="2268589"/>
              <a:ext cx="3666870" cy="5670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10E53708-737B-4D5D-8765-E6FE423C209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434688" y="2196817"/>
                <a:ext cx="3738508" cy="199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79147769-1C94-4E23-8D02-814B38C735B6}"/>
                  </a:ext>
                </a:extLst>
              </p14:cNvPr>
              <p14:cNvContentPartPr/>
              <p14:nvPr/>
            </p14:nvContentPartPr>
            <p14:xfrm>
              <a:off x="5297397" y="2329339"/>
              <a:ext cx="15390" cy="9720"/>
            </p14:xfrm>
          </p:contentPart>
        </mc:Choice>
        <mc:Fallback xmlns=""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79147769-1C94-4E23-8D02-814B38C735B6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261606" y="2257339"/>
                <a:ext cx="86613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283A3A68-8538-435D-88BB-CB77EA04B4E3}"/>
              </a:ext>
            </a:extLst>
          </p:cNvPr>
          <p:cNvGrpSpPr/>
          <p:nvPr/>
        </p:nvGrpSpPr>
        <p:grpSpPr>
          <a:xfrm>
            <a:off x="865077" y="5548009"/>
            <a:ext cx="2395710" cy="416610"/>
            <a:chOff x="1153436" y="6254345"/>
            <a:chExt cx="319428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FAFF1B9-0BB8-4D80-A3C7-EE7DF098B614}"/>
                    </a:ext>
                  </a:extLst>
                </p14:cNvPr>
                <p14:cNvContentPartPr/>
                <p14:nvPr/>
              </p14:nvContentPartPr>
              <p14:xfrm>
                <a:off x="1540076" y="6254345"/>
                <a:ext cx="107640" cy="15156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FAFF1B9-0BB8-4D80-A3C7-EE7DF098B61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31436" y="6245345"/>
                  <a:ext cx="125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EA1546A4-083C-42B6-8D9E-C2A68B6F2A1A}"/>
                    </a:ext>
                  </a:extLst>
                </p14:cNvPr>
                <p14:cNvContentPartPr/>
                <p14:nvPr/>
              </p14:nvContentPartPr>
              <p14:xfrm>
                <a:off x="1153436" y="6574745"/>
                <a:ext cx="64800" cy="21240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EA1546A4-083C-42B6-8D9E-C2A68B6F2A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4796" y="6565745"/>
                  <a:ext cx="82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58E04142-3A8F-46BA-A696-FC363C95724C}"/>
                    </a:ext>
                  </a:extLst>
                </p14:cNvPr>
                <p14:cNvContentPartPr/>
                <p14:nvPr/>
              </p14:nvContentPartPr>
              <p14:xfrm>
                <a:off x="1208156" y="6581585"/>
                <a:ext cx="127440" cy="19404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58E04142-3A8F-46BA-A696-FC363C95724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99156" y="6572945"/>
                  <a:ext cx="145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66B79C76-CDC0-4311-BE9F-6CBF2494F3CF}"/>
                    </a:ext>
                  </a:extLst>
                </p14:cNvPr>
                <p14:cNvContentPartPr/>
                <p14:nvPr/>
              </p14:nvContentPartPr>
              <p14:xfrm>
                <a:off x="1324076" y="6558545"/>
                <a:ext cx="116280" cy="22896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66B79C76-CDC0-4311-BE9F-6CBF2494F3C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15436" y="6549545"/>
                  <a:ext cx="133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D3B76AC0-8E79-4BC8-A87E-0F41A1A53A8B}"/>
                    </a:ext>
                  </a:extLst>
                </p14:cNvPr>
                <p14:cNvContentPartPr/>
                <p14:nvPr/>
              </p14:nvContentPartPr>
              <p14:xfrm>
                <a:off x="1569236" y="6708665"/>
                <a:ext cx="40320" cy="8748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D3B76AC0-8E79-4BC8-A87E-0F41A1A53A8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60236" y="6700025"/>
                  <a:ext cx="57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B75536F1-D944-46F9-8579-F3373D32C210}"/>
                    </a:ext>
                  </a:extLst>
                </p14:cNvPr>
                <p14:cNvContentPartPr/>
                <p14:nvPr/>
              </p14:nvContentPartPr>
              <p14:xfrm>
                <a:off x="1628636" y="6527945"/>
                <a:ext cx="68400" cy="24228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B75536F1-D944-46F9-8579-F3373D32C21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19996" y="6519305"/>
                  <a:ext cx="86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40C0B6C0-1BB2-4AA1-B43C-0F852DA0EEBB}"/>
                    </a:ext>
                  </a:extLst>
                </p14:cNvPr>
                <p14:cNvContentPartPr/>
                <p14:nvPr/>
              </p14:nvContentPartPr>
              <p14:xfrm>
                <a:off x="1730876" y="6511385"/>
                <a:ext cx="160200" cy="29844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40C0B6C0-1BB2-4AA1-B43C-0F852DA0EEB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22236" y="6502745"/>
                  <a:ext cx="177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15C29327-02ED-4A94-9E6E-1BEB3EE5094A}"/>
                    </a:ext>
                  </a:extLst>
                </p14:cNvPr>
                <p14:cNvContentPartPr/>
                <p14:nvPr/>
              </p14:nvContentPartPr>
              <p14:xfrm>
                <a:off x="3423596" y="6495545"/>
                <a:ext cx="67680" cy="27576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15C29327-02ED-4A94-9E6E-1BEB3EE5094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14596" y="6486905"/>
                  <a:ext cx="85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83F7E86D-BCDB-4C4A-8A51-7B7F9D1C362D}"/>
                    </a:ext>
                  </a:extLst>
                </p14:cNvPr>
                <p14:cNvContentPartPr/>
                <p14:nvPr/>
              </p14:nvContentPartPr>
              <p14:xfrm>
                <a:off x="3523316" y="6513545"/>
                <a:ext cx="145800" cy="24156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83F7E86D-BCDB-4C4A-8A51-7B7F9D1C362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14676" y="6504545"/>
                  <a:ext cx="163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A10CEEFE-0E65-4448-B9ED-719904AD6A82}"/>
                    </a:ext>
                  </a:extLst>
                </p14:cNvPr>
                <p14:cNvContentPartPr/>
                <p14:nvPr/>
              </p14:nvContentPartPr>
              <p14:xfrm>
                <a:off x="3717716" y="6662225"/>
                <a:ext cx="189720" cy="13824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A10CEEFE-0E65-4448-B9ED-719904AD6A8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08716" y="6653225"/>
                  <a:ext cx="207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B452D808-3277-423E-BE32-1603D541E743}"/>
                    </a:ext>
                  </a:extLst>
                </p14:cNvPr>
                <p14:cNvContentPartPr/>
                <p14:nvPr/>
              </p14:nvContentPartPr>
              <p14:xfrm>
                <a:off x="3962876" y="6473585"/>
                <a:ext cx="108360" cy="31140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B452D808-3277-423E-BE32-1603D541E74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54236" y="6464585"/>
                  <a:ext cx="126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932C47F4-6DCC-4697-8F33-28A41DA14F1C}"/>
                    </a:ext>
                  </a:extLst>
                </p14:cNvPr>
                <p14:cNvContentPartPr/>
                <p14:nvPr/>
              </p14:nvContentPartPr>
              <p14:xfrm>
                <a:off x="4088876" y="6643505"/>
                <a:ext cx="156600" cy="10260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932C47F4-6DCC-4697-8F33-28A41DA14F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79876" y="6634505"/>
                  <a:ext cx="174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91B2BCC7-653A-4927-A51D-3AFD896453AD}"/>
                    </a:ext>
                  </a:extLst>
                </p14:cNvPr>
                <p14:cNvContentPartPr/>
                <p14:nvPr/>
              </p14:nvContentPartPr>
              <p14:xfrm>
                <a:off x="4295516" y="6516785"/>
                <a:ext cx="52200" cy="24804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91B2BCC7-653A-4927-A51D-3AFD896453A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286516" y="6507785"/>
                  <a:ext cx="6984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3EEF488A-CCEA-4736-83B3-4BBB50FA946B}"/>
                  </a:ext>
                </a:extLst>
              </p14:cNvPr>
              <p14:cNvContentPartPr/>
              <p14:nvPr/>
            </p14:nvContentPartPr>
            <p14:xfrm>
              <a:off x="3590997" y="5401129"/>
              <a:ext cx="54810" cy="94500"/>
            </p14:xfrm>
          </p:contentPart>
        </mc:Choice>
        <mc:Fallback xmlns=""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3EEF488A-CCEA-4736-83B3-4BBB50FA946B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582041" y="5392146"/>
                <a:ext cx="72364" cy="112106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51AEB21-B20A-48D4-96B7-FD49903C20AF}"/>
              </a:ext>
            </a:extLst>
          </p:cNvPr>
          <p:cNvGrpSpPr/>
          <p:nvPr/>
        </p:nvGrpSpPr>
        <p:grpSpPr>
          <a:xfrm>
            <a:off x="1249827" y="5172169"/>
            <a:ext cx="1170450" cy="374760"/>
            <a:chOff x="1666436" y="5753225"/>
            <a:chExt cx="15606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054011A4-B7D0-418D-B2A9-4197119B8100}"/>
                    </a:ext>
                  </a:extLst>
                </p14:cNvPr>
                <p14:cNvContentPartPr/>
                <p14:nvPr/>
              </p14:nvContentPartPr>
              <p14:xfrm>
                <a:off x="3131276" y="5753225"/>
                <a:ext cx="95760" cy="13896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054011A4-B7D0-418D-B2A9-4197119B810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22276" y="5744585"/>
                  <a:ext cx="113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60D58151-A990-467F-B919-A95CD9A7206E}"/>
                    </a:ext>
                  </a:extLst>
                </p14:cNvPr>
                <p14:cNvContentPartPr/>
                <p14:nvPr/>
              </p14:nvContentPartPr>
              <p14:xfrm>
                <a:off x="1666436" y="6236345"/>
                <a:ext cx="42120" cy="1656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60D58151-A990-467F-B919-A95CD9A7206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657796" y="6227705"/>
                  <a:ext cx="59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2D4A99EB-DDBE-4ADD-8E6D-C5B8FD427133}"/>
                    </a:ext>
                  </a:extLst>
                </p14:cNvPr>
                <p14:cNvContentPartPr/>
                <p14:nvPr/>
              </p14:nvContentPartPr>
              <p14:xfrm>
                <a:off x="1867676" y="6120065"/>
                <a:ext cx="213480" cy="8244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2D4A99EB-DDBE-4ADD-8E6D-C5B8FD42713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59036" y="6111425"/>
                  <a:ext cx="231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A2361FCA-308F-41B9-A8C1-99A768D53801}"/>
                    </a:ext>
                  </a:extLst>
                </p14:cNvPr>
                <p14:cNvContentPartPr/>
                <p14:nvPr/>
              </p14:nvContentPartPr>
              <p14:xfrm>
                <a:off x="2306156" y="5890385"/>
                <a:ext cx="528480" cy="15192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A2361FCA-308F-41B9-A8C1-99A768D5380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97156" y="5881385"/>
                  <a:ext cx="546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FA97CDDB-FDE9-49A9-93DB-25AF6F2103B0}"/>
                    </a:ext>
                  </a:extLst>
                </p14:cNvPr>
                <p14:cNvContentPartPr/>
                <p14:nvPr/>
              </p14:nvContentPartPr>
              <p14:xfrm>
                <a:off x="3010316" y="5844305"/>
                <a:ext cx="25200" cy="1116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FA97CDDB-FDE9-49A9-93DB-25AF6F2103B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01676" y="5835305"/>
                  <a:ext cx="428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9C99F052-5963-41D0-9B3E-61D0341550C7}"/>
              </a:ext>
            </a:extLst>
          </p:cNvPr>
          <p:cNvGrpSpPr/>
          <p:nvPr/>
        </p:nvGrpSpPr>
        <p:grpSpPr>
          <a:xfrm>
            <a:off x="3991407" y="5142739"/>
            <a:ext cx="957690" cy="311040"/>
            <a:chOff x="5321876" y="5713985"/>
            <a:chExt cx="127692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79655F71-5301-4175-ADD9-BB6B3B2E620B}"/>
                    </a:ext>
                  </a:extLst>
                </p14:cNvPr>
                <p14:cNvContentPartPr/>
                <p14:nvPr/>
              </p14:nvContentPartPr>
              <p14:xfrm>
                <a:off x="5321876" y="5784185"/>
                <a:ext cx="164160" cy="8568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79655F71-5301-4175-ADD9-BB6B3B2E620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13236" y="5775545"/>
                  <a:ext cx="181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BAE90442-229C-448C-96ED-CE51E9FCA7AE}"/>
                    </a:ext>
                  </a:extLst>
                </p14:cNvPr>
                <p14:cNvContentPartPr/>
                <p14:nvPr/>
              </p14:nvContentPartPr>
              <p14:xfrm>
                <a:off x="5354996" y="5913785"/>
                <a:ext cx="107280" cy="21492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BAE90442-229C-448C-96ED-CE51E9FCA7A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45996" y="5904785"/>
                  <a:ext cx="124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82616A9F-6DAF-4A94-AAE5-28FB8D59F6C2}"/>
                    </a:ext>
                  </a:extLst>
                </p14:cNvPr>
                <p14:cNvContentPartPr/>
                <p14:nvPr/>
              </p14:nvContentPartPr>
              <p14:xfrm>
                <a:off x="5551196" y="5821625"/>
                <a:ext cx="102240" cy="15084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82616A9F-6DAF-4A94-AAE5-28FB8D59F6C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42196" y="5812985"/>
                  <a:ext cx="119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BAAC8421-40AC-4E4F-9EC7-53AF853C8441}"/>
                    </a:ext>
                  </a:extLst>
                </p14:cNvPr>
                <p14:cNvContentPartPr/>
                <p14:nvPr/>
              </p14:nvContentPartPr>
              <p14:xfrm>
                <a:off x="5651276" y="5750705"/>
                <a:ext cx="127440" cy="21636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BAAC8421-40AC-4E4F-9EC7-53AF853C844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42276" y="5741705"/>
                  <a:ext cx="145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1C083CEF-3D04-4940-89A3-1A6C49142061}"/>
                    </a:ext>
                  </a:extLst>
                </p14:cNvPr>
                <p14:cNvContentPartPr/>
                <p14:nvPr/>
              </p14:nvContentPartPr>
              <p14:xfrm>
                <a:off x="5663516" y="6000545"/>
                <a:ext cx="73440" cy="10224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1C083CEF-3D04-4940-89A3-1A6C4914206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54876" y="5991905"/>
                  <a:ext cx="91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1FB1E406-E7CF-4136-8DA5-FDAAFC051111}"/>
                    </a:ext>
                  </a:extLst>
                </p14:cNvPr>
                <p14:cNvContentPartPr/>
                <p14:nvPr/>
              </p14:nvContentPartPr>
              <p14:xfrm>
                <a:off x="5799956" y="5879945"/>
                <a:ext cx="80280" cy="15480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1FB1E406-E7CF-4136-8DA5-FDAAFC05111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91316" y="5871305"/>
                  <a:ext cx="97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8AEF7575-470C-4376-ABA7-772B467F7B70}"/>
                    </a:ext>
                  </a:extLst>
                </p14:cNvPr>
                <p14:cNvContentPartPr/>
                <p14:nvPr/>
              </p14:nvContentPartPr>
              <p14:xfrm>
                <a:off x="5895356" y="5771585"/>
                <a:ext cx="227520" cy="31644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8AEF7575-470C-4376-ABA7-772B467F7B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86716" y="5762945"/>
                  <a:ext cx="2451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90E760DE-D097-4712-84A6-B1D695EE52EA}"/>
                    </a:ext>
                  </a:extLst>
                </p14:cNvPr>
                <p14:cNvContentPartPr/>
                <p14:nvPr/>
              </p14:nvContentPartPr>
              <p14:xfrm>
                <a:off x="6166796" y="5805425"/>
                <a:ext cx="224640" cy="20988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90E760DE-D097-4712-84A6-B1D695EE52E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58156" y="5796425"/>
                  <a:ext cx="242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F58A45AC-A507-476F-B9D3-1281205B9595}"/>
                    </a:ext>
                  </a:extLst>
                </p14:cNvPr>
                <p14:cNvContentPartPr/>
                <p14:nvPr/>
              </p14:nvContentPartPr>
              <p14:xfrm>
                <a:off x="6427076" y="5760785"/>
                <a:ext cx="132840" cy="16056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F58A45AC-A507-476F-B9D3-1281205B959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418436" y="5752145"/>
                  <a:ext cx="150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A49A3AB9-98B3-4433-8FC3-B26790A109D3}"/>
                    </a:ext>
                  </a:extLst>
                </p14:cNvPr>
                <p14:cNvContentPartPr/>
                <p14:nvPr/>
              </p14:nvContentPartPr>
              <p14:xfrm>
                <a:off x="6545156" y="5713985"/>
                <a:ext cx="53640" cy="37836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A49A3AB9-98B3-4433-8FC3-B26790A109D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36156" y="5704985"/>
                  <a:ext cx="712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BC7BE43-05E2-437B-ACC8-C994F717F058}"/>
              </a:ext>
            </a:extLst>
          </p:cNvPr>
          <p:cNvGrpSpPr/>
          <p:nvPr/>
        </p:nvGrpSpPr>
        <p:grpSpPr>
          <a:xfrm>
            <a:off x="5234757" y="5044729"/>
            <a:ext cx="279720" cy="487350"/>
            <a:chOff x="6979676" y="5583305"/>
            <a:chExt cx="37296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9025EBD4-8A65-4B5F-B116-1BBC4A57A43A}"/>
                    </a:ext>
                  </a:extLst>
                </p14:cNvPr>
                <p14:cNvContentPartPr/>
                <p14:nvPr/>
              </p14:nvContentPartPr>
              <p14:xfrm>
                <a:off x="6979676" y="5583305"/>
                <a:ext cx="213840" cy="64980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9025EBD4-8A65-4B5F-B116-1BBC4A57A4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70676" y="5574665"/>
                  <a:ext cx="2314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8B42AFFF-92EF-462D-A6D8-25B04F9467CB}"/>
                    </a:ext>
                  </a:extLst>
                </p14:cNvPr>
                <p14:cNvContentPartPr/>
                <p14:nvPr/>
              </p14:nvContentPartPr>
              <p14:xfrm>
                <a:off x="7225556" y="5937545"/>
                <a:ext cx="127080" cy="12780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8B42AFFF-92EF-462D-A6D8-25B04F9467C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16916" y="5928545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E282F97C-0A99-4CD6-835E-7F6423291F3E}"/>
              </a:ext>
            </a:extLst>
          </p:cNvPr>
          <p:cNvGrpSpPr/>
          <p:nvPr/>
        </p:nvGrpSpPr>
        <p:grpSpPr>
          <a:xfrm>
            <a:off x="1217697" y="5074159"/>
            <a:ext cx="1772280" cy="762210"/>
            <a:chOff x="1623596" y="5622545"/>
            <a:chExt cx="2363040" cy="10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BF4A1932-DD1D-420E-90D1-F47C7A5AAEA4}"/>
                    </a:ext>
                  </a:extLst>
                </p14:cNvPr>
                <p14:cNvContentPartPr/>
                <p14:nvPr/>
              </p14:nvContentPartPr>
              <p14:xfrm>
                <a:off x="1623596" y="6274505"/>
                <a:ext cx="1600560" cy="7488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BF4A1932-DD1D-420E-90D1-F47C7A5AAEA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14596" y="6265505"/>
                  <a:ext cx="1618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49B1AFD9-5D21-4BFD-8410-32DC49A8CFC0}"/>
                    </a:ext>
                  </a:extLst>
                </p14:cNvPr>
                <p14:cNvContentPartPr/>
                <p14:nvPr/>
              </p14:nvContentPartPr>
              <p14:xfrm>
                <a:off x="3164036" y="5888945"/>
                <a:ext cx="23040" cy="40104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49B1AFD9-5D21-4BFD-8410-32DC49A8CFC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55396" y="5880305"/>
                  <a:ext cx="40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70C7F7D3-65D8-4A7B-89A3-ABB955997120}"/>
                    </a:ext>
                  </a:extLst>
                </p14:cNvPr>
                <p14:cNvContentPartPr/>
                <p14:nvPr/>
              </p14:nvContentPartPr>
              <p14:xfrm>
                <a:off x="3043436" y="6125105"/>
                <a:ext cx="126000" cy="16740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70C7F7D3-65D8-4A7B-89A3-ABB95599712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34796" y="6116105"/>
                  <a:ext cx="143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7C264AF1-329E-4D6B-B661-19C52F85D904}"/>
                    </a:ext>
                  </a:extLst>
                </p14:cNvPr>
                <p14:cNvContentPartPr/>
                <p14:nvPr/>
              </p14:nvContentPartPr>
              <p14:xfrm>
                <a:off x="1769396" y="6354425"/>
                <a:ext cx="309600" cy="18540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7C264AF1-329E-4D6B-B661-19C52F85D90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60756" y="6345425"/>
                  <a:ext cx="327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BEDC96F3-576B-422A-96E0-70DFA582644E}"/>
                    </a:ext>
                  </a:extLst>
                </p14:cNvPr>
                <p14:cNvContentPartPr/>
                <p14:nvPr/>
              </p14:nvContentPartPr>
              <p14:xfrm>
                <a:off x="2195276" y="6464585"/>
                <a:ext cx="122400" cy="11808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BEDC96F3-576B-422A-96E0-70DFA582644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86276" y="6455945"/>
                  <a:ext cx="140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4536FE50-D609-46F4-AC7D-DE3DB339F995}"/>
                    </a:ext>
                  </a:extLst>
                </p14:cNvPr>
                <p14:cNvContentPartPr/>
                <p14:nvPr/>
              </p14:nvContentPartPr>
              <p14:xfrm>
                <a:off x="2329196" y="6420305"/>
                <a:ext cx="24480" cy="14652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4536FE50-D609-46F4-AC7D-DE3DB339F9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320556" y="6411665"/>
                  <a:ext cx="42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34FA9447-38B4-4B3E-AC53-9E721CB8EAD7}"/>
                    </a:ext>
                  </a:extLst>
                </p14:cNvPr>
                <p14:cNvContentPartPr/>
                <p14:nvPr/>
              </p14:nvContentPartPr>
              <p14:xfrm>
                <a:off x="2354756" y="6518225"/>
                <a:ext cx="191520" cy="11016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34FA9447-38B4-4B3E-AC53-9E721CB8EAD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345756" y="6509585"/>
                  <a:ext cx="209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E59BE8D4-E933-4D07-B828-50CB49327F74}"/>
                    </a:ext>
                  </a:extLst>
                </p14:cNvPr>
                <p14:cNvContentPartPr/>
                <p14:nvPr/>
              </p14:nvContentPartPr>
              <p14:xfrm>
                <a:off x="2532236" y="6363785"/>
                <a:ext cx="167040" cy="26532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E59BE8D4-E933-4D07-B828-50CB49327F7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523236" y="6354785"/>
                  <a:ext cx="184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74EDAC6F-D03C-43EC-AAB4-52679616DDBC}"/>
                    </a:ext>
                  </a:extLst>
                </p14:cNvPr>
                <p14:cNvContentPartPr/>
                <p14:nvPr/>
              </p14:nvContentPartPr>
              <p14:xfrm>
                <a:off x="2708636" y="6538385"/>
                <a:ext cx="13320" cy="10044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74EDAC6F-D03C-43EC-AAB4-52679616DDB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699636" y="6529745"/>
                  <a:ext cx="30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D4F00287-A806-41B6-B11A-5FBE4169E2CC}"/>
                    </a:ext>
                  </a:extLst>
                </p14:cNvPr>
                <p14:cNvContentPartPr/>
                <p14:nvPr/>
              </p14:nvContentPartPr>
              <p14:xfrm>
                <a:off x="2786396" y="6340745"/>
                <a:ext cx="337680" cy="21024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D4F00287-A806-41B6-B11A-5FBE4169E2C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777756" y="6332105"/>
                  <a:ext cx="355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3CFB9891-4E2B-428F-81AB-AC6E27920FD3}"/>
                    </a:ext>
                  </a:extLst>
                </p14:cNvPr>
                <p14:cNvContentPartPr/>
                <p14:nvPr/>
              </p14:nvContentPartPr>
              <p14:xfrm>
                <a:off x="3196436" y="5877425"/>
                <a:ext cx="118800" cy="17064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3CFB9891-4E2B-428F-81AB-AC6E27920FD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187796" y="5868425"/>
                  <a:ext cx="136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7F1194CB-6287-41F9-B820-6261797256C8}"/>
                    </a:ext>
                  </a:extLst>
                </p14:cNvPr>
                <p14:cNvContentPartPr/>
                <p14:nvPr/>
              </p14:nvContentPartPr>
              <p14:xfrm>
                <a:off x="3424316" y="5830625"/>
                <a:ext cx="73800" cy="21672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7F1194CB-6287-41F9-B820-6261797256C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415676" y="5821985"/>
                  <a:ext cx="91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4B33905A-43E8-4270-83BA-F81211C52ABE}"/>
                    </a:ext>
                  </a:extLst>
                </p14:cNvPr>
                <p14:cNvContentPartPr/>
                <p14:nvPr/>
              </p14:nvContentPartPr>
              <p14:xfrm>
                <a:off x="3502796" y="5944745"/>
                <a:ext cx="126360" cy="8172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4B33905A-43E8-4270-83BA-F81211C52AB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93796" y="5936105"/>
                  <a:ext cx="144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71ACF8AE-A25A-44C6-8031-CAD4E75C7334}"/>
                    </a:ext>
                  </a:extLst>
                </p14:cNvPr>
                <p14:cNvContentPartPr/>
                <p14:nvPr/>
              </p14:nvContentPartPr>
              <p14:xfrm>
                <a:off x="3638156" y="5881025"/>
                <a:ext cx="130320" cy="4356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71ACF8AE-A25A-44C6-8031-CAD4E75C733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629156" y="5872385"/>
                  <a:ext cx="147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112C6E3D-75FA-43D5-8FB5-17D59E0693D5}"/>
                    </a:ext>
                  </a:extLst>
                </p14:cNvPr>
                <p14:cNvContentPartPr/>
                <p14:nvPr/>
              </p14:nvContentPartPr>
              <p14:xfrm>
                <a:off x="3763436" y="5764745"/>
                <a:ext cx="90360" cy="20232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112C6E3D-75FA-43D5-8FB5-17D59E0693D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754796" y="5755745"/>
                  <a:ext cx="108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484ADAC6-455E-47B5-93D0-C53171984DCE}"/>
                    </a:ext>
                  </a:extLst>
                </p14:cNvPr>
                <p14:cNvContentPartPr/>
                <p14:nvPr/>
              </p14:nvContentPartPr>
              <p14:xfrm>
                <a:off x="3219836" y="5896145"/>
                <a:ext cx="682560" cy="40068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484ADAC6-455E-47B5-93D0-C53171984D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210836" y="5887505"/>
                  <a:ext cx="7002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BD8B139A-48BE-4E3C-847A-BFEA5BD86B85}"/>
                    </a:ext>
                  </a:extLst>
                </p14:cNvPr>
                <p14:cNvContentPartPr/>
                <p14:nvPr/>
              </p14:nvContentPartPr>
              <p14:xfrm>
                <a:off x="1673996" y="6284585"/>
                <a:ext cx="1449720" cy="6120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BD8B139A-48BE-4E3C-847A-BFEA5BD86B8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665356" y="6275945"/>
                  <a:ext cx="1467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D26AD3B0-FFA0-492F-B894-F3B7B850D238}"/>
                    </a:ext>
                  </a:extLst>
                </p14:cNvPr>
                <p14:cNvContentPartPr/>
                <p14:nvPr/>
              </p14:nvContentPartPr>
              <p14:xfrm>
                <a:off x="3172316" y="5842145"/>
                <a:ext cx="18720" cy="44136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D26AD3B0-FFA0-492F-B894-F3B7B850D23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163316" y="5833145"/>
                  <a:ext cx="363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5A7E0528-D6A9-4FD2-8F88-EF6F7EA317AA}"/>
                    </a:ext>
                  </a:extLst>
                </p14:cNvPr>
                <p14:cNvContentPartPr/>
                <p14:nvPr/>
              </p14:nvContentPartPr>
              <p14:xfrm>
                <a:off x="3327836" y="5622545"/>
                <a:ext cx="658800" cy="58032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5A7E0528-D6A9-4FD2-8F88-EF6F7EA317A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18836" y="5613545"/>
                  <a:ext cx="676440" cy="59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408CE1A5-43BE-4750-B664-BC1B26AA051A}"/>
              </a:ext>
            </a:extLst>
          </p:cNvPr>
          <p:cNvGrpSpPr/>
          <p:nvPr/>
        </p:nvGrpSpPr>
        <p:grpSpPr>
          <a:xfrm>
            <a:off x="5726697" y="4991539"/>
            <a:ext cx="2411910" cy="610740"/>
            <a:chOff x="7635596" y="5512385"/>
            <a:chExt cx="3215880" cy="81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AC47C258-15E8-45F6-882C-2AE9E2A003A7}"/>
                    </a:ext>
                  </a:extLst>
                </p14:cNvPr>
                <p14:cNvContentPartPr/>
                <p14:nvPr/>
              </p14:nvContentPartPr>
              <p14:xfrm>
                <a:off x="7635596" y="5521745"/>
                <a:ext cx="2690280" cy="80496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AC47C258-15E8-45F6-882C-2AE9E2A003A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626956" y="5513105"/>
                  <a:ext cx="27079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00D7AB83-C70E-4AD0-836D-45463AB6F286}"/>
                    </a:ext>
                  </a:extLst>
                </p14:cNvPr>
                <p14:cNvContentPartPr/>
                <p14:nvPr/>
              </p14:nvContentPartPr>
              <p14:xfrm>
                <a:off x="7899836" y="5924225"/>
                <a:ext cx="144000" cy="30492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00D7AB83-C70E-4AD0-836D-45463AB6F28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91196" y="5915585"/>
                  <a:ext cx="1616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0D65718C-E14E-4DEC-AA95-4080875C4A64}"/>
                    </a:ext>
                  </a:extLst>
                </p14:cNvPr>
                <p14:cNvContentPartPr/>
                <p14:nvPr/>
              </p14:nvContentPartPr>
              <p14:xfrm>
                <a:off x="8032316" y="5982545"/>
                <a:ext cx="153000" cy="20808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0D65718C-E14E-4DEC-AA95-4080875C4A6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023676" y="5973905"/>
                  <a:ext cx="170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84C2A452-838E-460E-AE87-B0FAFC8076E1}"/>
                    </a:ext>
                  </a:extLst>
                </p14:cNvPr>
                <p14:cNvContentPartPr/>
                <p14:nvPr/>
              </p14:nvContentPartPr>
              <p14:xfrm>
                <a:off x="8170556" y="5927105"/>
                <a:ext cx="203400" cy="32904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84C2A452-838E-460E-AE87-B0FAFC8076E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161916" y="5918105"/>
                  <a:ext cx="221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EE81D150-5DE2-49A7-A0B7-6F18AF26F4A3}"/>
                    </a:ext>
                  </a:extLst>
                </p14:cNvPr>
                <p14:cNvContentPartPr/>
                <p14:nvPr/>
              </p14:nvContentPartPr>
              <p14:xfrm>
                <a:off x="8371796" y="5945825"/>
                <a:ext cx="322200" cy="21960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EE81D150-5DE2-49A7-A0B7-6F18AF26F4A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363156" y="5936825"/>
                  <a:ext cx="339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9693BBB9-33A1-4C92-8948-17B722210BEE}"/>
                    </a:ext>
                  </a:extLst>
                </p14:cNvPr>
                <p14:cNvContentPartPr/>
                <p14:nvPr/>
              </p14:nvContentPartPr>
              <p14:xfrm>
                <a:off x="8674196" y="5895065"/>
                <a:ext cx="115200" cy="36108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9693BBB9-33A1-4C92-8948-17B722210BE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665556" y="5886425"/>
                  <a:ext cx="1328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2DE893A1-9AEE-44BE-B6BE-A4A5CA574C32}"/>
                    </a:ext>
                  </a:extLst>
                </p14:cNvPr>
                <p14:cNvContentPartPr/>
                <p14:nvPr/>
              </p14:nvContentPartPr>
              <p14:xfrm>
                <a:off x="8873636" y="5947265"/>
                <a:ext cx="107280" cy="33264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2DE893A1-9AEE-44BE-B6BE-A4A5CA574C3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864996" y="5938625"/>
                  <a:ext cx="1249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32918D89-0A6B-47FE-8FDF-82832DD5CC45}"/>
                    </a:ext>
                  </a:extLst>
                </p14:cNvPr>
                <p14:cNvContentPartPr/>
                <p14:nvPr/>
              </p14:nvContentPartPr>
              <p14:xfrm>
                <a:off x="8927276" y="5772665"/>
                <a:ext cx="281520" cy="10944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32918D89-0A6B-47FE-8FDF-82832DD5CC4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918276" y="5764025"/>
                  <a:ext cx="299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DD9C4DAE-0474-4A90-9F71-CA9C3B24666A}"/>
                    </a:ext>
                  </a:extLst>
                </p14:cNvPr>
                <p14:cNvContentPartPr/>
                <p14:nvPr/>
              </p14:nvContentPartPr>
              <p14:xfrm>
                <a:off x="9227876" y="6003785"/>
                <a:ext cx="19800" cy="21672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DD9C4DAE-0474-4A90-9F71-CA9C3B24666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219236" y="5995145"/>
                  <a:ext cx="37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91155120-0093-44E5-93F8-FB595C745ADC}"/>
                    </a:ext>
                  </a:extLst>
                </p14:cNvPr>
                <p14:cNvContentPartPr/>
                <p14:nvPr/>
              </p14:nvContentPartPr>
              <p14:xfrm>
                <a:off x="9117356" y="5935745"/>
                <a:ext cx="428760" cy="25020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91155120-0093-44E5-93F8-FB595C745AD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108716" y="5926745"/>
                  <a:ext cx="446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587E0084-6D0D-405A-B3D4-9BDC449BA20D}"/>
                    </a:ext>
                  </a:extLst>
                </p14:cNvPr>
                <p14:cNvContentPartPr/>
                <p14:nvPr/>
              </p14:nvContentPartPr>
              <p14:xfrm>
                <a:off x="9582476" y="5886425"/>
                <a:ext cx="115200" cy="38052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587E0084-6D0D-405A-B3D4-9BDC449BA20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73476" y="5877785"/>
                  <a:ext cx="1328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9387D36C-A21A-49B2-A9D6-7895E93CEC4F}"/>
                    </a:ext>
                  </a:extLst>
                </p14:cNvPr>
                <p14:cNvContentPartPr/>
                <p14:nvPr/>
              </p14:nvContentPartPr>
              <p14:xfrm>
                <a:off x="9704516" y="6120065"/>
                <a:ext cx="183960" cy="14256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9387D36C-A21A-49B2-A9D6-7895E93CEC4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695516" y="6111425"/>
                  <a:ext cx="201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6F8D0648-3BF2-4CC4-8864-D5A84FAEC2DF}"/>
                    </a:ext>
                  </a:extLst>
                </p14:cNvPr>
                <p14:cNvContentPartPr/>
                <p14:nvPr/>
              </p14:nvContentPartPr>
              <p14:xfrm>
                <a:off x="9887396" y="6044465"/>
                <a:ext cx="206640" cy="2808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6F8D0648-3BF2-4CC4-8864-D5A84FAEC2D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878756" y="6035465"/>
                  <a:ext cx="224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45C203E0-B20A-41A4-9C4B-D74B556471A6}"/>
                    </a:ext>
                  </a:extLst>
                </p14:cNvPr>
                <p14:cNvContentPartPr/>
                <p14:nvPr/>
              </p14:nvContentPartPr>
              <p14:xfrm>
                <a:off x="10025996" y="5893985"/>
                <a:ext cx="296280" cy="37512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45C203E0-B20A-41A4-9C4B-D74B556471A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017356" y="5885345"/>
                  <a:ext cx="3139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A3EB0331-7E59-4242-9C17-17C61C38A21D}"/>
                    </a:ext>
                  </a:extLst>
                </p14:cNvPr>
                <p14:cNvContentPartPr/>
                <p14:nvPr/>
              </p14:nvContentPartPr>
              <p14:xfrm>
                <a:off x="10371236" y="5934665"/>
                <a:ext cx="117360" cy="37152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A3EB0331-7E59-4242-9C17-17C61C38A21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362596" y="5926025"/>
                  <a:ext cx="1350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CA6CC773-B319-40F5-B690-B7DF0AC89F71}"/>
                    </a:ext>
                  </a:extLst>
                </p14:cNvPr>
                <p14:cNvContentPartPr/>
                <p14:nvPr/>
              </p14:nvContentPartPr>
              <p14:xfrm>
                <a:off x="10128596" y="5512385"/>
                <a:ext cx="722880" cy="35424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CA6CC773-B319-40F5-B690-B7DF0AC89F7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119596" y="5503745"/>
                  <a:ext cx="740520" cy="37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6562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45A067-AB9F-C756-0E36-94AC25FD1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23" y="908815"/>
            <a:ext cx="2581789" cy="1671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1C1EC5-1749-F61E-7231-EDF61AA81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12" y="1123879"/>
            <a:ext cx="2991004" cy="6810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7A899A-5E4C-40A6-8790-F5F44DEB8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1290786"/>
            <a:ext cx="907304" cy="907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4C7EC2B-CFA2-4707-B509-22436A103070}"/>
                  </a:ext>
                </a:extLst>
              </p14:cNvPr>
              <p14:cNvContentPartPr/>
              <p14:nvPr/>
            </p14:nvContentPartPr>
            <p14:xfrm>
              <a:off x="3035337" y="1686314"/>
              <a:ext cx="322380" cy="145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4C7EC2B-CFA2-4707-B509-22436A1030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6342" y="1677424"/>
                <a:ext cx="340010" cy="32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86F9EE3-D1E0-4E17-8538-0DA68CDDBF91}"/>
                  </a:ext>
                </a:extLst>
              </p14:cNvPr>
              <p14:cNvContentPartPr/>
              <p14:nvPr/>
            </p14:nvContentPartPr>
            <p14:xfrm>
              <a:off x="3459777" y="3484784"/>
              <a:ext cx="8100" cy="140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86F9EE3-D1E0-4E17-8538-0DA68CDDBF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0973" y="3475784"/>
                <a:ext cx="25357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374A00AA-B052-4DDB-8378-761AFF0495B2}"/>
                  </a:ext>
                </a:extLst>
              </p14:cNvPr>
              <p14:cNvContentPartPr/>
              <p14:nvPr/>
            </p14:nvContentPartPr>
            <p14:xfrm>
              <a:off x="2901687" y="1611254"/>
              <a:ext cx="1620" cy="48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374A00AA-B052-4DDB-8378-761AFF0495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91562" y="1602575"/>
                <a:ext cx="21465" cy="21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304A4A14-0E36-4F7B-B926-0419B88E38C8}"/>
                  </a:ext>
                </a:extLst>
              </p14:cNvPr>
              <p14:cNvContentPartPr/>
              <p14:nvPr/>
            </p14:nvContentPartPr>
            <p14:xfrm>
              <a:off x="3269427" y="2526824"/>
              <a:ext cx="270" cy="27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304A4A14-0E36-4F7B-B926-0419B88E38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62677" y="2520074"/>
                <a:ext cx="135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7FFBE28F-AF3E-4BFA-B763-3B5C98B7990D}"/>
                  </a:ext>
                </a:extLst>
              </p14:cNvPr>
              <p14:cNvContentPartPr/>
              <p14:nvPr/>
            </p14:nvContentPartPr>
            <p14:xfrm>
              <a:off x="2585247" y="1821044"/>
              <a:ext cx="89910" cy="7101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7FFBE28F-AF3E-4BFA-B763-3B5C98B799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76256" y="1812078"/>
                <a:ext cx="107532" cy="88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6EB44EA5-36CF-4CC6-941A-B71DE3EDA0CD}"/>
                  </a:ext>
                </a:extLst>
              </p14:cNvPr>
              <p14:cNvContentPartPr/>
              <p14:nvPr/>
            </p14:nvContentPartPr>
            <p14:xfrm>
              <a:off x="3697647" y="2785754"/>
              <a:ext cx="17280" cy="291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6EB44EA5-36CF-4CC6-941A-B71DE3EDA0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88647" y="2776754"/>
                <a:ext cx="3492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그룹 97">
            <a:extLst>
              <a:ext uri="{FF2B5EF4-FFF2-40B4-BE49-F238E27FC236}">
                <a16:creationId xmlns:a16="http://schemas.microsoft.com/office/drawing/2014/main" id="{19BAF293-7CCC-4794-AF2E-13F11B58EE8F}"/>
              </a:ext>
            </a:extLst>
          </p:cNvPr>
          <p:cNvGrpSpPr/>
          <p:nvPr/>
        </p:nvGrpSpPr>
        <p:grpSpPr>
          <a:xfrm>
            <a:off x="178737" y="2592974"/>
            <a:ext cx="159300" cy="248670"/>
            <a:chOff x="238316" y="2314298"/>
            <a:chExt cx="2124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70AAB79-92BC-42D3-B27D-F639A6109E7F}"/>
                    </a:ext>
                  </a:extLst>
                </p14:cNvPr>
                <p14:cNvContentPartPr/>
                <p14:nvPr/>
              </p14:nvContentPartPr>
              <p14:xfrm>
                <a:off x="238316" y="2314298"/>
                <a:ext cx="89640" cy="3013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70AAB79-92BC-42D3-B27D-F639A6109E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9316" y="2305658"/>
                  <a:ext cx="107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591ABB99-76B0-43A1-859E-412A40EF894C}"/>
                    </a:ext>
                  </a:extLst>
                </p14:cNvPr>
                <p14:cNvContentPartPr/>
                <p14:nvPr/>
              </p14:nvContentPartPr>
              <p14:xfrm>
                <a:off x="334436" y="2363618"/>
                <a:ext cx="116280" cy="282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591ABB99-76B0-43A1-859E-412A40EF894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5796" y="2354618"/>
                  <a:ext cx="1339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4CD2987-3020-41AF-9C91-A1534B885B60}"/>
              </a:ext>
            </a:extLst>
          </p:cNvPr>
          <p:cNvGrpSpPr/>
          <p:nvPr/>
        </p:nvGrpSpPr>
        <p:grpSpPr>
          <a:xfrm>
            <a:off x="679587" y="2527094"/>
            <a:ext cx="990090" cy="363150"/>
            <a:chOff x="906116" y="2226458"/>
            <a:chExt cx="13201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EC32366-8408-44DB-AC1B-B697F2FD0632}"/>
                    </a:ext>
                  </a:extLst>
                </p14:cNvPr>
                <p14:cNvContentPartPr/>
                <p14:nvPr/>
              </p14:nvContentPartPr>
              <p14:xfrm>
                <a:off x="925196" y="2226458"/>
                <a:ext cx="8640" cy="4590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EC32366-8408-44DB-AC1B-B697F2FD06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6556" y="2217818"/>
                  <a:ext cx="262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2727B760-C009-4E7D-BC6D-87C3A07E70CE}"/>
                    </a:ext>
                  </a:extLst>
                </p14:cNvPr>
                <p14:cNvContentPartPr/>
                <p14:nvPr/>
              </p14:nvContentPartPr>
              <p14:xfrm>
                <a:off x="906116" y="2284418"/>
                <a:ext cx="108720" cy="1317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2727B760-C009-4E7D-BC6D-87C3A07E70C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7476" y="2275418"/>
                  <a:ext cx="126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05C49D0D-66BF-4AC5-85F2-F245A2DC6BE0}"/>
                    </a:ext>
                  </a:extLst>
                </p14:cNvPr>
                <p14:cNvContentPartPr/>
                <p14:nvPr/>
              </p14:nvContentPartPr>
              <p14:xfrm>
                <a:off x="1130036" y="2372258"/>
                <a:ext cx="45000" cy="226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05C49D0D-66BF-4AC5-85F2-F245A2DC6B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21036" y="2363258"/>
                  <a:ext cx="62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B5E2C464-6F29-4309-9C10-EB623D1EC057}"/>
                    </a:ext>
                  </a:extLst>
                </p14:cNvPr>
                <p14:cNvContentPartPr/>
                <p14:nvPr/>
              </p14:nvContentPartPr>
              <p14:xfrm>
                <a:off x="1186556" y="2394218"/>
                <a:ext cx="126360" cy="1645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B5E2C464-6F29-4309-9C10-EB623D1EC05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77916" y="2385578"/>
                  <a:ext cx="144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B055860D-C8E7-4B14-9246-36F6BD6DD7AC}"/>
                    </a:ext>
                  </a:extLst>
                </p14:cNvPr>
                <p14:cNvContentPartPr/>
                <p14:nvPr/>
              </p14:nvContentPartPr>
              <p14:xfrm>
                <a:off x="1320476" y="2360378"/>
                <a:ext cx="93240" cy="2098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B055860D-C8E7-4B14-9246-36F6BD6DD7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11476" y="2351738"/>
                  <a:ext cx="110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920A13D-48CD-4C32-AEA4-3C0E2E28D7FE}"/>
                    </a:ext>
                  </a:extLst>
                </p14:cNvPr>
                <p14:cNvContentPartPr/>
                <p14:nvPr/>
              </p14:nvContentPartPr>
              <p14:xfrm>
                <a:off x="1470236" y="2528138"/>
                <a:ext cx="4320" cy="424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920A13D-48CD-4C32-AEA4-3C0E2E28D7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61236" y="2519138"/>
                  <a:ext cx="21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5FC56F9-F449-4BB6-9126-0E1510D0333C}"/>
                    </a:ext>
                  </a:extLst>
                </p14:cNvPr>
                <p14:cNvContentPartPr/>
                <p14:nvPr/>
              </p14:nvContentPartPr>
              <p14:xfrm>
                <a:off x="1603436" y="2324378"/>
                <a:ext cx="105840" cy="2480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5FC56F9-F449-4BB6-9126-0E1510D033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94796" y="2315738"/>
                  <a:ext cx="123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63C114AB-C9A8-4F2D-8DD1-6D3AE9BFCE1F}"/>
                    </a:ext>
                  </a:extLst>
                </p14:cNvPr>
                <p14:cNvContentPartPr/>
                <p14:nvPr/>
              </p14:nvContentPartPr>
              <p14:xfrm>
                <a:off x="1808276" y="2487098"/>
                <a:ext cx="10440" cy="936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63C114AB-C9A8-4F2D-8DD1-6D3AE9BFCE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99636" y="2478458"/>
                  <a:ext cx="28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BAE7BB1E-ED94-4F46-AE93-EBA66D4E8E87}"/>
                    </a:ext>
                  </a:extLst>
                </p14:cNvPr>
                <p14:cNvContentPartPr/>
                <p14:nvPr/>
              </p14:nvContentPartPr>
              <p14:xfrm>
                <a:off x="1867316" y="2280818"/>
                <a:ext cx="128880" cy="3625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BAE7BB1E-ED94-4F46-AE93-EBA66D4E8E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58316" y="2271818"/>
                  <a:ext cx="1465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ECF7AD5E-C685-448D-A1AC-A74030276DD7}"/>
                    </a:ext>
                  </a:extLst>
                </p14:cNvPr>
                <p14:cNvContentPartPr/>
                <p14:nvPr/>
              </p14:nvContentPartPr>
              <p14:xfrm>
                <a:off x="2105276" y="2579258"/>
                <a:ext cx="120960" cy="1314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ECF7AD5E-C685-448D-A1AC-A74030276DD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96636" y="2570618"/>
                  <a:ext cx="1386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29C527D-9E39-4D3C-BC3B-324DFF331B9E}"/>
              </a:ext>
            </a:extLst>
          </p:cNvPr>
          <p:cNvGrpSpPr/>
          <p:nvPr/>
        </p:nvGrpSpPr>
        <p:grpSpPr>
          <a:xfrm>
            <a:off x="1836807" y="2514674"/>
            <a:ext cx="955800" cy="329670"/>
            <a:chOff x="2449076" y="2209898"/>
            <a:chExt cx="12744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26E55F8-603F-46EC-AC9C-FAFE045FCC71}"/>
                    </a:ext>
                  </a:extLst>
                </p14:cNvPr>
                <p14:cNvContentPartPr/>
                <p14:nvPr/>
              </p14:nvContentPartPr>
              <p14:xfrm>
                <a:off x="2488316" y="2277218"/>
                <a:ext cx="20160" cy="3031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26E55F8-603F-46EC-AC9C-FAFE045FCC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79676" y="2268578"/>
                  <a:ext cx="37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7A3D57C-7FEF-412D-ABF0-A4A2E65452BA}"/>
                    </a:ext>
                  </a:extLst>
                </p14:cNvPr>
                <p14:cNvContentPartPr/>
                <p14:nvPr/>
              </p14:nvContentPartPr>
              <p14:xfrm>
                <a:off x="2449076" y="2271458"/>
                <a:ext cx="190080" cy="2782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7A3D57C-7FEF-412D-ABF0-A4A2E65452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40076" y="2262818"/>
                  <a:ext cx="207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DDD73FA9-530A-4A35-A8DA-49F57F1C8558}"/>
                    </a:ext>
                  </a:extLst>
                </p14:cNvPr>
                <p14:cNvContentPartPr/>
                <p14:nvPr/>
              </p14:nvContentPartPr>
              <p14:xfrm>
                <a:off x="2714756" y="2352818"/>
                <a:ext cx="198720" cy="2098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DDD73FA9-530A-4A35-A8DA-49F57F1C855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06116" y="2343818"/>
                  <a:ext cx="216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79A5BB97-66B4-4906-8E43-4803E68EE731}"/>
                    </a:ext>
                  </a:extLst>
                </p14:cNvPr>
                <p14:cNvContentPartPr/>
                <p14:nvPr/>
              </p14:nvContentPartPr>
              <p14:xfrm>
                <a:off x="2928236" y="2329418"/>
                <a:ext cx="36360" cy="1911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79A5BB97-66B4-4906-8E43-4803E68EE7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19596" y="2320778"/>
                  <a:ext cx="54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75586D60-DD06-4B2F-A220-5402E0A39587}"/>
                    </a:ext>
                  </a:extLst>
                </p14:cNvPr>
                <p14:cNvContentPartPr/>
                <p14:nvPr/>
              </p14:nvContentPartPr>
              <p14:xfrm>
                <a:off x="2960636" y="2441378"/>
                <a:ext cx="243360" cy="1479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75586D60-DD06-4B2F-A220-5402E0A3958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51996" y="2432738"/>
                  <a:ext cx="261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4E6319A-57E4-4B30-BA04-93BA0CAA0298}"/>
                    </a:ext>
                  </a:extLst>
                </p14:cNvPr>
                <p14:cNvContentPartPr/>
                <p14:nvPr/>
              </p14:nvContentPartPr>
              <p14:xfrm>
                <a:off x="3307676" y="2243378"/>
                <a:ext cx="99000" cy="2833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4E6319A-57E4-4B30-BA04-93BA0CAA02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99036" y="2234738"/>
                  <a:ext cx="116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60D2C414-A0AD-4837-9651-FB52D04B357C}"/>
                    </a:ext>
                  </a:extLst>
                </p14:cNvPr>
                <p14:cNvContentPartPr/>
                <p14:nvPr/>
              </p14:nvContentPartPr>
              <p14:xfrm>
                <a:off x="3411356" y="2416898"/>
                <a:ext cx="173880" cy="846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60D2C414-A0AD-4837-9651-FB52D04B357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02716" y="2408258"/>
                  <a:ext cx="191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F3E78AFF-458C-4641-9936-BB46A6645915}"/>
                    </a:ext>
                  </a:extLst>
                </p14:cNvPr>
                <p14:cNvContentPartPr/>
                <p14:nvPr/>
              </p14:nvContentPartPr>
              <p14:xfrm>
                <a:off x="3602876" y="2209898"/>
                <a:ext cx="120600" cy="4395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F3E78AFF-458C-4641-9936-BB46A664591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94236" y="2201258"/>
                  <a:ext cx="138240" cy="45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FF53693-1678-41AE-B51A-E88779DCEDF3}"/>
              </a:ext>
            </a:extLst>
          </p:cNvPr>
          <p:cNvGrpSpPr/>
          <p:nvPr/>
        </p:nvGrpSpPr>
        <p:grpSpPr>
          <a:xfrm>
            <a:off x="3044247" y="2553554"/>
            <a:ext cx="301860" cy="198720"/>
            <a:chOff x="4058996" y="2261738"/>
            <a:chExt cx="4024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D48E3D7-C0A4-4181-BB19-6EC41BB4635F}"/>
                    </a:ext>
                  </a:extLst>
                </p14:cNvPr>
                <p14:cNvContentPartPr/>
                <p14:nvPr/>
              </p14:nvContentPartPr>
              <p14:xfrm>
                <a:off x="4058996" y="2360378"/>
                <a:ext cx="324000" cy="21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D48E3D7-C0A4-4181-BB19-6EC41BB463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9996" y="2351378"/>
                  <a:ext cx="341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C8DCC35A-35F7-4AA5-B176-55B32A637A66}"/>
                    </a:ext>
                  </a:extLst>
                </p14:cNvPr>
                <p14:cNvContentPartPr/>
                <p14:nvPr/>
              </p14:nvContentPartPr>
              <p14:xfrm>
                <a:off x="4071956" y="2381258"/>
                <a:ext cx="335160" cy="273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C8DCC35A-35F7-4AA5-B176-55B32A637A6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63316" y="2372618"/>
                  <a:ext cx="352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73DB6E37-C2DB-4318-BF28-FB4CAEAEB716}"/>
                    </a:ext>
                  </a:extLst>
                </p14:cNvPr>
                <p14:cNvContentPartPr/>
                <p14:nvPr/>
              </p14:nvContentPartPr>
              <p14:xfrm>
                <a:off x="4301996" y="2261738"/>
                <a:ext cx="159480" cy="2649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73DB6E37-C2DB-4318-BF28-FB4CAEAEB71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92996" y="2253098"/>
                  <a:ext cx="1771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69BA3B9-81E8-451E-BEED-E4EB94144C0D}"/>
              </a:ext>
            </a:extLst>
          </p:cNvPr>
          <p:cNvGrpSpPr/>
          <p:nvPr/>
        </p:nvGrpSpPr>
        <p:grpSpPr>
          <a:xfrm>
            <a:off x="3620427" y="2252774"/>
            <a:ext cx="2778570" cy="622080"/>
            <a:chOff x="4827236" y="1860698"/>
            <a:chExt cx="370476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D773C31A-5DA8-4629-B70C-F72DC1550BF8}"/>
                    </a:ext>
                  </a:extLst>
                </p14:cNvPr>
                <p14:cNvContentPartPr/>
                <p14:nvPr/>
              </p14:nvContentPartPr>
              <p14:xfrm>
                <a:off x="4827236" y="2177498"/>
                <a:ext cx="224280" cy="4467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D773C31A-5DA8-4629-B70C-F72DC1550B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18236" y="2168858"/>
                  <a:ext cx="2419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81EFD629-9E66-4A6E-BE9C-D6B74FD7807D}"/>
                    </a:ext>
                  </a:extLst>
                </p14:cNvPr>
                <p14:cNvContentPartPr/>
                <p14:nvPr/>
              </p14:nvContentPartPr>
              <p14:xfrm>
                <a:off x="5121716" y="2367578"/>
                <a:ext cx="150480" cy="190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81EFD629-9E66-4A6E-BE9C-D6B74FD7807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13076" y="2358938"/>
                  <a:ext cx="168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F2015466-BBEC-452F-AADE-463C568DB4B0}"/>
                    </a:ext>
                  </a:extLst>
                </p14:cNvPr>
                <p14:cNvContentPartPr/>
                <p14:nvPr/>
              </p14:nvContentPartPr>
              <p14:xfrm>
                <a:off x="5245916" y="2191538"/>
                <a:ext cx="205920" cy="4719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F2015466-BBEC-452F-AADE-463C568DB4B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37276" y="2182538"/>
                  <a:ext cx="2235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84276527-B265-4CCB-8AC4-89DE87862909}"/>
                    </a:ext>
                  </a:extLst>
                </p14:cNvPr>
                <p14:cNvContentPartPr/>
                <p14:nvPr/>
              </p14:nvContentPartPr>
              <p14:xfrm>
                <a:off x="5513756" y="2327258"/>
                <a:ext cx="154440" cy="2941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84276527-B265-4CCB-8AC4-89DE878629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05116" y="2318618"/>
                  <a:ext cx="172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D37C2F0F-61D9-467F-85A7-B711D73C34E6}"/>
                    </a:ext>
                  </a:extLst>
                </p14:cNvPr>
                <p14:cNvContentPartPr/>
                <p14:nvPr/>
              </p14:nvContentPartPr>
              <p14:xfrm>
                <a:off x="5563076" y="2408978"/>
                <a:ext cx="100440" cy="1872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D37C2F0F-61D9-467F-85A7-B711D73C34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54076" y="2400338"/>
                  <a:ext cx="118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D2939E1E-4610-4526-AB3C-42239E3B847B}"/>
                    </a:ext>
                  </a:extLst>
                </p14:cNvPr>
                <p14:cNvContentPartPr/>
                <p14:nvPr/>
              </p14:nvContentPartPr>
              <p14:xfrm>
                <a:off x="5758556" y="2304218"/>
                <a:ext cx="1677960" cy="403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D2939E1E-4610-4526-AB3C-42239E3B84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49916" y="2295218"/>
                  <a:ext cx="1695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8AD95FC8-F555-49E0-A7DB-FC9087873503}"/>
                    </a:ext>
                  </a:extLst>
                </p14:cNvPr>
                <p14:cNvContentPartPr/>
                <p14:nvPr/>
              </p14:nvContentPartPr>
              <p14:xfrm>
                <a:off x="6094436" y="2470898"/>
                <a:ext cx="198720" cy="20664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8AD95FC8-F555-49E0-A7DB-FC908787350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85436" y="2461898"/>
                  <a:ext cx="216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4C064F79-C78D-457A-8BED-4897613F886A}"/>
                    </a:ext>
                  </a:extLst>
                </p14:cNvPr>
                <p14:cNvContentPartPr/>
                <p14:nvPr/>
              </p14:nvContentPartPr>
              <p14:xfrm>
                <a:off x="6272636" y="2414018"/>
                <a:ext cx="68760" cy="23832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4C064F79-C78D-457A-8BED-4897613F886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63636" y="2405018"/>
                  <a:ext cx="86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F83B0041-8A3E-4084-B94A-A75638CEEBED}"/>
                    </a:ext>
                  </a:extLst>
                </p14:cNvPr>
                <p14:cNvContentPartPr/>
                <p14:nvPr/>
              </p14:nvContentPartPr>
              <p14:xfrm>
                <a:off x="6320156" y="2570618"/>
                <a:ext cx="291240" cy="943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F83B0041-8A3E-4084-B94A-A75638CEEBE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11516" y="2561978"/>
                  <a:ext cx="308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F5EBE267-C0B9-4692-9DD5-41304BBAEDEA}"/>
                    </a:ext>
                  </a:extLst>
                </p14:cNvPr>
                <p14:cNvContentPartPr/>
                <p14:nvPr/>
              </p14:nvContentPartPr>
              <p14:xfrm>
                <a:off x="6593756" y="2410058"/>
                <a:ext cx="229320" cy="23904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F5EBE267-C0B9-4692-9DD5-41304BBAEDE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84756" y="2401058"/>
                  <a:ext cx="246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2AC055EC-82C4-4C8A-A1F2-2588916B53F6}"/>
                    </a:ext>
                  </a:extLst>
                </p14:cNvPr>
                <p14:cNvContentPartPr/>
                <p14:nvPr/>
              </p14:nvContentPartPr>
              <p14:xfrm>
                <a:off x="6857636" y="2577818"/>
                <a:ext cx="18000" cy="1123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2AC055EC-82C4-4C8A-A1F2-2588916B53F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48636" y="2568818"/>
                  <a:ext cx="35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1D2EB4AB-2863-4C91-8A3A-3451B155C9BF}"/>
                    </a:ext>
                  </a:extLst>
                </p14:cNvPr>
                <p14:cNvContentPartPr/>
                <p14:nvPr/>
              </p14:nvContentPartPr>
              <p14:xfrm>
                <a:off x="6001916" y="1885898"/>
                <a:ext cx="139320" cy="3513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1D2EB4AB-2863-4C91-8A3A-3451B155C9B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2916" y="1876898"/>
                  <a:ext cx="1569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C64CC74D-E0F5-45B6-8D33-D09939CE7AD3}"/>
                    </a:ext>
                  </a:extLst>
                </p14:cNvPr>
                <p14:cNvContentPartPr/>
                <p14:nvPr/>
              </p14:nvContentPartPr>
              <p14:xfrm>
                <a:off x="6175076" y="2127098"/>
                <a:ext cx="146880" cy="954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C64CC74D-E0F5-45B6-8D33-D09939CE7AD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66076" y="2118458"/>
                  <a:ext cx="164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7CB2D3FF-326A-4932-99BB-D574CB785E57}"/>
                    </a:ext>
                  </a:extLst>
                </p14:cNvPr>
                <p14:cNvContentPartPr/>
                <p14:nvPr/>
              </p14:nvContentPartPr>
              <p14:xfrm>
                <a:off x="6405116" y="2110898"/>
                <a:ext cx="152640" cy="252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7CB2D3FF-326A-4932-99BB-D574CB785E5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96476" y="2101898"/>
                  <a:ext cx="170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464829BB-B3E6-4EE5-B86F-A1B5738BA60B}"/>
                    </a:ext>
                  </a:extLst>
                </p14:cNvPr>
                <p14:cNvContentPartPr/>
                <p14:nvPr/>
              </p14:nvContentPartPr>
              <p14:xfrm>
                <a:off x="6589076" y="1860698"/>
                <a:ext cx="173160" cy="3844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464829BB-B3E6-4EE5-B86F-A1B5738BA60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80436" y="1851698"/>
                  <a:ext cx="1908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D42D4318-AE3D-4E7B-8FAF-01C8819F33BC}"/>
                    </a:ext>
                  </a:extLst>
                </p14:cNvPr>
                <p14:cNvContentPartPr/>
                <p14:nvPr/>
              </p14:nvContentPartPr>
              <p14:xfrm>
                <a:off x="6823796" y="2095778"/>
                <a:ext cx="24840" cy="1630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D42D4318-AE3D-4E7B-8FAF-01C8819F33B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14796" y="2086778"/>
                  <a:ext cx="42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3608A902-3630-4044-90CC-05F0C976540C}"/>
                    </a:ext>
                  </a:extLst>
                </p14:cNvPr>
                <p14:cNvContentPartPr/>
                <p14:nvPr/>
              </p14:nvContentPartPr>
              <p14:xfrm>
                <a:off x="7427876" y="2180738"/>
                <a:ext cx="271440" cy="27756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3608A902-3630-4044-90CC-05F0C976540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19236" y="2171738"/>
                  <a:ext cx="2890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36F49CB2-BC7C-4E1A-89F8-B65D0C5A151B}"/>
                    </a:ext>
                  </a:extLst>
                </p14:cNvPr>
                <p14:cNvContentPartPr/>
                <p14:nvPr/>
              </p14:nvContentPartPr>
              <p14:xfrm>
                <a:off x="7686356" y="2218178"/>
                <a:ext cx="236160" cy="22356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36F49CB2-BC7C-4E1A-89F8-B65D0C5A151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77356" y="2209178"/>
                  <a:ext cx="253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89B6A01C-734E-4E5A-AD1E-26A12BF9D1E7}"/>
                    </a:ext>
                  </a:extLst>
                </p14:cNvPr>
                <p14:cNvContentPartPr/>
                <p14:nvPr/>
              </p14:nvContentPartPr>
              <p14:xfrm>
                <a:off x="7985156" y="2215658"/>
                <a:ext cx="169920" cy="1987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89B6A01C-734E-4E5A-AD1E-26A12BF9D1E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76516" y="2206658"/>
                  <a:ext cx="187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B2470F56-1AB8-4053-A224-39ACADAF0C93}"/>
                    </a:ext>
                  </a:extLst>
                </p14:cNvPr>
                <p14:cNvContentPartPr/>
                <p14:nvPr/>
              </p14:nvContentPartPr>
              <p14:xfrm>
                <a:off x="8140316" y="2132498"/>
                <a:ext cx="391680" cy="4266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B2470F56-1AB8-4053-A224-39ACADAF0C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131676" y="2123858"/>
                  <a:ext cx="40932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73EEBEE0-DB79-4E22-A24B-C022EB7CF5E6}"/>
              </a:ext>
            </a:extLst>
          </p:cNvPr>
          <p:cNvGrpSpPr/>
          <p:nvPr/>
        </p:nvGrpSpPr>
        <p:grpSpPr>
          <a:xfrm>
            <a:off x="127977" y="3304964"/>
            <a:ext cx="273510" cy="205200"/>
            <a:chOff x="170636" y="3263618"/>
            <a:chExt cx="36468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3B5C9DFD-2E1D-4FD8-8C50-80045B219944}"/>
                    </a:ext>
                  </a:extLst>
                </p14:cNvPr>
                <p14:cNvContentPartPr/>
                <p14:nvPr/>
              </p14:nvContentPartPr>
              <p14:xfrm>
                <a:off x="233636" y="3324458"/>
                <a:ext cx="12240" cy="19944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3B5C9DFD-2E1D-4FD8-8C50-80045B2199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4636" y="3315458"/>
                  <a:ext cx="29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0D7CEE43-C063-490C-BD73-BD5DC74DEB89}"/>
                    </a:ext>
                  </a:extLst>
                </p14:cNvPr>
                <p14:cNvContentPartPr/>
                <p14:nvPr/>
              </p14:nvContentPartPr>
              <p14:xfrm>
                <a:off x="170636" y="3263618"/>
                <a:ext cx="131400" cy="2736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0D7CEE43-C063-490C-BD73-BD5DC74DEB8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1636" y="3254618"/>
                  <a:ext cx="149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B2EB857F-7DE8-4A5A-A581-324AF2390617}"/>
                    </a:ext>
                  </a:extLst>
                </p14:cNvPr>
                <p14:cNvContentPartPr/>
                <p14:nvPr/>
              </p14:nvContentPartPr>
              <p14:xfrm>
                <a:off x="279716" y="3275858"/>
                <a:ext cx="255600" cy="2293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B2EB857F-7DE8-4A5A-A581-324AF239061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1076" y="3266858"/>
                  <a:ext cx="27324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F8ACF725-AD05-402C-BF70-68FE951B56DD}"/>
                  </a:ext>
                </a:extLst>
              </p14:cNvPr>
              <p14:cNvContentPartPr/>
              <p14:nvPr/>
            </p14:nvContentPartPr>
            <p14:xfrm>
              <a:off x="1795767" y="1005104"/>
              <a:ext cx="1147500" cy="464670"/>
            </p14:xfrm>
          </p:contentPart>
        </mc:Choice>
        <mc:Fallback xmlns=""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F8ACF725-AD05-402C-BF70-68FE951B56D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786771" y="996106"/>
                <a:ext cx="1165132" cy="482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86BAE1D5-CE81-4822-AF24-F7517FC992AE}"/>
                  </a:ext>
                </a:extLst>
              </p14:cNvPr>
              <p14:cNvContentPartPr/>
              <p14:nvPr/>
            </p14:nvContentPartPr>
            <p14:xfrm>
              <a:off x="2305257" y="1171694"/>
              <a:ext cx="40500" cy="2430"/>
            </p14:xfrm>
          </p:contentPart>
        </mc:Choice>
        <mc:Fallback xmlns=""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86BAE1D5-CE81-4822-AF24-F7517FC992A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296217" y="1163015"/>
                <a:ext cx="58219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CDE3292B-7CA0-44E3-9309-A8F65FFE2397}"/>
              </a:ext>
            </a:extLst>
          </p:cNvPr>
          <p:cNvGrpSpPr/>
          <p:nvPr/>
        </p:nvGrpSpPr>
        <p:grpSpPr>
          <a:xfrm>
            <a:off x="718467" y="3194804"/>
            <a:ext cx="1020600" cy="356130"/>
            <a:chOff x="957956" y="3116738"/>
            <a:chExt cx="136080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C5C6FB72-4668-476B-8148-D4FA8123B315}"/>
                    </a:ext>
                  </a:extLst>
                </p14:cNvPr>
                <p14:cNvContentPartPr/>
                <p14:nvPr/>
              </p14:nvContentPartPr>
              <p14:xfrm>
                <a:off x="957956" y="3223298"/>
                <a:ext cx="155880" cy="2502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C5C6FB72-4668-476B-8148-D4FA8123B31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9316" y="3214298"/>
                  <a:ext cx="173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AEEA3A98-F244-43D2-9A99-1C7FF4E93207}"/>
                    </a:ext>
                  </a:extLst>
                </p14:cNvPr>
                <p14:cNvContentPartPr/>
                <p14:nvPr/>
              </p14:nvContentPartPr>
              <p14:xfrm>
                <a:off x="1123556" y="3288098"/>
                <a:ext cx="82800" cy="14256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AEEA3A98-F244-43D2-9A99-1C7FF4E9320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14916" y="3279098"/>
                  <a:ext cx="100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CBF556B4-AB90-4811-88F4-AD4C8422EE30}"/>
                    </a:ext>
                  </a:extLst>
                </p14:cNvPr>
                <p14:cNvContentPartPr/>
                <p14:nvPr/>
              </p14:nvContentPartPr>
              <p14:xfrm>
                <a:off x="1212116" y="3247058"/>
                <a:ext cx="136080" cy="2203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CBF556B4-AB90-4811-88F4-AD4C8422EE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203476" y="3238418"/>
                  <a:ext cx="153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2309F4C2-2971-479A-B24D-8C68F3DDBAA7}"/>
                    </a:ext>
                  </a:extLst>
                </p14:cNvPr>
                <p14:cNvContentPartPr/>
                <p14:nvPr/>
              </p14:nvContentPartPr>
              <p14:xfrm>
                <a:off x="1240916" y="3337058"/>
                <a:ext cx="132480" cy="1152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2309F4C2-2971-479A-B24D-8C68F3DDBAA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32276" y="3328418"/>
                  <a:ext cx="150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08F2F6E9-B42F-4A34-857B-5461A1D303A8}"/>
                    </a:ext>
                  </a:extLst>
                </p14:cNvPr>
                <p14:cNvContentPartPr/>
                <p14:nvPr/>
              </p14:nvContentPartPr>
              <p14:xfrm>
                <a:off x="1437116" y="3116738"/>
                <a:ext cx="80640" cy="3621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08F2F6E9-B42F-4A34-857B-5461A1D303A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428116" y="3107738"/>
                  <a:ext cx="982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E9B98EE7-2B27-4F22-B136-9B2A5D877F06}"/>
                    </a:ext>
                  </a:extLst>
                </p14:cNvPr>
                <p14:cNvContentPartPr/>
                <p14:nvPr/>
              </p14:nvContentPartPr>
              <p14:xfrm>
                <a:off x="1529276" y="3250298"/>
                <a:ext cx="145440" cy="34128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E9B98EE7-2B27-4F22-B136-9B2A5D877F0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20636" y="3241298"/>
                  <a:ext cx="1630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8AAD7671-D236-4DA5-8B0F-54A6D0C96DAE}"/>
                    </a:ext>
                  </a:extLst>
                </p14:cNvPr>
                <p14:cNvContentPartPr/>
                <p14:nvPr/>
              </p14:nvContentPartPr>
              <p14:xfrm>
                <a:off x="1681556" y="3272978"/>
                <a:ext cx="163800" cy="17712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8AAD7671-D236-4DA5-8B0F-54A6D0C96DA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72916" y="3264338"/>
                  <a:ext cx="181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55AEA115-BC71-4688-9A18-47CE697580E8}"/>
                    </a:ext>
                  </a:extLst>
                </p14:cNvPr>
                <p14:cNvContentPartPr/>
                <p14:nvPr/>
              </p14:nvContentPartPr>
              <p14:xfrm>
                <a:off x="1898276" y="3257858"/>
                <a:ext cx="213840" cy="17028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55AEA115-BC71-4688-9A18-47CE697580E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889636" y="3249218"/>
                  <a:ext cx="231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38100CAD-B6D8-4AFA-8805-7D61527DB93F}"/>
                    </a:ext>
                  </a:extLst>
                </p14:cNvPr>
                <p14:cNvContentPartPr/>
                <p14:nvPr/>
              </p14:nvContentPartPr>
              <p14:xfrm>
                <a:off x="1997276" y="3312938"/>
                <a:ext cx="321480" cy="9828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38100CAD-B6D8-4AFA-8805-7D61527DB93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88636" y="3304298"/>
                  <a:ext cx="33912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DE31BD2-380F-4AD4-906E-DB7AEA93F58A}"/>
              </a:ext>
            </a:extLst>
          </p:cNvPr>
          <p:cNvGrpSpPr/>
          <p:nvPr/>
        </p:nvGrpSpPr>
        <p:grpSpPr>
          <a:xfrm>
            <a:off x="1941297" y="3228554"/>
            <a:ext cx="682830" cy="260550"/>
            <a:chOff x="2588396" y="3161738"/>
            <a:chExt cx="91044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3722115-5A28-43FF-B4D2-8320E61C40C7}"/>
                    </a:ext>
                  </a:extLst>
                </p14:cNvPr>
                <p14:cNvContentPartPr/>
                <p14:nvPr/>
              </p14:nvContentPartPr>
              <p14:xfrm>
                <a:off x="2588396" y="3260018"/>
                <a:ext cx="817200" cy="2016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3722115-5A28-43FF-B4D2-8320E61C40C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79756" y="3251018"/>
                  <a:ext cx="834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CC2965B-10AD-4E8B-AB90-70B2C28022B6}"/>
                    </a:ext>
                  </a:extLst>
                </p14:cNvPr>
                <p14:cNvContentPartPr/>
                <p14:nvPr/>
              </p14:nvContentPartPr>
              <p14:xfrm>
                <a:off x="2715476" y="3313658"/>
                <a:ext cx="729720" cy="2628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CC2965B-10AD-4E8B-AB90-70B2C28022B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06836" y="3304658"/>
                  <a:ext cx="747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2AEFFCAF-FD80-4520-91C0-E95BC9363AAE}"/>
                    </a:ext>
                  </a:extLst>
                </p14:cNvPr>
                <p14:cNvContentPartPr/>
                <p14:nvPr/>
              </p14:nvContentPartPr>
              <p14:xfrm>
                <a:off x="3238196" y="3161738"/>
                <a:ext cx="260640" cy="34740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2AEFFCAF-FD80-4520-91C0-E95BC9363AA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29556" y="3152738"/>
                  <a:ext cx="278280" cy="36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1ABF23D-DE19-4660-8A50-156F6CBBE955}"/>
              </a:ext>
            </a:extLst>
          </p:cNvPr>
          <p:cNvGrpSpPr/>
          <p:nvPr/>
        </p:nvGrpSpPr>
        <p:grpSpPr>
          <a:xfrm>
            <a:off x="2977017" y="3104894"/>
            <a:ext cx="1689120" cy="435780"/>
            <a:chOff x="3969356" y="2996858"/>
            <a:chExt cx="2252160" cy="5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FDC4CEB2-9DC7-475F-8D9D-C48A4EBBBE2B}"/>
                    </a:ext>
                  </a:extLst>
                </p14:cNvPr>
                <p14:cNvContentPartPr/>
                <p14:nvPr/>
              </p14:nvContentPartPr>
              <p14:xfrm>
                <a:off x="3969356" y="3072458"/>
                <a:ext cx="227520" cy="45936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FDC4CEB2-9DC7-475F-8D9D-C48A4EBBBE2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960356" y="3063458"/>
                  <a:ext cx="2451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BB041309-C804-4102-A78B-3811F5CA17CD}"/>
                    </a:ext>
                  </a:extLst>
                </p14:cNvPr>
                <p14:cNvContentPartPr/>
                <p14:nvPr/>
              </p14:nvContentPartPr>
              <p14:xfrm>
                <a:off x="4273196" y="3253538"/>
                <a:ext cx="118800" cy="81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BB041309-C804-4102-A78B-3811F5CA17C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64556" y="3244538"/>
                  <a:ext cx="136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389158D-D2EE-4B6D-8344-D839571CED25}"/>
                    </a:ext>
                  </a:extLst>
                </p14:cNvPr>
                <p14:cNvContentPartPr/>
                <p14:nvPr/>
              </p14:nvContentPartPr>
              <p14:xfrm>
                <a:off x="4559396" y="3331658"/>
                <a:ext cx="212760" cy="3096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389158D-D2EE-4B6D-8344-D839571CED2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50756" y="3323018"/>
                  <a:ext cx="230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E066A750-316C-47E5-8F1E-22177EEC7A7D}"/>
                    </a:ext>
                  </a:extLst>
                </p14:cNvPr>
                <p14:cNvContentPartPr/>
                <p14:nvPr/>
              </p14:nvContentPartPr>
              <p14:xfrm>
                <a:off x="4820036" y="3268298"/>
                <a:ext cx="311040" cy="3600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E066A750-316C-47E5-8F1E-22177EEC7A7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11396" y="3259298"/>
                  <a:ext cx="328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8C912338-89FC-4783-A4D8-9B6C0451D7BE}"/>
                    </a:ext>
                  </a:extLst>
                </p14:cNvPr>
                <p14:cNvContentPartPr/>
                <p14:nvPr/>
              </p14:nvContentPartPr>
              <p14:xfrm>
                <a:off x="4825076" y="3315098"/>
                <a:ext cx="183240" cy="26280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8C912338-89FC-4783-A4D8-9B6C0451D7B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16436" y="3306458"/>
                  <a:ext cx="200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C2C0CEFD-644D-4FA3-95A8-0EEA67E156D8}"/>
                    </a:ext>
                  </a:extLst>
                </p14:cNvPr>
                <p14:cNvContentPartPr/>
                <p14:nvPr/>
              </p14:nvContentPartPr>
              <p14:xfrm>
                <a:off x="4823636" y="3060218"/>
                <a:ext cx="165960" cy="15912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C2C0CEFD-644D-4FA3-95A8-0EEA67E156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14636" y="3051218"/>
                  <a:ext cx="183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6936C0A5-BE95-48D6-81CB-320250FB6562}"/>
                    </a:ext>
                  </a:extLst>
                </p14:cNvPr>
                <p14:cNvContentPartPr/>
                <p14:nvPr/>
              </p14:nvContentPartPr>
              <p14:xfrm>
                <a:off x="5176076" y="3219338"/>
                <a:ext cx="209880" cy="17280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6936C0A5-BE95-48D6-81CB-320250FB656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67076" y="3210698"/>
                  <a:ext cx="227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0993C9C1-DF0B-465F-9C8D-780EF8AC06DC}"/>
                    </a:ext>
                  </a:extLst>
                </p14:cNvPr>
                <p14:cNvContentPartPr/>
                <p14:nvPr/>
              </p14:nvContentPartPr>
              <p14:xfrm>
                <a:off x="5615636" y="3319058"/>
                <a:ext cx="199440" cy="68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0993C9C1-DF0B-465F-9C8D-780EF8AC06D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06636" y="3310058"/>
                  <a:ext cx="217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ABDF5A28-A466-43DC-AF11-2EB8DEFF51DC}"/>
                    </a:ext>
                  </a:extLst>
                </p14:cNvPr>
                <p14:cNvContentPartPr/>
                <p14:nvPr/>
              </p14:nvContentPartPr>
              <p14:xfrm>
                <a:off x="5921996" y="3253898"/>
                <a:ext cx="299520" cy="2916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ABDF5A28-A466-43DC-AF11-2EB8DEFF51D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12996" y="3245258"/>
                  <a:ext cx="317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8BED0DFD-A5BD-4AA0-9060-A60211E028E2}"/>
                    </a:ext>
                  </a:extLst>
                </p14:cNvPr>
                <p14:cNvContentPartPr/>
                <p14:nvPr/>
              </p14:nvContentPartPr>
              <p14:xfrm>
                <a:off x="5956556" y="3276218"/>
                <a:ext cx="198360" cy="28296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8BED0DFD-A5BD-4AA0-9060-A60211E028E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47556" y="3267578"/>
                  <a:ext cx="216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85DF994D-0E79-49A3-BEE3-A1B593A7C04E}"/>
                    </a:ext>
                  </a:extLst>
                </p14:cNvPr>
                <p14:cNvContentPartPr/>
                <p14:nvPr/>
              </p14:nvContentPartPr>
              <p14:xfrm>
                <a:off x="5946836" y="2996858"/>
                <a:ext cx="168840" cy="22788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85DF994D-0E79-49A3-BEE3-A1B593A7C04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38196" y="2987858"/>
                  <a:ext cx="1864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A2367E9-D2BD-474F-87CD-0BBCADD7C57D}"/>
              </a:ext>
            </a:extLst>
          </p:cNvPr>
          <p:cNvGrpSpPr/>
          <p:nvPr/>
        </p:nvGrpSpPr>
        <p:grpSpPr>
          <a:xfrm>
            <a:off x="116637" y="3892754"/>
            <a:ext cx="258120" cy="324540"/>
            <a:chOff x="155516" y="4047338"/>
            <a:chExt cx="3441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6EC48A35-0BF7-4E0F-A17F-6B2E4B6F55D2}"/>
                    </a:ext>
                  </a:extLst>
                </p14:cNvPr>
                <p14:cNvContentPartPr/>
                <p14:nvPr/>
              </p14:nvContentPartPr>
              <p14:xfrm>
                <a:off x="222476" y="4106018"/>
                <a:ext cx="32760" cy="22212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6EC48A35-0BF7-4E0F-A17F-6B2E4B6F55D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13836" y="4097378"/>
                  <a:ext cx="50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3CAA63FF-6862-4A50-8916-FCB2D8574AB6}"/>
                    </a:ext>
                  </a:extLst>
                </p14:cNvPr>
                <p14:cNvContentPartPr/>
                <p14:nvPr/>
              </p14:nvContentPartPr>
              <p14:xfrm>
                <a:off x="155516" y="4047338"/>
                <a:ext cx="137160" cy="26856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3CAA63FF-6862-4A50-8916-FCB2D8574A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6516" y="4038338"/>
                  <a:ext cx="154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05DFBE1A-5936-4244-B0DD-50DFB2F63CDD}"/>
                    </a:ext>
                  </a:extLst>
                </p14:cNvPr>
                <p14:cNvContentPartPr/>
                <p14:nvPr/>
              </p14:nvContentPartPr>
              <p14:xfrm>
                <a:off x="265316" y="4126538"/>
                <a:ext cx="67680" cy="17208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05DFBE1A-5936-4244-B0DD-50DFB2F63CD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6676" y="4117538"/>
                  <a:ext cx="85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E5C59776-0EC4-4D92-AFBD-20F42384438F}"/>
                    </a:ext>
                  </a:extLst>
                </p14:cNvPr>
                <p14:cNvContentPartPr/>
                <p14:nvPr/>
              </p14:nvContentPartPr>
              <p14:xfrm>
                <a:off x="289076" y="4081898"/>
                <a:ext cx="210600" cy="39816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E5C59776-0EC4-4D92-AFBD-20F42384438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0076" y="4072898"/>
                  <a:ext cx="228240" cy="41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3B59319D-82C6-4FB1-8C90-6C20FF3F76BB}"/>
                  </a:ext>
                </a:extLst>
              </p14:cNvPr>
              <p14:cNvContentPartPr/>
              <p14:nvPr/>
            </p14:nvContentPartPr>
            <p14:xfrm>
              <a:off x="71817" y="2486324"/>
              <a:ext cx="476550" cy="48951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3B59319D-82C6-4FB1-8C90-6C20FF3F76B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3820" y="2450331"/>
                <a:ext cx="512183" cy="561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8A66065D-EF56-4853-9EB4-A79232B3305E}"/>
                  </a:ext>
                </a:extLst>
              </p14:cNvPr>
              <p14:cNvContentPartPr/>
              <p14:nvPr/>
            </p14:nvContentPartPr>
            <p14:xfrm>
              <a:off x="3504057" y="2797634"/>
              <a:ext cx="2844450" cy="170100"/>
            </p14:xfrm>
          </p:contentPart>
        </mc:Choice>
        <mc:Fallback xmlns=""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8A66065D-EF56-4853-9EB4-A79232B3305E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486059" y="2761672"/>
                <a:ext cx="2880087" cy="241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9C0A4B70-170F-48FE-8C7A-B1CE0F4ADCBD}"/>
                  </a:ext>
                </a:extLst>
              </p14:cNvPr>
              <p14:cNvContentPartPr/>
              <p14:nvPr/>
            </p14:nvContentPartPr>
            <p14:xfrm>
              <a:off x="3064227" y="3614654"/>
              <a:ext cx="1452600" cy="78840"/>
            </p14:xfrm>
          </p:contentPart>
        </mc:Choice>
        <mc:Fallback xmlns=""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9C0A4B70-170F-48FE-8C7A-B1CE0F4ADCB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046227" y="3578654"/>
                <a:ext cx="14882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CF53A4E6-D514-4035-98E3-6984246E16DD}"/>
                  </a:ext>
                </a:extLst>
              </p14:cNvPr>
              <p14:cNvContentPartPr/>
              <p14:nvPr/>
            </p14:nvContentPartPr>
            <p14:xfrm>
              <a:off x="6857203" y="2645055"/>
              <a:ext cx="13500" cy="33480"/>
            </p14:xfrm>
          </p:contentPart>
        </mc:Choice>
        <mc:Fallback xmlns=""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CF53A4E6-D514-4035-98E3-6984246E16DD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848321" y="2636055"/>
                <a:ext cx="30908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3F99E2E6-4FB8-4981-BBFB-975FDD52C0A3}"/>
              </a:ext>
            </a:extLst>
          </p:cNvPr>
          <p:cNvGrpSpPr/>
          <p:nvPr/>
        </p:nvGrpSpPr>
        <p:grpSpPr>
          <a:xfrm>
            <a:off x="7055113" y="2470365"/>
            <a:ext cx="542700" cy="312930"/>
            <a:chOff x="9406817" y="2150820"/>
            <a:chExt cx="72360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26978481-F4A2-45FB-AF96-AA7AD9BEA68B}"/>
                    </a:ext>
                  </a:extLst>
                </p14:cNvPr>
                <p14:cNvContentPartPr/>
                <p14:nvPr/>
              </p14:nvContentPartPr>
              <p14:xfrm>
                <a:off x="9406817" y="2371500"/>
                <a:ext cx="234720" cy="5472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26978481-F4A2-45FB-AF96-AA7AD9BEA68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397817" y="2362860"/>
                  <a:ext cx="25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9352EF46-BD90-48E0-A88F-B0DB7619BCE3}"/>
                    </a:ext>
                  </a:extLst>
                </p14:cNvPr>
                <p14:cNvContentPartPr/>
                <p14:nvPr/>
              </p14:nvContentPartPr>
              <p14:xfrm>
                <a:off x="9814697" y="2150820"/>
                <a:ext cx="315720" cy="41724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9352EF46-BD90-48E0-A88F-B0DB7619BCE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06057" y="2141820"/>
                  <a:ext cx="333360" cy="43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C736BCCA-AB38-43A3-9931-F1866A0AFD60}"/>
              </a:ext>
            </a:extLst>
          </p:cNvPr>
          <p:cNvGrpSpPr/>
          <p:nvPr/>
        </p:nvGrpSpPr>
        <p:grpSpPr>
          <a:xfrm>
            <a:off x="6854233" y="3401055"/>
            <a:ext cx="339930" cy="37260"/>
            <a:chOff x="9138977" y="3391740"/>
            <a:chExt cx="45324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E06A6D03-80B6-4464-9257-A0E6926F16CC}"/>
                    </a:ext>
                  </a:extLst>
                </p14:cNvPr>
                <p14:cNvContentPartPr/>
                <p14:nvPr/>
              </p14:nvContentPartPr>
              <p14:xfrm>
                <a:off x="9138977" y="3391740"/>
                <a:ext cx="14040" cy="2916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E06A6D03-80B6-4464-9257-A0E6926F16C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129977" y="3383100"/>
                  <a:ext cx="3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2FA7BCAD-8EBF-4651-9920-A35B46FAE8E4}"/>
                    </a:ext>
                  </a:extLst>
                </p14:cNvPr>
                <p14:cNvContentPartPr/>
                <p14:nvPr/>
              </p14:nvContentPartPr>
              <p14:xfrm>
                <a:off x="9334457" y="3433140"/>
                <a:ext cx="257760" cy="828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2FA7BCAD-8EBF-4651-9920-A35B46FAE8E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325457" y="3424500"/>
                  <a:ext cx="2754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C7222713-0A05-49EB-A522-23DE54AEE5D3}"/>
              </a:ext>
            </a:extLst>
          </p:cNvPr>
          <p:cNvGrpSpPr/>
          <p:nvPr/>
        </p:nvGrpSpPr>
        <p:grpSpPr>
          <a:xfrm>
            <a:off x="7342123" y="3264165"/>
            <a:ext cx="290790" cy="387990"/>
            <a:chOff x="9789497" y="3209220"/>
            <a:chExt cx="38772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683A7759-8A06-4E9D-A922-FD09F09C4F0F}"/>
                    </a:ext>
                  </a:extLst>
                </p14:cNvPr>
                <p14:cNvContentPartPr/>
                <p14:nvPr/>
              </p14:nvContentPartPr>
              <p14:xfrm>
                <a:off x="9892817" y="3298140"/>
                <a:ext cx="176760" cy="17640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683A7759-8A06-4E9D-A922-FD09F09C4F0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883817" y="3289500"/>
                  <a:ext cx="194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4D371685-421E-4FBA-BE3B-D36C8C96B229}"/>
                    </a:ext>
                  </a:extLst>
                </p14:cNvPr>
                <p14:cNvContentPartPr/>
                <p14:nvPr/>
              </p14:nvContentPartPr>
              <p14:xfrm>
                <a:off x="9789497" y="3209220"/>
                <a:ext cx="387720" cy="51732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4D371685-421E-4FBA-BE3B-D36C8C96B22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780497" y="3200220"/>
                  <a:ext cx="40536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5F8CA738-502D-4E46-92D0-2FC8319706B0}"/>
              </a:ext>
            </a:extLst>
          </p:cNvPr>
          <p:cNvGrpSpPr/>
          <p:nvPr/>
        </p:nvGrpSpPr>
        <p:grpSpPr>
          <a:xfrm>
            <a:off x="655303" y="3889215"/>
            <a:ext cx="1807380" cy="326970"/>
            <a:chOff x="873737" y="4042620"/>
            <a:chExt cx="240984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FC37E95E-5CDF-4C21-9375-2347062AEC1F}"/>
                    </a:ext>
                  </a:extLst>
                </p14:cNvPr>
                <p14:cNvContentPartPr/>
                <p14:nvPr/>
              </p14:nvContentPartPr>
              <p14:xfrm>
                <a:off x="1046537" y="4180500"/>
                <a:ext cx="36360" cy="25668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FC37E95E-5CDF-4C21-9375-2347062AEC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37897" y="4171860"/>
                  <a:ext cx="54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D4A60FF1-DCC9-4916-9AD9-3F6FCFAD4DEC}"/>
                    </a:ext>
                  </a:extLst>
                </p14:cNvPr>
                <p14:cNvContentPartPr/>
                <p14:nvPr/>
              </p14:nvContentPartPr>
              <p14:xfrm>
                <a:off x="873737" y="4090860"/>
                <a:ext cx="345960" cy="38772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D4A60FF1-DCC9-4916-9AD9-3F6FCFAD4DE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5097" y="4082220"/>
                  <a:ext cx="3636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0DB98831-5281-4450-92B2-E58470FA0448}"/>
                    </a:ext>
                  </a:extLst>
                </p14:cNvPr>
                <p14:cNvContentPartPr/>
                <p14:nvPr/>
              </p14:nvContentPartPr>
              <p14:xfrm>
                <a:off x="1391057" y="4386420"/>
                <a:ext cx="18720" cy="6444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0DB98831-5281-4450-92B2-E58470FA044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82417" y="4377780"/>
                  <a:ext cx="36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6C3FB9BD-758B-413D-B664-F0EB12191A09}"/>
                    </a:ext>
                  </a:extLst>
                </p14:cNvPr>
                <p14:cNvContentPartPr/>
                <p14:nvPr/>
              </p14:nvContentPartPr>
              <p14:xfrm>
                <a:off x="1409777" y="4071420"/>
                <a:ext cx="356760" cy="38124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6C3FB9BD-758B-413D-B664-F0EB12191A0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401137" y="4062780"/>
                  <a:ext cx="3744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225F72E5-FE18-4727-916E-F207A29367A5}"/>
                    </a:ext>
                  </a:extLst>
                </p14:cNvPr>
                <p14:cNvContentPartPr/>
                <p14:nvPr/>
              </p14:nvContentPartPr>
              <p14:xfrm>
                <a:off x="1860857" y="4071060"/>
                <a:ext cx="178200" cy="14292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225F72E5-FE18-4727-916E-F207A29367A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852217" y="4062420"/>
                  <a:ext cx="195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1B0FFAE3-3382-4E24-B68A-AC314CCCAE2E}"/>
                    </a:ext>
                  </a:extLst>
                </p14:cNvPr>
                <p14:cNvContentPartPr/>
                <p14:nvPr/>
              </p14:nvContentPartPr>
              <p14:xfrm>
                <a:off x="1827377" y="4271940"/>
                <a:ext cx="241560" cy="13428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1B0FFAE3-3382-4E24-B68A-AC314CCCAE2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818377" y="4262940"/>
                  <a:ext cx="25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7548E8D0-4722-4133-AD77-B6E6330EC00C}"/>
                    </a:ext>
                  </a:extLst>
                </p14:cNvPr>
                <p14:cNvContentPartPr/>
                <p14:nvPr/>
              </p14:nvContentPartPr>
              <p14:xfrm>
                <a:off x="2221577" y="4098780"/>
                <a:ext cx="254880" cy="15588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7548E8D0-4722-4133-AD77-B6E6330EC00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12937" y="4090140"/>
                  <a:ext cx="272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A1957852-DD8D-497A-97EE-5871535BC268}"/>
                    </a:ext>
                  </a:extLst>
                </p14:cNvPr>
                <p14:cNvContentPartPr/>
                <p14:nvPr/>
              </p14:nvContentPartPr>
              <p14:xfrm>
                <a:off x="2331017" y="4042620"/>
                <a:ext cx="335520" cy="42840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A1957852-DD8D-497A-97EE-5871535BC26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322377" y="4033980"/>
                  <a:ext cx="3531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AF665755-D605-4F7A-B6CE-CAA56DE5F520}"/>
                    </a:ext>
                  </a:extLst>
                </p14:cNvPr>
                <p14:cNvContentPartPr/>
                <p14:nvPr/>
              </p14:nvContentPartPr>
              <p14:xfrm>
                <a:off x="2488337" y="4172580"/>
                <a:ext cx="176400" cy="23040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AF665755-D605-4F7A-B6CE-CAA56DE5F52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479337" y="4163940"/>
                  <a:ext cx="194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4A9AB637-F9CC-4C67-B8CB-29C53B6AD5A0}"/>
                    </a:ext>
                  </a:extLst>
                </p14:cNvPr>
                <p14:cNvContentPartPr/>
                <p14:nvPr/>
              </p14:nvContentPartPr>
              <p14:xfrm>
                <a:off x="2831057" y="4174740"/>
                <a:ext cx="277920" cy="2844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4A9AB637-F9CC-4C67-B8CB-29C53B6AD5A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22057" y="4166100"/>
                  <a:ext cx="29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568A123C-FEB8-4EAC-AD66-A9BB513D7EF0}"/>
                    </a:ext>
                  </a:extLst>
                </p14:cNvPr>
                <p14:cNvContentPartPr/>
                <p14:nvPr/>
              </p14:nvContentPartPr>
              <p14:xfrm>
                <a:off x="2783537" y="4076100"/>
                <a:ext cx="500040" cy="31032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568A123C-FEB8-4EAC-AD66-A9BB513D7EF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74537" y="4067100"/>
                  <a:ext cx="51768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2E0BA0E5-CAA2-41D5-BBF8-FC1C2CE9130D}"/>
                  </a:ext>
                </a:extLst>
              </p14:cNvPr>
              <p14:cNvContentPartPr/>
              <p14:nvPr/>
            </p14:nvContentPartPr>
            <p14:xfrm>
              <a:off x="2785603" y="3849795"/>
              <a:ext cx="340740" cy="350460"/>
            </p14:xfrm>
          </p:contentPart>
        </mc:Choice>
        <mc:Fallback xmlns=""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2E0BA0E5-CAA2-41D5-BBF8-FC1C2CE9130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776608" y="3840800"/>
                <a:ext cx="358371" cy="368091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E5B18BB6-F641-4AFB-8225-1941FC715DF0}"/>
              </a:ext>
            </a:extLst>
          </p:cNvPr>
          <p:cNvGrpSpPr/>
          <p:nvPr/>
        </p:nvGrpSpPr>
        <p:grpSpPr>
          <a:xfrm>
            <a:off x="3315073" y="3896775"/>
            <a:ext cx="501120" cy="271350"/>
            <a:chOff x="4420097" y="4052700"/>
            <a:chExt cx="6681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F8E53352-7BD1-4342-97C5-512F4A976DD4}"/>
                    </a:ext>
                  </a:extLst>
                </p14:cNvPr>
                <p14:cNvContentPartPr/>
                <p14:nvPr/>
              </p14:nvContentPartPr>
              <p14:xfrm>
                <a:off x="4420097" y="4141980"/>
                <a:ext cx="127800" cy="21060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F8E53352-7BD1-4342-97C5-512F4A976DD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11097" y="4132980"/>
                  <a:ext cx="145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B40AF0BA-A011-49B9-B030-8B68F21A1ECA}"/>
                    </a:ext>
                  </a:extLst>
                </p14:cNvPr>
                <p14:cNvContentPartPr/>
                <p14:nvPr/>
              </p14:nvContentPartPr>
              <p14:xfrm>
                <a:off x="4578497" y="4052700"/>
                <a:ext cx="32400" cy="30132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B40AF0BA-A011-49B9-B030-8B68F21A1EC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569497" y="4044060"/>
                  <a:ext cx="50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B0F294EC-AACD-4EF7-AFF0-A8B7052A43F0}"/>
                    </a:ext>
                  </a:extLst>
                </p14:cNvPr>
                <p14:cNvContentPartPr/>
                <p14:nvPr/>
              </p14:nvContentPartPr>
              <p14:xfrm>
                <a:off x="4610537" y="4058820"/>
                <a:ext cx="237960" cy="30240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B0F294EC-AACD-4EF7-AFF0-A8B7052A43F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01897" y="4049820"/>
                  <a:ext cx="2556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0F2CCFD8-4BB3-439C-9FFE-F17F1CB99D31}"/>
                    </a:ext>
                  </a:extLst>
                </p14:cNvPr>
                <p14:cNvContentPartPr/>
                <p14:nvPr/>
              </p14:nvContentPartPr>
              <p14:xfrm>
                <a:off x="4864337" y="4074660"/>
                <a:ext cx="223920" cy="33984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0F2CCFD8-4BB3-439C-9FFE-F17F1CB99D3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55697" y="4065660"/>
                  <a:ext cx="24156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D5446D63-5B4B-4408-A8F3-DF2E6985C343}"/>
              </a:ext>
            </a:extLst>
          </p:cNvPr>
          <p:cNvGrpSpPr/>
          <p:nvPr/>
        </p:nvGrpSpPr>
        <p:grpSpPr>
          <a:xfrm>
            <a:off x="4013293" y="3935115"/>
            <a:ext cx="177390" cy="190620"/>
            <a:chOff x="5351057" y="4103820"/>
            <a:chExt cx="2365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B56D15CC-B5FC-45DB-B048-7217CE7B66BF}"/>
                    </a:ext>
                  </a:extLst>
                </p14:cNvPr>
                <p14:cNvContentPartPr/>
                <p14:nvPr/>
              </p14:nvContentPartPr>
              <p14:xfrm>
                <a:off x="5388497" y="4184100"/>
                <a:ext cx="199080" cy="16164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B56D15CC-B5FC-45DB-B048-7217CE7B66B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379857" y="4175100"/>
                  <a:ext cx="216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7EDA0AE0-CEAE-4C8C-A12D-730D9F2CB883}"/>
                    </a:ext>
                  </a:extLst>
                </p14:cNvPr>
                <p14:cNvContentPartPr/>
                <p14:nvPr/>
              </p14:nvContentPartPr>
              <p14:xfrm>
                <a:off x="5351057" y="4103820"/>
                <a:ext cx="217080" cy="25416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7EDA0AE0-CEAE-4C8C-A12D-730D9F2CB88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42057" y="4095180"/>
                  <a:ext cx="23472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D3CC5818-1D36-44DD-8E1C-E4DDB3F050A5}"/>
              </a:ext>
            </a:extLst>
          </p:cNvPr>
          <p:cNvGrpSpPr/>
          <p:nvPr/>
        </p:nvGrpSpPr>
        <p:grpSpPr>
          <a:xfrm>
            <a:off x="4381033" y="3808485"/>
            <a:ext cx="1610550" cy="357210"/>
            <a:chOff x="5841377" y="3934980"/>
            <a:chExt cx="21474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D92F60E0-999B-4667-A302-EEC4D0891BCF}"/>
                    </a:ext>
                  </a:extLst>
                </p14:cNvPr>
                <p14:cNvContentPartPr/>
                <p14:nvPr/>
              </p14:nvContentPartPr>
              <p14:xfrm>
                <a:off x="5841377" y="4014900"/>
                <a:ext cx="446040" cy="39636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D92F60E0-999B-4667-A302-EEC4D0891BC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832737" y="4006260"/>
                  <a:ext cx="4636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042A4D13-8B5A-4DEF-9D19-92448628E658}"/>
                    </a:ext>
                  </a:extLst>
                </p14:cNvPr>
                <p14:cNvContentPartPr/>
                <p14:nvPr/>
              </p14:nvContentPartPr>
              <p14:xfrm>
                <a:off x="6502337" y="4114260"/>
                <a:ext cx="258120" cy="22068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042A4D13-8B5A-4DEF-9D19-92448628E65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93337" y="4105260"/>
                  <a:ext cx="275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60CB6FDE-F707-44F8-9898-026FF8027A99}"/>
                    </a:ext>
                  </a:extLst>
                </p14:cNvPr>
                <p14:cNvContentPartPr/>
                <p14:nvPr/>
              </p14:nvContentPartPr>
              <p14:xfrm>
                <a:off x="6766217" y="4000140"/>
                <a:ext cx="25920" cy="38664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60CB6FDE-F707-44F8-9898-026FF8027A9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757577" y="3991500"/>
                  <a:ext cx="435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96132653-0DDA-4DD2-92F2-454DE5FA0036}"/>
                    </a:ext>
                  </a:extLst>
                </p14:cNvPr>
                <p14:cNvContentPartPr/>
                <p14:nvPr/>
              </p14:nvContentPartPr>
              <p14:xfrm>
                <a:off x="6773777" y="4012020"/>
                <a:ext cx="235080" cy="33588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96132653-0DDA-4DD2-92F2-454DE5FA003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764777" y="4003020"/>
                  <a:ext cx="252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5C752EE3-40C4-4E99-8202-1CE2949101F3}"/>
                    </a:ext>
                  </a:extLst>
                </p14:cNvPr>
                <p14:cNvContentPartPr/>
                <p14:nvPr/>
              </p14:nvContentPartPr>
              <p14:xfrm>
                <a:off x="7039817" y="3934980"/>
                <a:ext cx="225000" cy="44748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5C752EE3-40C4-4E99-8202-1CE2949101F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30817" y="3926340"/>
                  <a:ext cx="2426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AA3FED77-5E10-4F4E-8DD4-9A7A8AFB6630}"/>
                    </a:ext>
                  </a:extLst>
                </p14:cNvPr>
                <p14:cNvContentPartPr/>
                <p14:nvPr/>
              </p14:nvContentPartPr>
              <p14:xfrm>
                <a:off x="7408457" y="4075740"/>
                <a:ext cx="176760" cy="8712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AA3FED77-5E10-4F4E-8DD4-9A7A8AFB663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399457" y="4066740"/>
                  <a:ext cx="194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B6A97D0B-E810-4C34-8093-63B7594A4845}"/>
                    </a:ext>
                  </a:extLst>
                </p14:cNvPr>
                <p14:cNvContentPartPr/>
                <p14:nvPr/>
              </p14:nvContentPartPr>
              <p14:xfrm>
                <a:off x="7734257" y="3983940"/>
                <a:ext cx="254520" cy="37764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B6A97D0B-E810-4C34-8093-63B7594A484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25617" y="3975300"/>
                  <a:ext cx="27216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11" name="잉크 210">
                <a:extLst>
                  <a:ext uri="{FF2B5EF4-FFF2-40B4-BE49-F238E27FC236}">
                    <a16:creationId xmlns:a16="http://schemas.microsoft.com/office/drawing/2014/main" id="{8227CA78-296E-474F-8CC8-585090C5C49D}"/>
                  </a:ext>
                </a:extLst>
              </p14:cNvPr>
              <p14:cNvContentPartPr/>
              <p14:nvPr/>
            </p14:nvContentPartPr>
            <p14:xfrm>
              <a:off x="3358273" y="3054915"/>
              <a:ext cx="500850" cy="546750"/>
            </p14:xfrm>
          </p:contentPart>
        </mc:Choice>
        <mc:Fallback xmlns="">
          <p:pic>
            <p:nvPicPr>
              <p:cNvPr id="211" name="잉크 210">
                <a:extLst>
                  <a:ext uri="{FF2B5EF4-FFF2-40B4-BE49-F238E27FC236}">
                    <a16:creationId xmlns:a16="http://schemas.microsoft.com/office/drawing/2014/main" id="{8227CA78-296E-474F-8CC8-585090C5C49D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3322267" y="2982927"/>
                <a:ext cx="572503" cy="690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12" name="잉크 211">
                <a:extLst>
                  <a:ext uri="{FF2B5EF4-FFF2-40B4-BE49-F238E27FC236}">
                    <a16:creationId xmlns:a16="http://schemas.microsoft.com/office/drawing/2014/main" id="{5C056986-CF3A-43A2-B33C-233151DE78FE}"/>
                  </a:ext>
                </a:extLst>
              </p14:cNvPr>
              <p14:cNvContentPartPr/>
              <p14:nvPr/>
            </p14:nvContentPartPr>
            <p14:xfrm>
              <a:off x="4340263" y="2039175"/>
              <a:ext cx="1041390" cy="997650"/>
            </p14:xfrm>
          </p:contentPart>
        </mc:Choice>
        <mc:Fallback xmlns="">
          <p:pic>
            <p:nvPicPr>
              <p:cNvPr id="212" name="잉크 211">
                <a:extLst>
                  <a:ext uri="{FF2B5EF4-FFF2-40B4-BE49-F238E27FC236}">
                    <a16:creationId xmlns:a16="http://schemas.microsoft.com/office/drawing/2014/main" id="{5C056986-CF3A-43A2-B33C-233151DE78FE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304266" y="1967194"/>
                <a:ext cx="1113024" cy="1141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13" name="잉크 212">
                <a:extLst>
                  <a:ext uri="{FF2B5EF4-FFF2-40B4-BE49-F238E27FC236}">
                    <a16:creationId xmlns:a16="http://schemas.microsoft.com/office/drawing/2014/main" id="{57B14185-BDB2-46A4-A7DD-07074940828E}"/>
                  </a:ext>
                </a:extLst>
              </p14:cNvPr>
              <p14:cNvContentPartPr/>
              <p14:nvPr/>
            </p14:nvContentPartPr>
            <p14:xfrm>
              <a:off x="5779363" y="4138155"/>
              <a:ext cx="306720" cy="27810"/>
            </p14:xfrm>
          </p:contentPart>
        </mc:Choice>
        <mc:Fallback xmlns="">
          <p:pic>
            <p:nvPicPr>
              <p:cNvPr id="213" name="잉크 212">
                <a:extLst>
                  <a:ext uri="{FF2B5EF4-FFF2-40B4-BE49-F238E27FC236}">
                    <a16:creationId xmlns:a16="http://schemas.microsoft.com/office/drawing/2014/main" id="{57B14185-BDB2-46A4-A7DD-07074940828E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743363" y="4066847"/>
                <a:ext cx="378360" cy="170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14" name="잉크 213">
                <a:extLst>
                  <a:ext uri="{FF2B5EF4-FFF2-40B4-BE49-F238E27FC236}">
                    <a16:creationId xmlns:a16="http://schemas.microsoft.com/office/drawing/2014/main" id="{8AD20A73-BEC8-47B7-9C8B-EA41FE4D3798}"/>
                  </a:ext>
                </a:extLst>
              </p14:cNvPr>
              <p14:cNvContentPartPr/>
              <p14:nvPr/>
            </p14:nvContentPartPr>
            <p14:xfrm>
              <a:off x="700663" y="4917915"/>
              <a:ext cx="222480" cy="15390"/>
            </p14:xfrm>
          </p:contentPart>
        </mc:Choice>
        <mc:Fallback xmlns="">
          <p:pic>
            <p:nvPicPr>
              <p:cNvPr id="214" name="잉크 213">
                <a:extLst>
                  <a:ext uri="{FF2B5EF4-FFF2-40B4-BE49-F238E27FC236}">
                    <a16:creationId xmlns:a16="http://schemas.microsoft.com/office/drawing/2014/main" id="{8AD20A73-BEC8-47B7-9C8B-EA41FE4D3798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91678" y="4908754"/>
                <a:ext cx="240092" cy="33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ABC66230-86F6-4C71-AB16-56A77E6CFF1F}"/>
                  </a:ext>
                </a:extLst>
              </p14:cNvPr>
              <p14:cNvContentPartPr/>
              <p14:nvPr/>
            </p14:nvContentPartPr>
            <p14:xfrm>
              <a:off x="1032493" y="4857705"/>
              <a:ext cx="153630" cy="7290"/>
            </p14:xfrm>
          </p:contentPart>
        </mc:Choice>
        <mc:Fallback xmlns=""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ABC66230-86F6-4C71-AB16-56A77E6CFF1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23498" y="4849026"/>
                <a:ext cx="171260" cy="24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16" name="잉크 215">
                <a:extLst>
                  <a:ext uri="{FF2B5EF4-FFF2-40B4-BE49-F238E27FC236}">
                    <a16:creationId xmlns:a16="http://schemas.microsoft.com/office/drawing/2014/main" id="{1B60CFE8-A89B-4AB6-927F-585F226CFB52}"/>
                  </a:ext>
                </a:extLst>
              </p14:cNvPr>
              <p14:cNvContentPartPr/>
              <p14:nvPr/>
            </p14:nvContentPartPr>
            <p14:xfrm>
              <a:off x="1021423" y="4874445"/>
              <a:ext cx="154440" cy="240570"/>
            </p14:xfrm>
          </p:contentPart>
        </mc:Choice>
        <mc:Fallback xmlns="">
          <p:pic>
            <p:nvPicPr>
              <p:cNvPr id="216" name="잉크 215">
                <a:extLst>
                  <a:ext uri="{FF2B5EF4-FFF2-40B4-BE49-F238E27FC236}">
                    <a16:creationId xmlns:a16="http://schemas.microsoft.com/office/drawing/2014/main" id="{1B60CFE8-A89B-4AB6-927F-585F226CFB52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12423" y="4865455"/>
                <a:ext cx="172080" cy="258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17" name="잉크 216">
                <a:extLst>
                  <a:ext uri="{FF2B5EF4-FFF2-40B4-BE49-F238E27FC236}">
                    <a16:creationId xmlns:a16="http://schemas.microsoft.com/office/drawing/2014/main" id="{7B572EFF-9347-48A6-AE2C-C1AAAE3E3865}"/>
                  </a:ext>
                </a:extLst>
              </p14:cNvPr>
              <p14:cNvContentPartPr/>
              <p14:nvPr/>
            </p14:nvContentPartPr>
            <p14:xfrm>
              <a:off x="1018993" y="4683825"/>
              <a:ext cx="142290" cy="114480"/>
            </p14:xfrm>
          </p:contentPart>
        </mc:Choice>
        <mc:Fallback xmlns="">
          <p:pic>
            <p:nvPicPr>
              <p:cNvPr id="217" name="잉크 216">
                <a:extLst>
                  <a:ext uri="{FF2B5EF4-FFF2-40B4-BE49-F238E27FC236}">
                    <a16:creationId xmlns:a16="http://schemas.microsoft.com/office/drawing/2014/main" id="{7B572EFF-9347-48A6-AE2C-C1AAAE3E3865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10010" y="4674825"/>
                <a:ext cx="159897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19" name="잉크 218">
                <a:extLst>
                  <a:ext uri="{FF2B5EF4-FFF2-40B4-BE49-F238E27FC236}">
                    <a16:creationId xmlns:a16="http://schemas.microsoft.com/office/drawing/2014/main" id="{8446BC46-4F09-4C9D-8DDA-D7EC002F573F}"/>
                  </a:ext>
                </a:extLst>
              </p14:cNvPr>
              <p14:cNvContentPartPr/>
              <p14:nvPr/>
            </p14:nvContentPartPr>
            <p14:xfrm>
              <a:off x="1315993" y="4670325"/>
              <a:ext cx="109350" cy="494640"/>
            </p14:xfrm>
          </p:contentPart>
        </mc:Choice>
        <mc:Fallback xmlns="">
          <p:pic>
            <p:nvPicPr>
              <p:cNvPr id="219" name="잉크 218">
                <a:extLst>
                  <a:ext uri="{FF2B5EF4-FFF2-40B4-BE49-F238E27FC236}">
                    <a16:creationId xmlns:a16="http://schemas.microsoft.com/office/drawing/2014/main" id="{8446BC46-4F09-4C9D-8DDA-D7EC002F573F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306971" y="4661325"/>
                <a:ext cx="127034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20" name="잉크 219">
                <a:extLst>
                  <a:ext uri="{FF2B5EF4-FFF2-40B4-BE49-F238E27FC236}">
                    <a16:creationId xmlns:a16="http://schemas.microsoft.com/office/drawing/2014/main" id="{DC71AA4A-919B-4821-A8EF-B23CEB4B03CC}"/>
                  </a:ext>
                </a:extLst>
              </p14:cNvPr>
              <p14:cNvContentPartPr/>
              <p14:nvPr/>
            </p14:nvContentPartPr>
            <p14:xfrm>
              <a:off x="1438843" y="4857435"/>
              <a:ext cx="913140" cy="36450"/>
            </p14:xfrm>
          </p:contentPart>
        </mc:Choice>
        <mc:Fallback xmlns="">
          <p:pic>
            <p:nvPicPr>
              <p:cNvPr id="220" name="잉크 219">
                <a:extLst>
                  <a:ext uri="{FF2B5EF4-FFF2-40B4-BE49-F238E27FC236}">
                    <a16:creationId xmlns:a16="http://schemas.microsoft.com/office/drawing/2014/main" id="{DC71AA4A-919B-4821-A8EF-B23CEB4B03C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429845" y="4848501"/>
                <a:ext cx="930777" cy="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21" name="잉크 220">
                <a:extLst>
                  <a:ext uri="{FF2B5EF4-FFF2-40B4-BE49-F238E27FC236}">
                    <a16:creationId xmlns:a16="http://schemas.microsoft.com/office/drawing/2014/main" id="{63A16CC8-C79A-4CBC-AA95-F83D67DA87F8}"/>
                  </a:ext>
                </a:extLst>
              </p14:cNvPr>
              <p14:cNvContentPartPr/>
              <p14:nvPr/>
            </p14:nvContentPartPr>
            <p14:xfrm>
              <a:off x="1566553" y="5019435"/>
              <a:ext cx="134190" cy="157950"/>
            </p14:xfrm>
          </p:contentPart>
        </mc:Choice>
        <mc:Fallback xmlns="">
          <p:pic>
            <p:nvPicPr>
              <p:cNvPr id="221" name="잉크 220">
                <a:extLst>
                  <a:ext uri="{FF2B5EF4-FFF2-40B4-BE49-F238E27FC236}">
                    <a16:creationId xmlns:a16="http://schemas.microsoft.com/office/drawing/2014/main" id="{63A16CC8-C79A-4CBC-AA95-F83D67DA87F8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557535" y="5010440"/>
                <a:ext cx="151866" cy="17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22" name="잉크 221">
                <a:extLst>
                  <a:ext uri="{FF2B5EF4-FFF2-40B4-BE49-F238E27FC236}">
                    <a16:creationId xmlns:a16="http://schemas.microsoft.com/office/drawing/2014/main" id="{CA9A1B13-7E19-4655-8ADB-A5B7BC0F1DEE}"/>
                  </a:ext>
                </a:extLst>
              </p14:cNvPr>
              <p14:cNvContentPartPr/>
              <p14:nvPr/>
            </p14:nvContentPartPr>
            <p14:xfrm>
              <a:off x="1701553" y="4996215"/>
              <a:ext cx="109890" cy="184680"/>
            </p14:xfrm>
          </p:contentPart>
        </mc:Choice>
        <mc:Fallback xmlns="">
          <p:pic>
            <p:nvPicPr>
              <p:cNvPr id="222" name="잉크 221">
                <a:extLst>
                  <a:ext uri="{FF2B5EF4-FFF2-40B4-BE49-F238E27FC236}">
                    <a16:creationId xmlns:a16="http://schemas.microsoft.com/office/drawing/2014/main" id="{CA9A1B13-7E19-4655-8ADB-A5B7BC0F1DEE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692546" y="4987215"/>
                <a:ext cx="127544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1D60F7BE-912E-480F-8028-B4140FAA1944}"/>
                  </a:ext>
                </a:extLst>
              </p14:cNvPr>
              <p14:cNvContentPartPr/>
              <p14:nvPr/>
            </p14:nvContentPartPr>
            <p14:xfrm>
              <a:off x="1838173" y="5017545"/>
              <a:ext cx="203040" cy="139320"/>
            </p14:xfrm>
          </p:contentPart>
        </mc:Choice>
        <mc:Fallback xmlns=""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1D60F7BE-912E-480F-8028-B4140FAA1944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829173" y="5008545"/>
                <a:ext cx="2206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24" name="잉크 223">
                <a:extLst>
                  <a:ext uri="{FF2B5EF4-FFF2-40B4-BE49-F238E27FC236}">
                    <a16:creationId xmlns:a16="http://schemas.microsoft.com/office/drawing/2014/main" id="{7BCCD7E0-94B2-480F-B4E5-72980C15D8D9}"/>
                  </a:ext>
                </a:extLst>
              </p14:cNvPr>
              <p14:cNvContentPartPr/>
              <p14:nvPr/>
            </p14:nvContentPartPr>
            <p14:xfrm>
              <a:off x="2023123" y="4985415"/>
              <a:ext cx="96930" cy="202770"/>
            </p14:xfrm>
          </p:contentPart>
        </mc:Choice>
        <mc:Fallback xmlns="">
          <p:pic>
            <p:nvPicPr>
              <p:cNvPr id="224" name="잉크 223">
                <a:extLst>
                  <a:ext uri="{FF2B5EF4-FFF2-40B4-BE49-F238E27FC236}">
                    <a16:creationId xmlns:a16="http://schemas.microsoft.com/office/drawing/2014/main" id="{7BCCD7E0-94B2-480F-B4E5-72980C15D8D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014148" y="4976427"/>
                <a:ext cx="114521" cy="220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ACA7443A-49DD-4324-9C4F-DA9226BBC667}"/>
                  </a:ext>
                </a:extLst>
              </p14:cNvPr>
              <p14:cNvContentPartPr/>
              <p14:nvPr/>
            </p14:nvContentPartPr>
            <p14:xfrm>
              <a:off x="1487443" y="4571505"/>
              <a:ext cx="94230" cy="227880"/>
            </p14:xfrm>
          </p:contentPart>
        </mc:Choice>
        <mc:Fallback xmlns=""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ACA7443A-49DD-4324-9C4F-DA9226BBC667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478452" y="4562505"/>
                <a:ext cx="111853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27" name="잉크 226">
                <a:extLst>
                  <a:ext uri="{FF2B5EF4-FFF2-40B4-BE49-F238E27FC236}">
                    <a16:creationId xmlns:a16="http://schemas.microsoft.com/office/drawing/2014/main" id="{BFA2DA9A-BB3B-486F-9FAF-2610A1D5FE1B}"/>
                  </a:ext>
                </a:extLst>
              </p14:cNvPr>
              <p14:cNvContentPartPr/>
              <p14:nvPr/>
            </p14:nvContentPartPr>
            <p14:xfrm>
              <a:off x="1581403" y="4697055"/>
              <a:ext cx="149310" cy="102600"/>
            </p14:xfrm>
          </p:contentPart>
        </mc:Choice>
        <mc:Fallback xmlns="">
          <p:pic>
            <p:nvPicPr>
              <p:cNvPr id="227" name="잉크 226">
                <a:extLst>
                  <a:ext uri="{FF2B5EF4-FFF2-40B4-BE49-F238E27FC236}">
                    <a16:creationId xmlns:a16="http://schemas.microsoft.com/office/drawing/2014/main" id="{BFA2DA9A-BB3B-486F-9FAF-2610A1D5FE1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572408" y="4688055"/>
                <a:ext cx="166939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28" name="잉크 227">
                <a:extLst>
                  <a:ext uri="{FF2B5EF4-FFF2-40B4-BE49-F238E27FC236}">
                    <a16:creationId xmlns:a16="http://schemas.microsoft.com/office/drawing/2014/main" id="{A261DC1D-65E8-4851-8C80-CC202A9D007A}"/>
                  </a:ext>
                </a:extLst>
              </p14:cNvPr>
              <p14:cNvContentPartPr/>
              <p14:nvPr/>
            </p14:nvContentPartPr>
            <p14:xfrm>
              <a:off x="1727743" y="4692465"/>
              <a:ext cx="173070" cy="15120"/>
            </p14:xfrm>
          </p:contentPart>
        </mc:Choice>
        <mc:Fallback xmlns="">
          <p:pic>
            <p:nvPicPr>
              <p:cNvPr id="228" name="잉크 227">
                <a:extLst>
                  <a:ext uri="{FF2B5EF4-FFF2-40B4-BE49-F238E27FC236}">
                    <a16:creationId xmlns:a16="http://schemas.microsoft.com/office/drawing/2014/main" id="{A261DC1D-65E8-4851-8C80-CC202A9D007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718766" y="4683465"/>
                <a:ext cx="190664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29" name="잉크 228">
                <a:extLst>
                  <a:ext uri="{FF2B5EF4-FFF2-40B4-BE49-F238E27FC236}">
                    <a16:creationId xmlns:a16="http://schemas.microsoft.com/office/drawing/2014/main" id="{773FFC06-341E-4933-A051-7006282C5301}"/>
                  </a:ext>
                </a:extLst>
              </p14:cNvPr>
              <p14:cNvContentPartPr/>
              <p14:nvPr/>
            </p14:nvContentPartPr>
            <p14:xfrm>
              <a:off x="1889743" y="4542615"/>
              <a:ext cx="191700" cy="275940"/>
            </p14:xfrm>
          </p:contentPart>
        </mc:Choice>
        <mc:Fallback xmlns="">
          <p:pic>
            <p:nvPicPr>
              <p:cNvPr id="229" name="잉크 228">
                <a:extLst>
                  <a:ext uri="{FF2B5EF4-FFF2-40B4-BE49-F238E27FC236}">
                    <a16:creationId xmlns:a16="http://schemas.microsoft.com/office/drawing/2014/main" id="{773FFC06-341E-4933-A051-7006282C5301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880751" y="4533621"/>
                <a:ext cx="209323" cy="293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37" name="잉크 236">
                <a:extLst>
                  <a:ext uri="{FF2B5EF4-FFF2-40B4-BE49-F238E27FC236}">
                    <a16:creationId xmlns:a16="http://schemas.microsoft.com/office/drawing/2014/main" id="{5C932469-4FAB-4F74-8F8B-9CF8BBC5E04E}"/>
                  </a:ext>
                </a:extLst>
              </p14:cNvPr>
              <p14:cNvContentPartPr/>
              <p14:nvPr/>
            </p14:nvContentPartPr>
            <p14:xfrm>
              <a:off x="406093" y="4798035"/>
              <a:ext cx="460350" cy="611280"/>
            </p14:xfrm>
          </p:contentPart>
        </mc:Choice>
        <mc:Fallback xmlns="">
          <p:pic>
            <p:nvPicPr>
              <p:cNvPr id="237" name="잉크 236">
                <a:extLst>
                  <a:ext uri="{FF2B5EF4-FFF2-40B4-BE49-F238E27FC236}">
                    <a16:creationId xmlns:a16="http://schemas.microsoft.com/office/drawing/2014/main" id="{5C932469-4FAB-4F74-8F8B-9CF8BBC5E04E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97088" y="4789035"/>
                <a:ext cx="478000" cy="62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A2277614-4B41-4292-9C7E-D50549E41261}"/>
              </a:ext>
            </a:extLst>
          </p:cNvPr>
          <p:cNvGrpSpPr/>
          <p:nvPr/>
        </p:nvGrpSpPr>
        <p:grpSpPr>
          <a:xfrm>
            <a:off x="2280703" y="4555035"/>
            <a:ext cx="1381050" cy="716580"/>
            <a:chOff x="3040937" y="4930380"/>
            <a:chExt cx="1841400" cy="9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4D8804CA-7F85-43EB-8567-C1BEB41D1F55}"/>
                    </a:ext>
                  </a:extLst>
                </p14:cNvPr>
                <p14:cNvContentPartPr/>
                <p14:nvPr/>
              </p14:nvContentPartPr>
              <p14:xfrm>
                <a:off x="3040937" y="4930380"/>
                <a:ext cx="551880" cy="86436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4D8804CA-7F85-43EB-8567-C1BEB41D1F5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31937" y="4921740"/>
                  <a:ext cx="56952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2AAC192E-6CC3-4288-BD40-A7B848D3BDEE}"/>
                    </a:ext>
                  </a:extLst>
                </p14:cNvPr>
                <p14:cNvContentPartPr/>
                <p14:nvPr/>
              </p14:nvContentPartPr>
              <p14:xfrm>
                <a:off x="3416057" y="5433660"/>
                <a:ext cx="238320" cy="1872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2AAC192E-6CC3-4288-BD40-A7B848D3BDE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407417" y="5425020"/>
                  <a:ext cx="255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10FFB4D3-1131-48DC-BD1B-B496CD25CE4C}"/>
                    </a:ext>
                  </a:extLst>
                </p14:cNvPr>
                <p14:cNvContentPartPr/>
                <p14:nvPr/>
              </p14:nvContentPartPr>
              <p14:xfrm>
                <a:off x="3709097" y="5272380"/>
                <a:ext cx="262440" cy="35244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10FFB4D3-1131-48DC-BD1B-B496CD25CE4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700097" y="5263740"/>
                  <a:ext cx="280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80763B23-629A-41D3-B82C-2082429B77FC}"/>
                    </a:ext>
                  </a:extLst>
                </p14:cNvPr>
                <p14:cNvContentPartPr/>
                <p14:nvPr/>
              </p14:nvContentPartPr>
              <p14:xfrm>
                <a:off x="4325777" y="5399460"/>
                <a:ext cx="341280" cy="2556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80763B23-629A-41D3-B82C-2082429B77F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316777" y="5390460"/>
                  <a:ext cx="358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AD2E4579-0DAC-45CC-9200-18EA82697A95}"/>
                    </a:ext>
                  </a:extLst>
                </p14:cNvPr>
                <p14:cNvContentPartPr/>
                <p14:nvPr/>
              </p14:nvContentPartPr>
              <p14:xfrm>
                <a:off x="4297337" y="5292540"/>
                <a:ext cx="585000" cy="32544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AD2E4579-0DAC-45CC-9200-18EA82697A9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288697" y="5283900"/>
                  <a:ext cx="602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DC8D9ACC-A487-42EA-B231-D120FB98986E}"/>
                    </a:ext>
                  </a:extLst>
                </p14:cNvPr>
                <p14:cNvContentPartPr/>
                <p14:nvPr/>
              </p14:nvContentPartPr>
              <p14:xfrm>
                <a:off x="3495977" y="5162220"/>
                <a:ext cx="598680" cy="72360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DC8D9ACC-A487-42EA-B231-D120FB98986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486977" y="5153220"/>
                  <a:ext cx="616320" cy="74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42" name="잉크 241">
                <a:extLst>
                  <a:ext uri="{FF2B5EF4-FFF2-40B4-BE49-F238E27FC236}">
                    <a16:creationId xmlns:a16="http://schemas.microsoft.com/office/drawing/2014/main" id="{6D82F61F-6418-4ABE-9F4D-3E3B36E0F985}"/>
                  </a:ext>
                </a:extLst>
              </p14:cNvPr>
              <p14:cNvContentPartPr/>
              <p14:nvPr/>
            </p14:nvContentPartPr>
            <p14:xfrm>
              <a:off x="4298143" y="5128785"/>
              <a:ext cx="150120" cy="121770"/>
            </p14:xfrm>
          </p:contentPart>
        </mc:Choice>
        <mc:Fallback xmlns="">
          <p:pic>
            <p:nvPicPr>
              <p:cNvPr id="242" name="잉크 241">
                <a:extLst>
                  <a:ext uri="{FF2B5EF4-FFF2-40B4-BE49-F238E27FC236}">
                    <a16:creationId xmlns:a16="http://schemas.microsoft.com/office/drawing/2014/main" id="{6D82F61F-6418-4ABE-9F4D-3E3B36E0F985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289143" y="5119805"/>
                <a:ext cx="167760" cy="13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58" name="잉크 257">
                <a:extLst>
                  <a:ext uri="{FF2B5EF4-FFF2-40B4-BE49-F238E27FC236}">
                    <a16:creationId xmlns:a16="http://schemas.microsoft.com/office/drawing/2014/main" id="{060102D0-BF6E-4DDE-A8B5-7852626E8212}"/>
                  </a:ext>
                </a:extLst>
              </p14:cNvPr>
              <p14:cNvContentPartPr/>
              <p14:nvPr/>
            </p14:nvContentPartPr>
            <p14:xfrm>
              <a:off x="6387403" y="4997025"/>
              <a:ext cx="169560" cy="8100"/>
            </p14:xfrm>
          </p:contentPart>
        </mc:Choice>
        <mc:Fallback xmlns="">
          <p:pic>
            <p:nvPicPr>
              <p:cNvPr id="258" name="잉크 257">
                <a:extLst>
                  <a:ext uri="{FF2B5EF4-FFF2-40B4-BE49-F238E27FC236}">
                    <a16:creationId xmlns:a16="http://schemas.microsoft.com/office/drawing/2014/main" id="{060102D0-BF6E-4DDE-A8B5-7852626E821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369441" y="4960207"/>
                <a:ext cx="205124" cy="81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BDF2C3F7-51CE-423A-B41D-1004EA24B84E}"/>
                  </a:ext>
                </a:extLst>
              </p14:cNvPr>
              <p14:cNvContentPartPr/>
              <p14:nvPr/>
            </p14:nvContentPartPr>
            <p14:xfrm>
              <a:off x="6385243" y="5125815"/>
              <a:ext cx="151200" cy="14850"/>
            </p14:xfrm>
          </p:contentPart>
        </mc:Choice>
        <mc:Fallback xmlns=""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BDF2C3F7-51CE-423A-B41D-1004EA24B84E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367243" y="5090458"/>
                <a:ext cx="186840" cy="85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8DF2C38F-40F3-4C9C-9424-52A03DBD1553}"/>
                  </a:ext>
                </a:extLst>
              </p14:cNvPr>
              <p14:cNvContentPartPr/>
              <p14:nvPr/>
            </p14:nvContentPartPr>
            <p14:xfrm>
              <a:off x="6928213" y="4873635"/>
              <a:ext cx="15930" cy="364500"/>
            </p14:xfrm>
          </p:contentPart>
        </mc:Choice>
        <mc:Fallback xmlns=""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8DF2C38F-40F3-4C9C-9424-52A03DBD1553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910513" y="4837617"/>
                <a:ext cx="50976" cy="436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3E954171-4A96-4202-905B-64688759B1A9}"/>
                  </a:ext>
                </a:extLst>
              </p14:cNvPr>
              <p14:cNvContentPartPr/>
              <p14:nvPr/>
            </p14:nvContentPartPr>
            <p14:xfrm>
              <a:off x="6929023" y="4977855"/>
              <a:ext cx="265410" cy="253800"/>
            </p14:xfrm>
          </p:contentPart>
        </mc:Choice>
        <mc:Fallback xmlns=""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3E954171-4A96-4202-905B-64688759B1A9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911041" y="4941855"/>
                <a:ext cx="301014" cy="32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46F100E1-E5C9-48BB-BB73-D8F4EC56248E}"/>
              </a:ext>
            </a:extLst>
          </p:cNvPr>
          <p:cNvGrpSpPr/>
          <p:nvPr/>
        </p:nvGrpSpPr>
        <p:grpSpPr>
          <a:xfrm>
            <a:off x="7587283" y="4893885"/>
            <a:ext cx="764640" cy="640440"/>
            <a:chOff x="10116377" y="5382180"/>
            <a:chExt cx="101952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F839F5CB-2D2F-468D-9BBB-B9318F707E6C}"/>
                    </a:ext>
                  </a:extLst>
                </p14:cNvPr>
                <p14:cNvContentPartPr/>
                <p14:nvPr/>
              </p14:nvContentPartPr>
              <p14:xfrm>
                <a:off x="10116377" y="5382180"/>
                <a:ext cx="219960" cy="53820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F839F5CB-2D2F-468D-9BBB-B9318F707E6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107737" y="5373180"/>
                  <a:ext cx="23760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7FBF189B-84CF-430E-AB29-C8BC495927DA}"/>
                    </a:ext>
                  </a:extLst>
                </p14:cNvPr>
                <p14:cNvContentPartPr/>
                <p14:nvPr/>
              </p14:nvContentPartPr>
              <p14:xfrm>
                <a:off x="10374857" y="5477220"/>
                <a:ext cx="117360" cy="3996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7FBF189B-84CF-430E-AB29-C8BC495927D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365857" y="5468580"/>
                  <a:ext cx="135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109E1095-6AB8-48C7-A33E-928344DF669B}"/>
                    </a:ext>
                  </a:extLst>
                </p14:cNvPr>
                <p14:cNvContentPartPr/>
                <p14:nvPr/>
              </p14:nvContentPartPr>
              <p14:xfrm>
                <a:off x="10274417" y="5587020"/>
                <a:ext cx="186840" cy="17208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109E1095-6AB8-48C7-A33E-928344DF669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265777" y="5578020"/>
                  <a:ext cx="204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1A6F31A3-8292-4F9C-9584-CDCCED5E52FE}"/>
                    </a:ext>
                  </a:extLst>
                </p14:cNvPr>
                <p14:cNvContentPartPr/>
                <p14:nvPr/>
              </p14:nvContentPartPr>
              <p14:xfrm>
                <a:off x="10510217" y="5406660"/>
                <a:ext cx="172800" cy="58860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1A6F31A3-8292-4F9C-9584-CDCCED5E52F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01217" y="5398020"/>
                  <a:ext cx="19044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31AC05A2-1F11-4D14-9CF4-54864958E3D8}"/>
                    </a:ext>
                  </a:extLst>
                </p14:cNvPr>
                <p14:cNvContentPartPr/>
                <p14:nvPr/>
              </p14:nvContentPartPr>
              <p14:xfrm>
                <a:off x="10571417" y="5512860"/>
                <a:ext cx="256680" cy="23436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31AC05A2-1F11-4D14-9CF4-54864958E3D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562777" y="5503860"/>
                  <a:ext cx="274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5E692673-807F-4066-B2A1-157FBE7A13D3}"/>
                    </a:ext>
                  </a:extLst>
                </p14:cNvPr>
                <p14:cNvContentPartPr/>
                <p14:nvPr/>
              </p14:nvContentPartPr>
              <p14:xfrm>
                <a:off x="10626137" y="5773140"/>
                <a:ext cx="244800" cy="7884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5E692673-807F-4066-B2A1-157FBE7A13D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617497" y="5764140"/>
                  <a:ext cx="262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5DCB3EC3-385E-42CF-ACFD-F6A22C2A6CF6}"/>
                    </a:ext>
                  </a:extLst>
                </p14:cNvPr>
                <p14:cNvContentPartPr/>
                <p14:nvPr/>
              </p14:nvContentPartPr>
              <p14:xfrm>
                <a:off x="10872377" y="5460300"/>
                <a:ext cx="263520" cy="77580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5DCB3EC3-385E-42CF-ACFD-F6A22C2A6CF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863737" y="5451660"/>
                  <a:ext cx="281160" cy="79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301201AD-353E-4860-B5A2-868E71AEEC44}"/>
              </a:ext>
            </a:extLst>
          </p:cNvPr>
          <p:cNvGrpSpPr/>
          <p:nvPr/>
        </p:nvGrpSpPr>
        <p:grpSpPr>
          <a:xfrm>
            <a:off x="3959023" y="4634145"/>
            <a:ext cx="1107810" cy="393120"/>
            <a:chOff x="5278697" y="5035860"/>
            <a:chExt cx="147708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0F23A99E-540A-430F-AD6A-41BD73142EA3}"/>
                    </a:ext>
                  </a:extLst>
                </p14:cNvPr>
                <p14:cNvContentPartPr/>
                <p14:nvPr/>
              </p14:nvContentPartPr>
              <p14:xfrm>
                <a:off x="5278697" y="5489820"/>
                <a:ext cx="1179360" cy="5040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0F23A99E-540A-430F-AD6A-41BD73142EA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270057" y="5481180"/>
                  <a:ext cx="1197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F21BD8B1-8396-4D73-B517-9E3AF1029679}"/>
                    </a:ext>
                  </a:extLst>
                </p14:cNvPr>
                <p14:cNvContentPartPr/>
                <p14:nvPr/>
              </p14:nvContentPartPr>
              <p14:xfrm>
                <a:off x="5488937" y="5116140"/>
                <a:ext cx="226440" cy="22824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F21BD8B1-8396-4D73-B517-9E3AF102967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480297" y="5107140"/>
                  <a:ext cx="244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0D7F0F7A-CCFA-47C6-A116-D669391A00A0}"/>
                    </a:ext>
                  </a:extLst>
                </p14:cNvPr>
                <p14:cNvContentPartPr/>
                <p14:nvPr/>
              </p14:nvContentPartPr>
              <p14:xfrm>
                <a:off x="5686937" y="5089140"/>
                <a:ext cx="105120" cy="25164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0D7F0F7A-CCFA-47C6-A116-D669391A00A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77937" y="5080500"/>
                  <a:ext cx="122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E08D7C05-38CB-4FC4-8DF8-9343E93B9EAB}"/>
                    </a:ext>
                  </a:extLst>
                </p14:cNvPr>
                <p14:cNvContentPartPr/>
                <p14:nvPr/>
              </p14:nvContentPartPr>
              <p14:xfrm>
                <a:off x="5745257" y="5230620"/>
                <a:ext cx="327600" cy="14652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E08D7C05-38CB-4FC4-8DF8-9343E93B9EA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736617" y="5221620"/>
                  <a:ext cx="345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4EAF4987-D96E-45D3-B495-777F43A211C1}"/>
                    </a:ext>
                  </a:extLst>
                </p14:cNvPr>
                <p14:cNvContentPartPr/>
                <p14:nvPr/>
              </p14:nvContentPartPr>
              <p14:xfrm>
                <a:off x="6010577" y="5093460"/>
                <a:ext cx="183240" cy="23148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4EAF4987-D96E-45D3-B495-777F43A211C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001937" y="5084460"/>
                  <a:ext cx="200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8C5A5471-04EA-4F1D-B22C-0BB4BA39797F}"/>
                    </a:ext>
                  </a:extLst>
                </p14:cNvPr>
                <p14:cNvContentPartPr/>
                <p14:nvPr/>
              </p14:nvContentPartPr>
              <p14:xfrm>
                <a:off x="6209297" y="5035860"/>
                <a:ext cx="117720" cy="37800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8C5A5471-04EA-4F1D-B22C-0BB4BA39797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200297" y="5027220"/>
                  <a:ext cx="1353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2D1AF992-8A58-41CA-A00C-7CB38001C890}"/>
                    </a:ext>
                  </a:extLst>
                </p14:cNvPr>
                <p14:cNvContentPartPr/>
                <p14:nvPr/>
              </p14:nvContentPartPr>
              <p14:xfrm>
                <a:off x="6560657" y="5490900"/>
                <a:ext cx="195120" cy="6912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2D1AF992-8A58-41CA-A00C-7CB38001C8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551657" y="5482260"/>
                  <a:ext cx="212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176A0F5F-90B8-42F2-BB80-C470520166CB}"/>
                    </a:ext>
                  </a:extLst>
                </p14:cNvPr>
                <p14:cNvContentPartPr/>
                <p14:nvPr/>
              </p14:nvContentPartPr>
              <p14:xfrm>
                <a:off x="6313337" y="5413140"/>
                <a:ext cx="10800" cy="432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176A0F5F-90B8-42F2-BB80-C470520166C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04697" y="5404140"/>
                  <a:ext cx="284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DEDC7856-7707-4E82-BA33-9287D36583F8}"/>
              </a:ext>
            </a:extLst>
          </p:cNvPr>
          <p:cNvGrpSpPr/>
          <p:nvPr/>
        </p:nvGrpSpPr>
        <p:grpSpPr>
          <a:xfrm>
            <a:off x="3554293" y="5545125"/>
            <a:ext cx="238410" cy="178200"/>
            <a:chOff x="4739057" y="6250500"/>
            <a:chExt cx="31788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2270803B-5A36-4298-8C52-0D55E08CD48E}"/>
                    </a:ext>
                  </a:extLst>
                </p14:cNvPr>
                <p14:cNvContentPartPr/>
                <p14:nvPr/>
              </p14:nvContentPartPr>
              <p14:xfrm>
                <a:off x="4739057" y="6359940"/>
                <a:ext cx="268200" cy="2412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2270803B-5A36-4298-8C52-0D55E08CD48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730417" y="6350940"/>
                  <a:ext cx="285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0EAC18D1-D978-435E-91E8-61EDB78DD6A5}"/>
                    </a:ext>
                  </a:extLst>
                </p14:cNvPr>
                <p14:cNvContentPartPr/>
                <p14:nvPr/>
              </p14:nvContentPartPr>
              <p14:xfrm>
                <a:off x="4739777" y="6250500"/>
                <a:ext cx="317160" cy="23760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0EAC18D1-D978-435E-91E8-61EDB78DD6A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31137" y="6241860"/>
                  <a:ext cx="33480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95E3E9D1-130A-4D04-A5AE-9D78F713AF7A}"/>
              </a:ext>
            </a:extLst>
          </p:cNvPr>
          <p:cNvGrpSpPr/>
          <p:nvPr/>
        </p:nvGrpSpPr>
        <p:grpSpPr>
          <a:xfrm>
            <a:off x="5309293" y="4353885"/>
            <a:ext cx="2050920" cy="1654560"/>
            <a:chOff x="7079057" y="4662180"/>
            <a:chExt cx="2734560" cy="22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0D69527D-4A40-4EDB-B723-B81BBC27AD48}"/>
                    </a:ext>
                  </a:extLst>
                </p14:cNvPr>
                <p14:cNvContentPartPr/>
                <p14:nvPr/>
              </p14:nvContentPartPr>
              <p14:xfrm>
                <a:off x="7709777" y="6194340"/>
                <a:ext cx="145800" cy="171720"/>
              </p14:xfrm>
            </p:contentPart>
          </mc:Choice>
          <mc:Fallback xmlns=""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0D69527D-4A40-4EDB-B723-B81BBC27AD4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700777" y="6185700"/>
                  <a:ext cx="163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C36938FC-5152-46A7-8405-DF692B29F827}"/>
                    </a:ext>
                  </a:extLst>
                </p14:cNvPr>
                <p14:cNvContentPartPr/>
                <p14:nvPr/>
              </p14:nvContentPartPr>
              <p14:xfrm>
                <a:off x="7859897" y="6158340"/>
                <a:ext cx="83160" cy="232560"/>
              </p14:xfrm>
            </p:contentPart>
          </mc:Choice>
          <mc:Fallback xmlns=""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C36938FC-5152-46A7-8405-DF692B29F82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850897" y="6149340"/>
                  <a:ext cx="100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3FE1E77D-010B-4DC0-ABF2-E2DB7D2EAFDD}"/>
                    </a:ext>
                  </a:extLst>
                </p14:cNvPr>
                <p14:cNvContentPartPr/>
                <p14:nvPr/>
              </p14:nvContentPartPr>
              <p14:xfrm>
                <a:off x="7873217" y="6245100"/>
                <a:ext cx="321840" cy="192240"/>
              </p14:xfrm>
            </p:contentPart>
          </mc:Choice>
          <mc:Fallback xmlns=""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3FE1E77D-010B-4DC0-ABF2-E2DB7D2EAFD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864577" y="6236460"/>
                  <a:ext cx="339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9521D00F-D60F-4F8D-AB3C-857EA1606D1C}"/>
                    </a:ext>
                  </a:extLst>
                </p14:cNvPr>
                <p14:cNvContentPartPr/>
                <p14:nvPr/>
              </p14:nvContentPartPr>
              <p14:xfrm>
                <a:off x="8070857" y="6276420"/>
                <a:ext cx="126360" cy="16560"/>
              </p14:xfrm>
            </p:contentPart>
          </mc:Choice>
          <mc:Fallback xmlns=""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9521D00F-D60F-4F8D-AB3C-857EA1606D1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062217" y="6267420"/>
                  <a:ext cx="144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9A3A6F73-90FE-40CA-A96C-FA39A10F9312}"/>
                    </a:ext>
                  </a:extLst>
                </p14:cNvPr>
                <p14:cNvContentPartPr/>
                <p14:nvPr/>
              </p14:nvContentPartPr>
              <p14:xfrm>
                <a:off x="8380097" y="6189660"/>
                <a:ext cx="159120" cy="190440"/>
              </p14:xfrm>
            </p:contentPart>
          </mc:Choice>
          <mc:Fallback xmlns=""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9A3A6F73-90FE-40CA-A96C-FA39A10F931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371097" y="6180660"/>
                  <a:ext cx="176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EC223052-2B1B-433B-B3A4-666BCACEBF62}"/>
                    </a:ext>
                  </a:extLst>
                </p14:cNvPr>
                <p14:cNvContentPartPr/>
                <p14:nvPr/>
              </p14:nvContentPartPr>
              <p14:xfrm>
                <a:off x="8505017" y="6157620"/>
                <a:ext cx="155160" cy="292320"/>
              </p14:xfrm>
            </p:contentPart>
          </mc:Choice>
          <mc:Fallback xmlns=""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EC223052-2B1B-433B-B3A4-666BCACEBF6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496377" y="6148980"/>
                  <a:ext cx="1728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227C55C8-0485-4451-8BA8-35BD32D62256}"/>
                    </a:ext>
                  </a:extLst>
                </p14:cNvPr>
                <p14:cNvContentPartPr/>
                <p14:nvPr/>
              </p14:nvContentPartPr>
              <p14:xfrm>
                <a:off x="8683217" y="6232860"/>
                <a:ext cx="133920" cy="168480"/>
              </p14:xfrm>
            </p:contentPart>
          </mc:Choice>
          <mc:Fallback xmlns=""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227C55C8-0485-4451-8BA8-35BD32D6225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674217" y="6223860"/>
                  <a:ext cx="151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E33249F9-16E5-4F63-80A1-FCFC131A4177}"/>
                    </a:ext>
                  </a:extLst>
                </p14:cNvPr>
                <p14:cNvContentPartPr/>
                <p14:nvPr/>
              </p14:nvContentPartPr>
              <p14:xfrm>
                <a:off x="8952497" y="6252300"/>
                <a:ext cx="132840" cy="15804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E33249F9-16E5-4F63-80A1-FCFC131A417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943497" y="6243660"/>
                  <a:ext cx="150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7373B501-56F5-4745-97D0-C643272B4A63}"/>
                    </a:ext>
                  </a:extLst>
                </p14:cNvPr>
                <p14:cNvContentPartPr/>
                <p14:nvPr/>
              </p14:nvContentPartPr>
              <p14:xfrm>
                <a:off x="9185417" y="6078060"/>
                <a:ext cx="17640" cy="346680"/>
              </p14:xfrm>
            </p:contentPart>
          </mc:Choice>
          <mc:Fallback xmlns=""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7373B501-56F5-4745-97D0-C643272B4A6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176777" y="6069060"/>
                  <a:ext cx="352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A67A0DC3-D802-4E29-9276-66E7C163B07B}"/>
                    </a:ext>
                  </a:extLst>
                </p14:cNvPr>
                <p14:cNvContentPartPr/>
                <p14:nvPr/>
              </p14:nvContentPartPr>
              <p14:xfrm>
                <a:off x="9208817" y="6247620"/>
                <a:ext cx="176400" cy="150480"/>
              </p14:xfrm>
            </p:contentPart>
          </mc:Choice>
          <mc:Fallback xmlns=""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A67A0DC3-D802-4E29-9276-66E7C163B07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200177" y="6238980"/>
                  <a:ext cx="194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37F117B9-EE1F-407C-9980-D698EBF74048}"/>
                    </a:ext>
                  </a:extLst>
                </p14:cNvPr>
                <p14:cNvContentPartPr/>
                <p14:nvPr/>
              </p14:nvContentPartPr>
              <p14:xfrm>
                <a:off x="7650737" y="6530220"/>
                <a:ext cx="187560" cy="30204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37F117B9-EE1F-407C-9980-D698EBF7404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42097" y="6521580"/>
                  <a:ext cx="205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9932ED6D-B304-4537-B1F4-A94BB212E6C1}"/>
                    </a:ext>
                  </a:extLst>
                </p14:cNvPr>
                <p14:cNvContentPartPr/>
                <p14:nvPr/>
              </p14:nvContentPartPr>
              <p14:xfrm>
                <a:off x="7847657" y="6681780"/>
                <a:ext cx="164160" cy="101160"/>
              </p14:xfrm>
            </p:contentPart>
          </mc:Choice>
          <mc:Fallback xmlns=""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9932ED6D-B304-4537-B1F4-A94BB212E6C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39017" y="6672780"/>
                  <a:ext cx="181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990FB4EF-C84E-41F9-883A-8480FCD3811A}"/>
                    </a:ext>
                  </a:extLst>
                </p14:cNvPr>
                <p14:cNvContentPartPr/>
                <p14:nvPr/>
              </p14:nvContentPartPr>
              <p14:xfrm>
                <a:off x="8042777" y="6661620"/>
                <a:ext cx="154080" cy="55440"/>
              </p14:xfrm>
            </p:contentPart>
          </mc:Choice>
          <mc:Fallback xmlns=""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990FB4EF-C84E-41F9-883A-8480FCD3811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33777" y="6652980"/>
                  <a:ext cx="171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923745F5-FBDA-4A61-94CF-0FAE56451FD6}"/>
                    </a:ext>
                  </a:extLst>
                </p14:cNvPr>
                <p14:cNvContentPartPr/>
                <p14:nvPr/>
              </p14:nvContentPartPr>
              <p14:xfrm>
                <a:off x="7079057" y="4662180"/>
                <a:ext cx="2734560" cy="1408680"/>
              </p14:xfrm>
            </p:contentPart>
          </mc:Choice>
          <mc:Fallback xmlns=""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923745F5-FBDA-4A61-94CF-0FAE56451FD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070417" y="4653540"/>
                  <a:ext cx="2752200" cy="14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91F24CD4-11A2-48E7-9353-71C668AB3A68}"/>
                    </a:ext>
                  </a:extLst>
                </p14:cNvPr>
                <p14:cNvContentPartPr/>
                <p14:nvPr/>
              </p14:nvContentPartPr>
              <p14:xfrm>
                <a:off x="8360657" y="6564060"/>
                <a:ext cx="172440" cy="267480"/>
              </p14:xfrm>
            </p:contentPart>
          </mc:Choice>
          <mc:Fallback xmlns=""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91F24CD4-11A2-48E7-9353-71C668AB3A6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51657" y="6555420"/>
                  <a:ext cx="190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1245F50B-EBCF-4FB0-99D1-2BE2E76D1818}"/>
                    </a:ext>
                  </a:extLst>
                </p14:cNvPr>
                <p14:cNvContentPartPr/>
                <p14:nvPr/>
              </p14:nvContentPartPr>
              <p14:xfrm>
                <a:off x="8618417" y="6664500"/>
                <a:ext cx="133560" cy="203760"/>
              </p14:xfrm>
            </p:contentPart>
          </mc:Choice>
          <mc:Fallback xmlns=""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1245F50B-EBCF-4FB0-99D1-2BE2E76D181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609417" y="6655500"/>
                  <a:ext cx="151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CBB27275-C59D-4C74-9353-0F2BE1A66BF1}"/>
                    </a:ext>
                  </a:extLst>
                </p14:cNvPr>
                <p14:cNvContentPartPr/>
                <p14:nvPr/>
              </p14:nvContentPartPr>
              <p14:xfrm>
                <a:off x="8691137" y="6695820"/>
                <a:ext cx="95040" cy="6840"/>
              </p14:xfrm>
            </p:contentPart>
          </mc:Choice>
          <mc:Fallback xmlns=""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CBB27275-C59D-4C74-9353-0F2BE1A66BF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82497" y="6687180"/>
                  <a:ext cx="112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3586C87C-A151-4A8E-AD7E-9C85FF7DDECE}"/>
                    </a:ext>
                  </a:extLst>
                </p14:cNvPr>
                <p14:cNvContentPartPr/>
                <p14:nvPr/>
              </p14:nvContentPartPr>
              <p14:xfrm>
                <a:off x="8930537" y="6574500"/>
                <a:ext cx="154080" cy="226800"/>
              </p14:xfrm>
            </p:contentPart>
          </mc:Choice>
          <mc:Fallback xmlns=""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3586C87C-A151-4A8E-AD7E-9C85FF7DDEC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921537" y="6565500"/>
                  <a:ext cx="171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C175DBAC-F022-4966-BA65-0433756B6973}"/>
                    </a:ext>
                  </a:extLst>
                </p14:cNvPr>
                <p14:cNvContentPartPr/>
                <p14:nvPr/>
              </p14:nvContentPartPr>
              <p14:xfrm>
                <a:off x="9140057" y="6578460"/>
                <a:ext cx="268200" cy="23184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C175DBAC-F022-4966-BA65-0433756B697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31417" y="6569820"/>
                  <a:ext cx="2858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A9E6F4E8-896D-40BD-9B67-6940675F618F}"/>
              </a:ext>
            </a:extLst>
          </p:cNvPr>
          <p:cNvGrpSpPr/>
          <p:nvPr/>
        </p:nvGrpSpPr>
        <p:grpSpPr>
          <a:xfrm>
            <a:off x="2636023" y="1852605"/>
            <a:ext cx="561060" cy="174420"/>
            <a:chOff x="3514697" y="1327140"/>
            <a:chExt cx="74808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2D0FB29E-AFD6-4C3E-8AFE-F5489A02DE31}"/>
                    </a:ext>
                  </a:extLst>
                </p14:cNvPr>
                <p14:cNvContentPartPr/>
                <p14:nvPr/>
              </p14:nvContentPartPr>
              <p14:xfrm>
                <a:off x="3514697" y="1327140"/>
                <a:ext cx="39240" cy="33840"/>
              </p14:xfrm>
            </p:contentPart>
          </mc:Choice>
          <mc:Fallback xmlns=""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2D0FB29E-AFD6-4C3E-8AFE-F5489A02DE3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506057" y="1318500"/>
                  <a:ext cx="56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F34DB706-8DCD-4527-937C-D710F31152F7}"/>
                    </a:ext>
                  </a:extLst>
                </p14:cNvPr>
                <p14:cNvContentPartPr/>
                <p14:nvPr/>
              </p14:nvContentPartPr>
              <p14:xfrm>
                <a:off x="4239017" y="1552860"/>
                <a:ext cx="23760" cy="6840"/>
              </p14:xfrm>
            </p:contentPart>
          </mc:Choice>
          <mc:Fallback xmlns=""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F34DB706-8DCD-4527-937C-D710F31152F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230017" y="1544220"/>
                  <a:ext cx="4140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646E5CAC-ABC5-401D-B47F-7291CC49273A}"/>
                  </a:ext>
                </a:extLst>
              </p14:cNvPr>
              <p14:cNvContentPartPr/>
              <p14:nvPr/>
            </p14:nvContentPartPr>
            <p14:xfrm>
              <a:off x="5845513" y="5574015"/>
              <a:ext cx="1082700" cy="65070"/>
            </p14:xfrm>
          </p:contentPart>
        </mc:Choice>
        <mc:Fallback xmlns=""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646E5CAC-ABC5-401D-B47F-7291CC49273A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809519" y="5502510"/>
                <a:ext cx="1154328" cy="207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324" name="잉크 323">
                <a:extLst>
                  <a:ext uri="{FF2B5EF4-FFF2-40B4-BE49-F238E27FC236}">
                    <a16:creationId xmlns:a16="http://schemas.microsoft.com/office/drawing/2014/main" id="{D18C8011-7834-45C3-9CD3-D9B0E6954276}"/>
                  </a:ext>
                </a:extLst>
              </p14:cNvPr>
              <p14:cNvContentPartPr/>
              <p14:nvPr/>
            </p14:nvContentPartPr>
            <p14:xfrm>
              <a:off x="5795023" y="5887485"/>
              <a:ext cx="1093230" cy="34830"/>
            </p14:xfrm>
          </p:contentPart>
        </mc:Choice>
        <mc:Fallback xmlns="">
          <p:pic>
            <p:nvPicPr>
              <p:cNvPr id="324" name="잉크 323">
                <a:extLst>
                  <a:ext uri="{FF2B5EF4-FFF2-40B4-BE49-F238E27FC236}">
                    <a16:creationId xmlns:a16="http://schemas.microsoft.com/office/drawing/2014/main" id="{D18C8011-7834-45C3-9CD3-D9B0E6954276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759026" y="5815671"/>
                <a:ext cx="1164864" cy="178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325" name="잉크 324">
                <a:extLst>
                  <a:ext uri="{FF2B5EF4-FFF2-40B4-BE49-F238E27FC236}">
                    <a16:creationId xmlns:a16="http://schemas.microsoft.com/office/drawing/2014/main" id="{C521E4FF-A020-4D73-B158-8E5B7D45909C}"/>
                  </a:ext>
                </a:extLst>
              </p14:cNvPr>
              <p14:cNvContentPartPr/>
              <p14:nvPr/>
            </p14:nvContentPartPr>
            <p14:xfrm>
              <a:off x="5437003" y="5170430"/>
              <a:ext cx="1743930" cy="830250"/>
            </p14:xfrm>
          </p:contentPart>
        </mc:Choice>
        <mc:Fallback xmlns="">
          <p:pic>
            <p:nvPicPr>
              <p:cNvPr id="325" name="잉크 324">
                <a:extLst>
                  <a:ext uri="{FF2B5EF4-FFF2-40B4-BE49-F238E27FC236}">
                    <a16:creationId xmlns:a16="http://schemas.microsoft.com/office/drawing/2014/main" id="{C521E4FF-A020-4D73-B158-8E5B7D45909C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5401009" y="5098453"/>
                <a:ext cx="1815559" cy="973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326" name="잉크 325">
                <a:extLst>
                  <a:ext uri="{FF2B5EF4-FFF2-40B4-BE49-F238E27FC236}">
                    <a16:creationId xmlns:a16="http://schemas.microsoft.com/office/drawing/2014/main" id="{8AAE1EF6-E83E-44E7-A1D5-40F65CA91F87}"/>
                  </a:ext>
                </a:extLst>
              </p14:cNvPr>
              <p14:cNvContentPartPr/>
              <p14:nvPr/>
            </p14:nvContentPartPr>
            <p14:xfrm>
              <a:off x="3708463" y="1022407"/>
              <a:ext cx="3203010" cy="1086480"/>
            </p14:xfrm>
          </p:contentPart>
        </mc:Choice>
        <mc:Fallback xmlns="">
          <p:pic>
            <p:nvPicPr>
              <p:cNvPr id="326" name="잉크 325">
                <a:extLst>
                  <a:ext uri="{FF2B5EF4-FFF2-40B4-BE49-F238E27FC236}">
                    <a16:creationId xmlns:a16="http://schemas.microsoft.com/office/drawing/2014/main" id="{8AAE1EF6-E83E-44E7-A1D5-40F65CA91F8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690465" y="986407"/>
                <a:ext cx="3238647" cy="11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9F7B15A4-AAE6-44B8-8BC2-321DB21F0D89}"/>
              </a:ext>
            </a:extLst>
          </p:cNvPr>
          <p:cNvGrpSpPr/>
          <p:nvPr/>
        </p:nvGrpSpPr>
        <p:grpSpPr>
          <a:xfrm>
            <a:off x="3983863" y="5457915"/>
            <a:ext cx="1712340" cy="335932"/>
            <a:chOff x="5311817" y="6134220"/>
            <a:chExt cx="2283120" cy="4479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4140D4B5-3774-4015-9276-EDBC204177E4}"/>
                    </a:ext>
                  </a:extLst>
                </p14:cNvPr>
                <p14:cNvContentPartPr/>
                <p14:nvPr/>
              </p14:nvContentPartPr>
              <p14:xfrm>
                <a:off x="5353577" y="6231780"/>
                <a:ext cx="186840" cy="20340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4140D4B5-3774-4015-9276-EDBC204177E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344577" y="6223140"/>
                  <a:ext cx="204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17DD904F-0543-4598-B834-64AFAD444387}"/>
                    </a:ext>
                  </a:extLst>
                </p14:cNvPr>
                <p14:cNvContentPartPr/>
                <p14:nvPr/>
              </p14:nvContentPartPr>
              <p14:xfrm>
                <a:off x="5502977" y="6206940"/>
                <a:ext cx="72000" cy="23760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17DD904F-0543-4598-B834-64AFAD44438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493977" y="6198300"/>
                  <a:ext cx="89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31849A6C-2D72-4053-B946-FC1BBF8F1DCE}"/>
                    </a:ext>
                  </a:extLst>
                </p14:cNvPr>
                <p14:cNvContentPartPr/>
                <p14:nvPr/>
              </p14:nvContentPartPr>
              <p14:xfrm>
                <a:off x="5569217" y="6313140"/>
                <a:ext cx="313920" cy="12528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31849A6C-2D72-4053-B946-FC1BBF8F1DC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60577" y="6304140"/>
                  <a:ext cx="331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1E4DBB29-FE56-4736-9AD3-8568740C1887}"/>
                    </a:ext>
                  </a:extLst>
                </p14:cNvPr>
                <p14:cNvContentPartPr/>
                <p14:nvPr/>
              </p14:nvContentPartPr>
              <p14:xfrm>
                <a:off x="5844617" y="6150060"/>
                <a:ext cx="242280" cy="24912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1E4DBB29-FE56-4736-9AD3-8568740C188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835617" y="6141420"/>
                  <a:ext cx="259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AAD4A605-F4FF-4554-A2C9-B414D80058AD}"/>
                    </a:ext>
                  </a:extLst>
                </p14:cNvPr>
                <p14:cNvContentPartPr/>
                <p14:nvPr/>
              </p14:nvContentPartPr>
              <p14:xfrm>
                <a:off x="6093737" y="6246900"/>
                <a:ext cx="179280" cy="19260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AAD4A605-F4FF-4554-A2C9-B414D80058A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085097" y="6237900"/>
                  <a:ext cx="196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9D003C8F-5F06-49C1-B3B3-D29FC15F8413}"/>
                    </a:ext>
                  </a:extLst>
                </p14:cNvPr>
                <p14:cNvContentPartPr/>
                <p14:nvPr/>
              </p14:nvContentPartPr>
              <p14:xfrm>
                <a:off x="6140177" y="6293700"/>
                <a:ext cx="116280" cy="1116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9D003C8F-5F06-49C1-B3B3-D29FC15F841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131537" y="6284700"/>
                  <a:ext cx="133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737104E7-98D8-459B-8815-840D7EBA4010}"/>
                    </a:ext>
                  </a:extLst>
                </p14:cNvPr>
                <p14:cNvContentPartPr/>
                <p14:nvPr/>
              </p14:nvContentPartPr>
              <p14:xfrm>
                <a:off x="6361217" y="6134220"/>
                <a:ext cx="224280" cy="28188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737104E7-98D8-459B-8815-840D7EBA401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352217" y="6125220"/>
                  <a:ext cx="241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B97905B5-8674-49ED-B209-C908EB7864FA}"/>
                    </a:ext>
                  </a:extLst>
                </p14:cNvPr>
                <p14:cNvContentPartPr/>
                <p14:nvPr/>
              </p14:nvContentPartPr>
              <p14:xfrm>
                <a:off x="6558137" y="6209460"/>
                <a:ext cx="143640" cy="17748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B97905B5-8674-49ED-B209-C908EB7864F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549137" y="6200460"/>
                  <a:ext cx="161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65D00175-5D15-47CC-A654-C569EB61A244}"/>
                    </a:ext>
                  </a:extLst>
                </p14:cNvPr>
                <p14:cNvContentPartPr/>
                <p14:nvPr/>
              </p14:nvContentPartPr>
              <p14:xfrm>
                <a:off x="6829937" y="6246540"/>
                <a:ext cx="409320" cy="19800"/>
              </p14:xfrm>
            </p:contentPart>
          </mc:Choice>
          <mc:Fallback xmlns=""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65D00175-5D15-47CC-A654-C569EB61A24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821297" y="6237900"/>
                  <a:ext cx="426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52634DE8-4C6E-4A76-B3F3-0EEDE5894395}"/>
                    </a:ext>
                  </a:extLst>
                </p14:cNvPr>
                <p14:cNvContentPartPr/>
                <p14:nvPr/>
              </p14:nvContentPartPr>
              <p14:xfrm>
                <a:off x="6843257" y="6305580"/>
                <a:ext cx="450360" cy="2664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52634DE8-4C6E-4A76-B3F3-0EEDE589439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834257" y="6296940"/>
                  <a:ext cx="46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642C7AD6-16FA-4746-ABDB-B46F51551FAD}"/>
                    </a:ext>
                  </a:extLst>
                </p14:cNvPr>
                <p14:cNvContentPartPr/>
                <p14:nvPr/>
              </p14:nvContentPartPr>
              <p14:xfrm>
                <a:off x="7237097" y="6145380"/>
                <a:ext cx="123120" cy="252360"/>
              </p14:xfrm>
            </p:contentPart>
          </mc:Choice>
          <mc:Fallback xmlns=""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642C7AD6-16FA-4746-ABDB-B46F51551FA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228097" y="6136380"/>
                  <a:ext cx="140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4E36A754-4019-4601-A268-324D3D7A256B}"/>
                    </a:ext>
                  </a:extLst>
                </p14:cNvPr>
                <p14:cNvContentPartPr/>
                <p14:nvPr/>
              </p14:nvContentPartPr>
              <p14:xfrm>
                <a:off x="7579817" y="6206940"/>
                <a:ext cx="15120" cy="4752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4E36A754-4019-4601-A268-324D3D7A256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570817" y="6197940"/>
                  <a:ext cx="32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5EE77D7E-FDB0-44AB-8579-785C05709E61}"/>
                    </a:ext>
                  </a:extLst>
                </p14:cNvPr>
                <p14:cNvContentPartPr/>
                <p14:nvPr/>
              </p14:nvContentPartPr>
              <p14:xfrm>
                <a:off x="5311817" y="6505089"/>
                <a:ext cx="1485720" cy="77040"/>
              </p14:xfrm>
            </p:contentPart>
          </mc:Choice>
          <mc:Fallback xmlns=""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5EE77D7E-FDB0-44AB-8579-785C05709E6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303177" y="6496449"/>
                  <a:ext cx="15033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0244B508-30D7-4A83-8211-7B99251C3CEA}"/>
              </a:ext>
            </a:extLst>
          </p:cNvPr>
          <p:cNvGrpSpPr/>
          <p:nvPr/>
        </p:nvGrpSpPr>
        <p:grpSpPr>
          <a:xfrm>
            <a:off x="5392453" y="4603635"/>
            <a:ext cx="733590" cy="692280"/>
            <a:chOff x="7189937" y="4995180"/>
            <a:chExt cx="978120" cy="92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84D9A94E-24E4-4917-8019-3F8AB121DB05}"/>
                    </a:ext>
                  </a:extLst>
                </p14:cNvPr>
                <p14:cNvContentPartPr/>
                <p14:nvPr/>
              </p14:nvContentPartPr>
              <p14:xfrm>
                <a:off x="7220177" y="5449500"/>
                <a:ext cx="947880" cy="74520"/>
              </p14:xfrm>
            </p:contentPart>
          </mc:Choice>
          <mc:Fallback xmlns=""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84D9A94E-24E4-4917-8019-3F8AB121DB0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211537" y="5440860"/>
                  <a:ext cx="965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07618123-752A-464C-B78E-1D2ADAE8967E}"/>
                    </a:ext>
                  </a:extLst>
                </p14:cNvPr>
                <p14:cNvContentPartPr/>
                <p14:nvPr/>
              </p14:nvContentPartPr>
              <p14:xfrm>
                <a:off x="7408457" y="5572620"/>
                <a:ext cx="307080" cy="34560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07618123-752A-464C-B78E-1D2ADAE8967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399457" y="5563620"/>
                  <a:ext cx="3247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7EC99458-7F5C-43C5-BF3C-81CE9160F02F}"/>
                    </a:ext>
                  </a:extLst>
                </p14:cNvPr>
                <p14:cNvContentPartPr/>
                <p14:nvPr/>
              </p14:nvContentPartPr>
              <p14:xfrm>
                <a:off x="7241057" y="4995180"/>
                <a:ext cx="218520" cy="37620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7EC99458-7F5C-43C5-BF3C-81CE9160F02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232417" y="4986540"/>
                  <a:ext cx="2361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7FA78A3C-85FB-454C-A5E1-1F328A321277}"/>
                    </a:ext>
                  </a:extLst>
                </p14:cNvPr>
                <p14:cNvContentPartPr/>
                <p14:nvPr/>
              </p14:nvContentPartPr>
              <p14:xfrm>
                <a:off x="7368497" y="5260500"/>
                <a:ext cx="231840" cy="13608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7FA78A3C-85FB-454C-A5E1-1F328A32127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359497" y="5251500"/>
                  <a:ext cx="249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0F107C45-F86D-4CC5-8C5B-4FAB3F821564}"/>
                    </a:ext>
                  </a:extLst>
                </p14:cNvPr>
                <p14:cNvContentPartPr/>
                <p14:nvPr/>
              </p14:nvContentPartPr>
              <p14:xfrm>
                <a:off x="7570097" y="5266980"/>
                <a:ext cx="206640" cy="1188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0F107C45-F86D-4CC5-8C5B-4FAB3F82156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561097" y="5257980"/>
                  <a:ext cx="224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187AEB87-81E8-47E2-B187-B749738583EF}"/>
                    </a:ext>
                  </a:extLst>
                </p14:cNvPr>
                <p14:cNvContentPartPr/>
                <p14:nvPr/>
              </p14:nvContentPartPr>
              <p14:xfrm>
                <a:off x="7764137" y="4995900"/>
                <a:ext cx="195480" cy="34848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187AEB87-81E8-47E2-B187-B749738583E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755497" y="4986900"/>
                  <a:ext cx="2131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A51C539F-EECD-4031-A782-4A2204801B1E}"/>
                    </a:ext>
                  </a:extLst>
                </p14:cNvPr>
                <p14:cNvContentPartPr/>
                <p14:nvPr/>
              </p14:nvContentPartPr>
              <p14:xfrm>
                <a:off x="7983737" y="5213700"/>
                <a:ext cx="38880" cy="26172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A51C539F-EECD-4031-A782-4A2204801B1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975097" y="5205060"/>
                  <a:ext cx="56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E1D22FC6-B53F-41C2-8DFF-22FC70E95FA5}"/>
                    </a:ext>
                  </a:extLst>
                </p14:cNvPr>
                <p14:cNvContentPartPr/>
                <p14:nvPr/>
              </p14:nvContentPartPr>
              <p14:xfrm>
                <a:off x="7189937" y="5402769"/>
                <a:ext cx="899640" cy="108360"/>
              </p14:xfrm>
            </p:contentPart>
          </mc:Choice>
          <mc:Fallback xmlns=""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E1D22FC6-B53F-41C2-8DFF-22FC70E95FA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80937" y="5393769"/>
                  <a:ext cx="91728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330" name="잉크 329">
                <a:extLst>
                  <a:ext uri="{FF2B5EF4-FFF2-40B4-BE49-F238E27FC236}">
                    <a16:creationId xmlns:a16="http://schemas.microsoft.com/office/drawing/2014/main" id="{ED316F1F-D7C7-4E4E-9853-4F3B162F2593}"/>
                  </a:ext>
                </a:extLst>
              </p14:cNvPr>
              <p14:cNvContentPartPr/>
              <p14:nvPr/>
            </p14:nvContentPartPr>
            <p14:xfrm>
              <a:off x="6861523" y="5290027"/>
              <a:ext cx="307260" cy="36720"/>
            </p14:xfrm>
          </p:contentPart>
        </mc:Choice>
        <mc:Fallback xmlns="">
          <p:pic>
            <p:nvPicPr>
              <p:cNvPr id="330" name="잉크 329">
                <a:extLst>
                  <a:ext uri="{FF2B5EF4-FFF2-40B4-BE49-F238E27FC236}">
                    <a16:creationId xmlns:a16="http://schemas.microsoft.com/office/drawing/2014/main" id="{ED316F1F-D7C7-4E4E-9853-4F3B162F2593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6852528" y="5281027"/>
                <a:ext cx="32489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332" name="잉크 331">
                <a:extLst>
                  <a:ext uri="{FF2B5EF4-FFF2-40B4-BE49-F238E27FC236}">
                    <a16:creationId xmlns:a16="http://schemas.microsoft.com/office/drawing/2014/main" id="{8823C2C0-2392-4268-8987-FD299253CCB4}"/>
                  </a:ext>
                </a:extLst>
              </p14:cNvPr>
              <p14:cNvContentPartPr/>
              <p14:nvPr/>
            </p14:nvContentPartPr>
            <p14:xfrm>
              <a:off x="4060003" y="5823817"/>
              <a:ext cx="89370" cy="150660"/>
            </p14:xfrm>
          </p:contentPart>
        </mc:Choice>
        <mc:Fallback xmlns="">
          <p:pic>
            <p:nvPicPr>
              <p:cNvPr id="332" name="잉크 331">
                <a:extLst>
                  <a:ext uri="{FF2B5EF4-FFF2-40B4-BE49-F238E27FC236}">
                    <a16:creationId xmlns:a16="http://schemas.microsoft.com/office/drawing/2014/main" id="{8823C2C0-2392-4268-8987-FD299253CCB4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4050994" y="5814849"/>
                <a:ext cx="107028" cy="168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333" name="잉크 332">
                <a:extLst>
                  <a:ext uri="{FF2B5EF4-FFF2-40B4-BE49-F238E27FC236}">
                    <a16:creationId xmlns:a16="http://schemas.microsoft.com/office/drawing/2014/main" id="{0C2B1A41-4627-43A4-99CF-E86CEDC09441}"/>
                  </a:ext>
                </a:extLst>
              </p14:cNvPr>
              <p14:cNvContentPartPr/>
              <p14:nvPr/>
            </p14:nvContentPartPr>
            <p14:xfrm>
              <a:off x="4173943" y="5921017"/>
              <a:ext cx="85320" cy="71280"/>
            </p14:xfrm>
          </p:contentPart>
        </mc:Choice>
        <mc:Fallback xmlns="">
          <p:pic>
            <p:nvPicPr>
              <p:cNvPr id="333" name="잉크 332">
                <a:extLst>
                  <a:ext uri="{FF2B5EF4-FFF2-40B4-BE49-F238E27FC236}">
                    <a16:creationId xmlns:a16="http://schemas.microsoft.com/office/drawing/2014/main" id="{0C2B1A41-4627-43A4-99CF-E86CEDC09441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4164943" y="5912017"/>
                <a:ext cx="1029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334" name="잉크 333">
                <a:extLst>
                  <a:ext uri="{FF2B5EF4-FFF2-40B4-BE49-F238E27FC236}">
                    <a16:creationId xmlns:a16="http://schemas.microsoft.com/office/drawing/2014/main" id="{BBDC5995-D164-4391-B83F-45A438414FFC}"/>
                  </a:ext>
                </a:extLst>
              </p14:cNvPr>
              <p14:cNvContentPartPr/>
              <p14:nvPr/>
            </p14:nvContentPartPr>
            <p14:xfrm>
              <a:off x="4276273" y="5901037"/>
              <a:ext cx="126360" cy="19170"/>
            </p14:xfrm>
          </p:contentPart>
        </mc:Choice>
        <mc:Fallback xmlns="">
          <p:pic>
            <p:nvPicPr>
              <p:cNvPr id="334" name="잉크 333">
                <a:extLst>
                  <a:ext uri="{FF2B5EF4-FFF2-40B4-BE49-F238E27FC236}">
                    <a16:creationId xmlns:a16="http://schemas.microsoft.com/office/drawing/2014/main" id="{BBDC5995-D164-4391-B83F-45A438414FFC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4267273" y="5892162"/>
                <a:ext cx="144000" cy="36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335" name="잉크 334">
                <a:extLst>
                  <a:ext uri="{FF2B5EF4-FFF2-40B4-BE49-F238E27FC236}">
                    <a16:creationId xmlns:a16="http://schemas.microsoft.com/office/drawing/2014/main" id="{6B16DB9C-73B2-45E9-96B9-C52340D5D731}"/>
                  </a:ext>
                </a:extLst>
              </p14:cNvPr>
              <p14:cNvContentPartPr/>
              <p14:nvPr/>
            </p14:nvContentPartPr>
            <p14:xfrm>
              <a:off x="4395343" y="5842987"/>
              <a:ext cx="69120" cy="150660"/>
            </p14:xfrm>
          </p:contentPart>
        </mc:Choice>
        <mc:Fallback xmlns="">
          <p:pic>
            <p:nvPicPr>
              <p:cNvPr id="335" name="잉크 334">
                <a:extLst>
                  <a:ext uri="{FF2B5EF4-FFF2-40B4-BE49-F238E27FC236}">
                    <a16:creationId xmlns:a16="http://schemas.microsoft.com/office/drawing/2014/main" id="{6B16DB9C-73B2-45E9-96B9-C52340D5D731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386390" y="5833998"/>
                <a:ext cx="86669" cy="168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336" name="잉크 335">
                <a:extLst>
                  <a:ext uri="{FF2B5EF4-FFF2-40B4-BE49-F238E27FC236}">
                    <a16:creationId xmlns:a16="http://schemas.microsoft.com/office/drawing/2014/main" id="{60861A98-0E42-445F-B011-67BFF09732AF}"/>
                  </a:ext>
                </a:extLst>
              </p14:cNvPr>
              <p14:cNvContentPartPr/>
              <p14:nvPr/>
            </p14:nvContentPartPr>
            <p14:xfrm>
              <a:off x="4549783" y="5877277"/>
              <a:ext cx="110700" cy="115830"/>
            </p14:xfrm>
          </p:contentPart>
        </mc:Choice>
        <mc:Fallback xmlns="">
          <p:pic>
            <p:nvPicPr>
              <p:cNvPr id="336" name="잉크 335">
                <a:extLst>
                  <a:ext uri="{FF2B5EF4-FFF2-40B4-BE49-F238E27FC236}">
                    <a16:creationId xmlns:a16="http://schemas.microsoft.com/office/drawing/2014/main" id="{60861A98-0E42-445F-B011-67BFF09732AF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4540798" y="5868284"/>
                <a:ext cx="128311" cy="133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337" name="잉크 336">
                <a:extLst>
                  <a:ext uri="{FF2B5EF4-FFF2-40B4-BE49-F238E27FC236}">
                    <a16:creationId xmlns:a16="http://schemas.microsoft.com/office/drawing/2014/main" id="{0446A95E-6B6D-4E78-B84D-D2A53B9A4189}"/>
                  </a:ext>
                </a:extLst>
              </p14:cNvPr>
              <p14:cNvContentPartPr/>
              <p14:nvPr/>
            </p14:nvContentPartPr>
            <p14:xfrm>
              <a:off x="4599193" y="5911027"/>
              <a:ext cx="82080" cy="8100"/>
            </p14:xfrm>
          </p:contentPart>
        </mc:Choice>
        <mc:Fallback xmlns="">
          <p:pic>
            <p:nvPicPr>
              <p:cNvPr id="337" name="잉크 336">
                <a:extLst>
                  <a:ext uri="{FF2B5EF4-FFF2-40B4-BE49-F238E27FC236}">
                    <a16:creationId xmlns:a16="http://schemas.microsoft.com/office/drawing/2014/main" id="{0446A95E-6B6D-4E78-B84D-D2A53B9A4189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4590193" y="5901822"/>
                <a:ext cx="99720" cy="26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338" name="잉크 337">
                <a:extLst>
                  <a:ext uri="{FF2B5EF4-FFF2-40B4-BE49-F238E27FC236}">
                    <a16:creationId xmlns:a16="http://schemas.microsoft.com/office/drawing/2014/main" id="{C8091D45-897F-4401-AF85-328FB278892E}"/>
                  </a:ext>
                </a:extLst>
              </p14:cNvPr>
              <p14:cNvContentPartPr/>
              <p14:nvPr/>
            </p14:nvContentPartPr>
            <p14:xfrm>
              <a:off x="4782253" y="5794927"/>
              <a:ext cx="102330" cy="175770"/>
            </p14:xfrm>
          </p:contentPart>
        </mc:Choice>
        <mc:Fallback xmlns="">
          <p:pic>
            <p:nvPicPr>
              <p:cNvPr id="338" name="잉크 337">
                <a:extLst>
                  <a:ext uri="{FF2B5EF4-FFF2-40B4-BE49-F238E27FC236}">
                    <a16:creationId xmlns:a16="http://schemas.microsoft.com/office/drawing/2014/main" id="{C8091D45-897F-4401-AF85-328FB278892E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773277" y="5785922"/>
                <a:ext cx="119924" cy="193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339" name="잉크 338">
                <a:extLst>
                  <a:ext uri="{FF2B5EF4-FFF2-40B4-BE49-F238E27FC236}">
                    <a16:creationId xmlns:a16="http://schemas.microsoft.com/office/drawing/2014/main" id="{A0B38D3D-F665-4310-82E8-7349F2A41827}"/>
                  </a:ext>
                </a:extLst>
              </p14:cNvPr>
              <p14:cNvContentPartPr/>
              <p14:nvPr/>
            </p14:nvContentPartPr>
            <p14:xfrm>
              <a:off x="4895653" y="5865127"/>
              <a:ext cx="129060" cy="96660"/>
            </p14:xfrm>
          </p:contentPart>
        </mc:Choice>
        <mc:Fallback xmlns="">
          <p:pic>
            <p:nvPicPr>
              <p:cNvPr id="339" name="잉크 338">
                <a:extLst>
                  <a:ext uri="{FF2B5EF4-FFF2-40B4-BE49-F238E27FC236}">
                    <a16:creationId xmlns:a16="http://schemas.microsoft.com/office/drawing/2014/main" id="{A0B38D3D-F665-4310-82E8-7349F2A41827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4886666" y="5856144"/>
                <a:ext cx="146675" cy="114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340" name="잉크 339">
                <a:extLst>
                  <a:ext uri="{FF2B5EF4-FFF2-40B4-BE49-F238E27FC236}">
                    <a16:creationId xmlns:a16="http://schemas.microsoft.com/office/drawing/2014/main" id="{AB9D1017-5EDA-4241-BE42-A67531753AE7}"/>
                  </a:ext>
                </a:extLst>
              </p14:cNvPr>
              <p14:cNvContentPartPr/>
              <p14:nvPr/>
            </p14:nvContentPartPr>
            <p14:xfrm>
              <a:off x="3947683" y="4365547"/>
              <a:ext cx="3423060" cy="1105380"/>
            </p14:xfrm>
          </p:contentPart>
        </mc:Choice>
        <mc:Fallback xmlns="">
          <p:pic>
            <p:nvPicPr>
              <p:cNvPr id="340" name="잉크 339">
                <a:extLst>
                  <a:ext uri="{FF2B5EF4-FFF2-40B4-BE49-F238E27FC236}">
                    <a16:creationId xmlns:a16="http://schemas.microsoft.com/office/drawing/2014/main" id="{AB9D1017-5EDA-4241-BE42-A67531753AE7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3929684" y="4329553"/>
                <a:ext cx="3458698" cy="1177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341" name="잉크 340">
                <a:extLst>
                  <a:ext uri="{FF2B5EF4-FFF2-40B4-BE49-F238E27FC236}">
                    <a16:creationId xmlns:a16="http://schemas.microsoft.com/office/drawing/2014/main" id="{91929A33-FB49-49D7-BF3E-DAB6A05CAD59}"/>
                  </a:ext>
                </a:extLst>
              </p14:cNvPr>
              <p14:cNvContentPartPr/>
              <p14:nvPr/>
            </p14:nvContentPartPr>
            <p14:xfrm>
              <a:off x="4053793" y="4532407"/>
              <a:ext cx="731160" cy="843210"/>
            </p14:xfrm>
          </p:contentPart>
        </mc:Choice>
        <mc:Fallback xmlns="">
          <p:pic>
            <p:nvPicPr>
              <p:cNvPr id="341" name="잉크 340">
                <a:extLst>
                  <a:ext uri="{FF2B5EF4-FFF2-40B4-BE49-F238E27FC236}">
                    <a16:creationId xmlns:a16="http://schemas.microsoft.com/office/drawing/2014/main" id="{91929A33-FB49-49D7-BF3E-DAB6A05CAD59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4035802" y="4496419"/>
                <a:ext cx="766782" cy="914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342" name="잉크 341">
                <a:extLst>
                  <a:ext uri="{FF2B5EF4-FFF2-40B4-BE49-F238E27FC236}">
                    <a16:creationId xmlns:a16="http://schemas.microsoft.com/office/drawing/2014/main" id="{7458756A-4F9B-4BA9-91FA-B1707A28657A}"/>
                  </a:ext>
                </a:extLst>
              </p14:cNvPr>
              <p14:cNvContentPartPr/>
              <p14:nvPr/>
            </p14:nvContentPartPr>
            <p14:xfrm>
              <a:off x="5180773" y="4430887"/>
              <a:ext cx="1011690" cy="912870"/>
            </p14:xfrm>
          </p:contentPart>
        </mc:Choice>
        <mc:Fallback xmlns="">
          <p:pic>
            <p:nvPicPr>
              <p:cNvPr id="342" name="잉크 341">
                <a:extLst>
                  <a:ext uri="{FF2B5EF4-FFF2-40B4-BE49-F238E27FC236}">
                    <a16:creationId xmlns:a16="http://schemas.microsoft.com/office/drawing/2014/main" id="{7458756A-4F9B-4BA9-91FA-B1707A28657A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5162778" y="4394876"/>
                <a:ext cx="1047320" cy="984531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3595408D-EEC7-4742-A360-1DF5202DF803}"/>
              </a:ext>
            </a:extLst>
          </p:cNvPr>
          <p:cNvGrpSpPr/>
          <p:nvPr/>
        </p:nvGrpSpPr>
        <p:grpSpPr>
          <a:xfrm>
            <a:off x="2633323" y="1602907"/>
            <a:ext cx="359100" cy="308070"/>
            <a:chOff x="3511097" y="994209"/>
            <a:chExt cx="47880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D847B1C5-94A9-471B-BD79-3D79CAA95B6D}"/>
                    </a:ext>
                  </a:extLst>
                </p14:cNvPr>
                <p14:cNvContentPartPr/>
                <p14:nvPr/>
              </p14:nvContentPartPr>
              <p14:xfrm>
                <a:off x="3989537" y="994209"/>
                <a:ext cx="360" cy="360"/>
              </p14:xfrm>
            </p:contentPart>
          </mc:Choice>
          <mc:Fallback xmlns=""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D847B1C5-94A9-471B-BD79-3D79CAA95B6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980537" y="9852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D3392F8B-47DB-43ED-9248-9C605C1F0F9A}"/>
                    </a:ext>
                  </a:extLst>
                </p14:cNvPr>
                <p14:cNvContentPartPr/>
                <p14:nvPr/>
              </p14:nvContentPartPr>
              <p14:xfrm>
                <a:off x="3511097" y="1043889"/>
                <a:ext cx="407520" cy="361080"/>
              </p14:xfrm>
            </p:contentPart>
          </mc:Choice>
          <mc:Fallback xmlns=""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D3392F8B-47DB-43ED-9248-9C605C1F0F9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502457" y="1035249"/>
                  <a:ext cx="425160" cy="37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0044D75-FB6F-44C6-B432-6C22298D0C73}"/>
                  </a:ext>
                </a:extLst>
              </p14:cNvPr>
              <p14:cNvContentPartPr/>
              <p14:nvPr/>
            </p14:nvContentPartPr>
            <p14:xfrm>
              <a:off x="3688213" y="1004857"/>
              <a:ext cx="3254850" cy="97821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0044D75-FB6F-44C6-B432-6C22298D0C73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3679214" y="995856"/>
                <a:ext cx="3272489" cy="9958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701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98300B-38B4-4B7A-B48A-D7F62771EE3B}"/>
              </a:ext>
            </a:extLst>
          </p:cNvPr>
          <p:cNvGrpSpPr/>
          <p:nvPr/>
        </p:nvGrpSpPr>
        <p:grpSpPr>
          <a:xfrm>
            <a:off x="314563" y="1147095"/>
            <a:ext cx="210330" cy="243000"/>
            <a:chOff x="419417" y="386460"/>
            <a:chExt cx="28044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7E6D96F1-3103-448B-A049-B0318DD9A17E}"/>
                    </a:ext>
                  </a:extLst>
                </p14:cNvPr>
                <p14:cNvContentPartPr/>
                <p14:nvPr/>
              </p14:nvContentPartPr>
              <p14:xfrm>
                <a:off x="462977" y="429300"/>
                <a:ext cx="16200" cy="2048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7E6D96F1-3103-448B-A049-B0318DD9A1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337" y="420660"/>
                  <a:ext cx="33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2551AFB-6B20-4798-A6BC-20918961E9CD}"/>
                    </a:ext>
                  </a:extLst>
                </p14:cNvPr>
                <p14:cNvContentPartPr/>
                <p14:nvPr/>
              </p14:nvContentPartPr>
              <p14:xfrm>
                <a:off x="419417" y="386460"/>
                <a:ext cx="110520" cy="249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2551AFB-6B20-4798-A6BC-20918961E9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417" y="377460"/>
                  <a:ext cx="128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210C0A6-C086-4158-BC03-B48BB8AE903B}"/>
                    </a:ext>
                  </a:extLst>
                </p14:cNvPr>
                <p14:cNvContentPartPr/>
                <p14:nvPr/>
              </p14:nvContentPartPr>
              <p14:xfrm>
                <a:off x="478817" y="442260"/>
                <a:ext cx="141480" cy="184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210C0A6-C086-4158-BC03-B48BB8AE90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0177" y="433260"/>
                  <a:ext cx="159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8D3BCC2-B953-4077-BBAE-45AE433E8F86}"/>
                    </a:ext>
                  </a:extLst>
                </p14:cNvPr>
                <p14:cNvContentPartPr/>
                <p14:nvPr/>
              </p14:nvContentPartPr>
              <p14:xfrm>
                <a:off x="595457" y="389700"/>
                <a:ext cx="104400" cy="3207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8D3BCC2-B953-4077-BBAE-45AE433E8F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6457" y="381060"/>
                  <a:ext cx="12204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99BFD6-C50C-490E-BB2E-74CBBDA2F1FE}"/>
              </a:ext>
            </a:extLst>
          </p:cNvPr>
          <p:cNvGrpSpPr/>
          <p:nvPr/>
        </p:nvGrpSpPr>
        <p:grpSpPr>
          <a:xfrm>
            <a:off x="4098343" y="1091745"/>
            <a:ext cx="260820" cy="221670"/>
            <a:chOff x="5464457" y="312660"/>
            <a:chExt cx="3477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C42AA65-A2A5-4705-86A5-614FB7E4CB8C}"/>
                    </a:ext>
                  </a:extLst>
                </p14:cNvPr>
                <p14:cNvContentPartPr/>
                <p14:nvPr/>
              </p14:nvContentPartPr>
              <p14:xfrm>
                <a:off x="5464457" y="312660"/>
                <a:ext cx="164880" cy="193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C42AA65-A2A5-4705-86A5-614FB7E4CB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55817" y="303660"/>
                  <a:ext cx="182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88E9FDA-388F-49B7-AAB0-E421C7571282}"/>
                    </a:ext>
                  </a:extLst>
                </p14:cNvPr>
                <p14:cNvContentPartPr/>
                <p14:nvPr/>
              </p14:nvContentPartPr>
              <p14:xfrm>
                <a:off x="5586497" y="325620"/>
                <a:ext cx="225720" cy="282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88E9FDA-388F-49B7-AAB0-E421C75712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77497" y="316980"/>
                  <a:ext cx="24336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A8B5D8F-DF94-4362-B625-55B4C86B8C35}"/>
              </a:ext>
            </a:extLst>
          </p:cNvPr>
          <p:cNvGrpSpPr/>
          <p:nvPr/>
        </p:nvGrpSpPr>
        <p:grpSpPr>
          <a:xfrm>
            <a:off x="4515493" y="1016415"/>
            <a:ext cx="214650" cy="334530"/>
            <a:chOff x="6020657" y="212220"/>
            <a:chExt cx="28620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C8D5526-5957-42C0-B242-4E148CD497F4}"/>
                    </a:ext>
                  </a:extLst>
                </p14:cNvPr>
                <p14:cNvContentPartPr/>
                <p14:nvPr/>
              </p14:nvContentPartPr>
              <p14:xfrm>
                <a:off x="6020657" y="275220"/>
                <a:ext cx="136440" cy="207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C8D5526-5957-42C0-B242-4E148CD497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12017" y="266580"/>
                  <a:ext cx="154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6E22287-C80D-46E2-B422-E391A2BF02B9}"/>
                    </a:ext>
                  </a:extLst>
                </p14:cNvPr>
                <p14:cNvContentPartPr/>
                <p14:nvPr/>
              </p14:nvContentPartPr>
              <p14:xfrm>
                <a:off x="6128297" y="212220"/>
                <a:ext cx="178560" cy="252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6E22287-C80D-46E2-B422-E391A2BF02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19297" y="203220"/>
                  <a:ext cx="196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0DBACB2-37F7-41B4-B743-4DB2F1BE00EE}"/>
                    </a:ext>
                  </a:extLst>
                </p14:cNvPr>
                <p14:cNvContentPartPr/>
                <p14:nvPr/>
              </p14:nvContentPartPr>
              <p14:xfrm>
                <a:off x="6151697" y="473940"/>
                <a:ext cx="150480" cy="1843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0DBACB2-37F7-41B4-B743-4DB2F1BE00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3057" y="464940"/>
                  <a:ext cx="1681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D6E1BF4-8437-411B-9DF5-39F2B7B5D6C2}"/>
              </a:ext>
            </a:extLst>
          </p:cNvPr>
          <p:cNvGrpSpPr/>
          <p:nvPr/>
        </p:nvGrpSpPr>
        <p:grpSpPr>
          <a:xfrm>
            <a:off x="844573" y="1090395"/>
            <a:ext cx="2999970" cy="762210"/>
            <a:chOff x="1126097" y="310860"/>
            <a:chExt cx="3999960" cy="10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252E279-57C4-4AF5-B00A-D8035C6F75CD}"/>
                    </a:ext>
                  </a:extLst>
                </p14:cNvPr>
                <p14:cNvContentPartPr/>
                <p14:nvPr/>
              </p14:nvContentPartPr>
              <p14:xfrm>
                <a:off x="1126097" y="353700"/>
                <a:ext cx="244440" cy="345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252E279-57C4-4AF5-B00A-D8035C6F75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7097" y="345060"/>
                  <a:ext cx="262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6DBAD6C-0701-496A-A188-FB69D816110B}"/>
                    </a:ext>
                  </a:extLst>
                </p14:cNvPr>
                <p14:cNvContentPartPr/>
                <p14:nvPr/>
              </p14:nvContentPartPr>
              <p14:xfrm>
                <a:off x="1479257" y="413820"/>
                <a:ext cx="81720" cy="244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6DBAD6C-0701-496A-A188-FB69D81611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70257" y="405180"/>
                  <a:ext cx="99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348F762-7885-4DE2-BFC4-8F8DF689BE45}"/>
                    </a:ext>
                  </a:extLst>
                </p14:cNvPr>
                <p14:cNvContentPartPr/>
                <p14:nvPr/>
              </p14:nvContentPartPr>
              <p14:xfrm>
                <a:off x="1597337" y="446220"/>
                <a:ext cx="133920" cy="1836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348F762-7885-4DE2-BFC4-8F8DF689BE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88697" y="437220"/>
                  <a:ext cx="151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E0C9513-80CC-4DDE-BC66-FCDA28CC13FB}"/>
                    </a:ext>
                  </a:extLst>
                </p14:cNvPr>
                <p14:cNvContentPartPr/>
                <p14:nvPr/>
              </p14:nvContentPartPr>
              <p14:xfrm>
                <a:off x="1736297" y="403020"/>
                <a:ext cx="78120" cy="236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E0C9513-80CC-4DDE-BC66-FCDA28CC13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27657" y="394380"/>
                  <a:ext cx="95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E7D5863-BCFF-4DF4-9EB9-4D77058A7605}"/>
                    </a:ext>
                  </a:extLst>
                </p14:cNvPr>
                <p14:cNvContentPartPr/>
                <p14:nvPr/>
              </p14:nvContentPartPr>
              <p14:xfrm>
                <a:off x="1831337" y="539460"/>
                <a:ext cx="270000" cy="151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E7D5863-BCFF-4DF4-9EB9-4D77058A76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22337" y="530820"/>
                  <a:ext cx="287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8A916B2-9A57-4104-957E-956835F1B7B2}"/>
                    </a:ext>
                  </a:extLst>
                </p14:cNvPr>
                <p14:cNvContentPartPr/>
                <p14:nvPr/>
              </p14:nvContentPartPr>
              <p14:xfrm>
                <a:off x="2229497" y="349740"/>
                <a:ext cx="82440" cy="307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8A916B2-9A57-4104-957E-956835F1B7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20857" y="341100"/>
                  <a:ext cx="1000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57ADB44-FE64-4871-BE46-031A289228D9}"/>
                    </a:ext>
                  </a:extLst>
                </p14:cNvPr>
                <p14:cNvContentPartPr/>
                <p14:nvPr/>
              </p14:nvContentPartPr>
              <p14:xfrm>
                <a:off x="2327777" y="371700"/>
                <a:ext cx="299160" cy="337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57ADB44-FE64-4871-BE46-031A289228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18777" y="362700"/>
                  <a:ext cx="316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5AD2023-4F23-4CEB-8A75-10799D9BCD03}"/>
                    </a:ext>
                  </a:extLst>
                </p14:cNvPr>
                <p14:cNvContentPartPr/>
                <p14:nvPr/>
              </p14:nvContentPartPr>
              <p14:xfrm>
                <a:off x="2740337" y="340020"/>
                <a:ext cx="67320" cy="91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5AD2023-4F23-4CEB-8A75-10799D9BCD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31697" y="331020"/>
                  <a:ext cx="84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0BB23FB-7BFB-4CB8-9903-47E06CE50D60}"/>
                    </a:ext>
                  </a:extLst>
                </p14:cNvPr>
                <p14:cNvContentPartPr/>
                <p14:nvPr/>
              </p14:nvContentPartPr>
              <p14:xfrm>
                <a:off x="2617217" y="517140"/>
                <a:ext cx="317520" cy="142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0BB23FB-7BFB-4CB8-9903-47E06CE50D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08217" y="508500"/>
                  <a:ext cx="335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2A48391-B0B5-4434-86A4-CDE6FD282A9F}"/>
                    </a:ext>
                  </a:extLst>
                </p14:cNvPr>
                <p14:cNvContentPartPr/>
                <p14:nvPr/>
              </p14:nvContentPartPr>
              <p14:xfrm>
                <a:off x="3463217" y="406620"/>
                <a:ext cx="178560" cy="205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2A48391-B0B5-4434-86A4-CDE6FD282A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54217" y="397620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688650A-A19D-4034-B743-ACBDA708B75B}"/>
                    </a:ext>
                  </a:extLst>
                </p14:cNvPr>
                <p14:cNvContentPartPr/>
                <p14:nvPr/>
              </p14:nvContentPartPr>
              <p14:xfrm>
                <a:off x="3687497" y="414180"/>
                <a:ext cx="101880" cy="149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688650A-A19D-4034-B743-ACBDA708B7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8497" y="405540"/>
                  <a:ext cx="119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65F0693-34DA-404F-BCE5-40A9B38653F0}"/>
                    </a:ext>
                  </a:extLst>
                </p14:cNvPr>
                <p14:cNvContentPartPr/>
                <p14:nvPr/>
              </p14:nvContentPartPr>
              <p14:xfrm>
                <a:off x="3784697" y="405180"/>
                <a:ext cx="250920" cy="1724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65F0693-34DA-404F-BCE5-40A9B38653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6057" y="396540"/>
                  <a:ext cx="268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EC97190-92FE-49D5-960F-B8A56A7637F3}"/>
                    </a:ext>
                  </a:extLst>
                </p14:cNvPr>
                <p14:cNvContentPartPr/>
                <p14:nvPr/>
              </p14:nvContentPartPr>
              <p14:xfrm>
                <a:off x="4085297" y="310860"/>
                <a:ext cx="94680" cy="284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EC97190-92FE-49D5-960F-B8A56A7637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76297" y="301860"/>
                  <a:ext cx="1123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16A9778-D8CE-4178-8822-A7CC26A3ACA9}"/>
                    </a:ext>
                  </a:extLst>
                </p14:cNvPr>
                <p14:cNvContentPartPr/>
                <p14:nvPr/>
              </p14:nvContentPartPr>
              <p14:xfrm>
                <a:off x="4187177" y="406980"/>
                <a:ext cx="118440" cy="368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16A9778-D8CE-4178-8822-A7CC26A3AC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78537" y="398340"/>
                  <a:ext cx="1360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37E4EC7-4F8B-4CEE-A998-C381266F37B0}"/>
                    </a:ext>
                  </a:extLst>
                </p14:cNvPr>
                <p14:cNvContentPartPr/>
                <p14:nvPr/>
              </p14:nvContentPartPr>
              <p14:xfrm>
                <a:off x="4295537" y="397260"/>
                <a:ext cx="405000" cy="200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37E4EC7-4F8B-4CEE-A998-C381266F37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86897" y="388620"/>
                  <a:ext cx="422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8CFF0BF-BBA6-4D00-A4EF-128537AA81EE}"/>
                    </a:ext>
                  </a:extLst>
                </p14:cNvPr>
                <p14:cNvContentPartPr/>
                <p14:nvPr/>
              </p14:nvContentPartPr>
              <p14:xfrm>
                <a:off x="4733657" y="431820"/>
                <a:ext cx="135000" cy="18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8CFF0BF-BBA6-4D00-A4EF-128537AA81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4657" y="422820"/>
                  <a:ext cx="152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A9427B0-EEA9-4C6E-8619-42FEE63FA590}"/>
                    </a:ext>
                  </a:extLst>
                </p14:cNvPr>
                <p14:cNvContentPartPr/>
                <p14:nvPr/>
              </p14:nvContentPartPr>
              <p14:xfrm>
                <a:off x="4704857" y="459180"/>
                <a:ext cx="421200" cy="102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A9427B0-EEA9-4C6E-8619-42FEE63FA5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96217" y="450540"/>
                  <a:ext cx="438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2D2FFCB-18E0-4CF7-A6EE-AD9B3F663A04}"/>
                    </a:ext>
                  </a:extLst>
                </p14:cNvPr>
                <p14:cNvContentPartPr/>
                <p14:nvPr/>
              </p14:nvContentPartPr>
              <p14:xfrm>
                <a:off x="1879577" y="755460"/>
                <a:ext cx="2056320" cy="5716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2D2FFCB-18E0-4CF7-A6EE-AD9B3F663A0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70577" y="746820"/>
                  <a:ext cx="2073960" cy="58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9D8EE33-A234-42F5-8BB4-DA1283D509AA}"/>
              </a:ext>
            </a:extLst>
          </p:cNvPr>
          <p:cNvGrpSpPr/>
          <p:nvPr/>
        </p:nvGrpSpPr>
        <p:grpSpPr>
          <a:xfrm>
            <a:off x="1133203" y="2005965"/>
            <a:ext cx="1715040" cy="248130"/>
            <a:chOff x="1510937" y="1531620"/>
            <a:chExt cx="228672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A400241-0B13-4D01-9641-A7744A75E9A9}"/>
                    </a:ext>
                  </a:extLst>
                </p14:cNvPr>
                <p14:cNvContentPartPr/>
                <p14:nvPr/>
              </p14:nvContentPartPr>
              <p14:xfrm>
                <a:off x="1510937" y="1649340"/>
                <a:ext cx="177120" cy="169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A400241-0B13-4D01-9641-A7744A75E9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01937" y="1640340"/>
                  <a:ext cx="194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1E62B07-432A-4DE8-AAC8-E9558A7A658B}"/>
                    </a:ext>
                  </a:extLst>
                </p14:cNvPr>
                <p14:cNvContentPartPr/>
                <p14:nvPr/>
              </p14:nvContentPartPr>
              <p14:xfrm>
                <a:off x="1739177" y="1609740"/>
                <a:ext cx="135720" cy="194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1E62B07-432A-4DE8-AAC8-E9558A7A65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30177" y="1601100"/>
                  <a:ext cx="153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3DA0707-27E5-4B09-8B0A-1CC2DE7D37E3}"/>
                    </a:ext>
                  </a:extLst>
                </p14:cNvPr>
                <p14:cNvContentPartPr/>
                <p14:nvPr/>
              </p14:nvContentPartPr>
              <p14:xfrm>
                <a:off x="1854017" y="1591740"/>
                <a:ext cx="47880" cy="219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3DA0707-27E5-4B09-8B0A-1CC2DE7D37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45017" y="1582740"/>
                  <a:ext cx="65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7DA7948-F1C4-4221-BACE-7FC99368FD63}"/>
                    </a:ext>
                  </a:extLst>
                </p14:cNvPr>
                <p14:cNvContentPartPr/>
                <p14:nvPr/>
              </p14:nvContentPartPr>
              <p14:xfrm>
                <a:off x="1887497" y="1719180"/>
                <a:ext cx="162720" cy="990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7DA7948-F1C4-4221-BACE-7FC99368FD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78497" y="1710540"/>
                  <a:ext cx="180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3F4964A-1978-4E32-9BF1-B22986E1270C}"/>
                    </a:ext>
                  </a:extLst>
                </p14:cNvPr>
                <p14:cNvContentPartPr/>
                <p14:nvPr/>
              </p14:nvContentPartPr>
              <p14:xfrm>
                <a:off x="2231297" y="1656900"/>
                <a:ext cx="25560" cy="1674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3F4964A-1978-4E32-9BF1-B22986E1270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22657" y="1647900"/>
                  <a:ext cx="43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D6EBF74-D32D-4116-8B6A-166CB3855877}"/>
                    </a:ext>
                  </a:extLst>
                </p14:cNvPr>
                <p14:cNvContentPartPr/>
                <p14:nvPr/>
              </p14:nvContentPartPr>
              <p14:xfrm>
                <a:off x="2076857" y="1732860"/>
                <a:ext cx="217080" cy="237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D6EBF74-D32D-4116-8B6A-166CB38558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67857" y="1724220"/>
                  <a:ext cx="234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7319281-A4E3-4644-8A40-61C8114D27B4}"/>
                    </a:ext>
                  </a:extLst>
                </p14:cNvPr>
                <p14:cNvContentPartPr/>
                <p14:nvPr/>
              </p14:nvContentPartPr>
              <p14:xfrm>
                <a:off x="2355857" y="1538460"/>
                <a:ext cx="148680" cy="254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7319281-A4E3-4644-8A40-61C8114D27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46857" y="1529820"/>
                  <a:ext cx="166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FA0677E-CBBF-47BF-9A02-0AF0B7D250F9}"/>
                    </a:ext>
                  </a:extLst>
                </p14:cNvPr>
                <p14:cNvContentPartPr/>
                <p14:nvPr/>
              </p14:nvContentPartPr>
              <p14:xfrm>
                <a:off x="2536217" y="1531620"/>
                <a:ext cx="128520" cy="330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FA0677E-CBBF-47BF-9A02-0AF0B7D250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27577" y="1522980"/>
                  <a:ext cx="1461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948F453C-7F7A-4575-8585-B02878E41884}"/>
                    </a:ext>
                  </a:extLst>
                </p14:cNvPr>
                <p14:cNvContentPartPr/>
                <p14:nvPr/>
              </p14:nvContentPartPr>
              <p14:xfrm>
                <a:off x="2646737" y="1589580"/>
                <a:ext cx="326880" cy="2260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948F453C-7F7A-4575-8585-B02878E4188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8097" y="1580940"/>
                  <a:ext cx="344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4A3252D-F283-44E3-BB19-4B652EB426A1}"/>
                    </a:ext>
                  </a:extLst>
                </p14:cNvPr>
                <p14:cNvContentPartPr/>
                <p14:nvPr/>
              </p14:nvContentPartPr>
              <p14:xfrm>
                <a:off x="2805857" y="1656180"/>
                <a:ext cx="218880" cy="22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4A3252D-F283-44E3-BB19-4B652EB426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6857" y="1647180"/>
                  <a:ext cx="236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9DDE502-A499-4D39-BD2B-62C5CD6373ED}"/>
                    </a:ext>
                  </a:extLst>
                </p14:cNvPr>
                <p14:cNvContentPartPr/>
                <p14:nvPr/>
              </p14:nvContentPartPr>
              <p14:xfrm>
                <a:off x="3138497" y="1558620"/>
                <a:ext cx="334080" cy="2455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9DDE502-A499-4D39-BD2B-62C5CD6373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9857" y="1549980"/>
                  <a:ext cx="351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6714416-1233-478A-92BB-078819D76315}"/>
                    </a:ext>
                  </a:extLst>
                </p14:cNvPr>
                <p14:cNvContentPartPr/>
                <p14:nvPr/>
              </p14:nvContentPartPr>
              <p14:xfrm>
                <a:off x="3342977" y="1554300"/>
                <a:ext cx="454680" cy="1393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6714416-1233-478A-92BB-078819D763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33977" y="1545660"/>
                  <a:ext cx="47232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388C4A0F-FF6D-45DB-B257-672BD9C9D293}"/>
                  </a:ext>
                </a:extLst>
              </p14:cNvPr>
              <p14:cNvContentPartPr/>
              <p14:nvPr/>
            </p14:nvContentPartPr>
            <p14:xfrm>
              <a:off x="1223113" y="1971135"/>
              <a:ext cx="323730" cy="35721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388C4A0F-FF6D-45DB-B257-672BD9C9D29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87143" y="1899189"/>
                <a:ext cx="395310" cy="50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114C0AC-81E6-40BC-B020-4EA0D02507BD}"/>
                  </a:ext>
                </a:extLst>
              </p14:cNvPr>
              <p14:cNvContentPartPr/>
              <p14:nvPr/>
            </p14:nvContentPartPr>
            <p14:xfrm>
              <a:off x="1846003" y="1937655"/>
              <a:ext cx="311040" cy="39231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114C0AC-81E6-40BC-B020-4EA0D02507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10003" y="1865672"/>
                <a:ext cx="382680" cy="535917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그룹 70">
            <a:extLst>
              <a:ext uri="{FF2B5EF4-FFF2-40B4-BE49-F238E27FC236}">
                <a16:creationId xmlns:a16="http://schemas.microsoft.com/office/drawing/2014/main" id="{5964D9FD-73AD-481A-960C-0DEB16DC286F}"/>
              </a:ext>
            </a:extLst>
          </p:cNvPr>
          <p:cNvGrpSpPr/>
          <p:nvPr/>
        </p:nvGrpSpPr>
        <p:grpSpPr>
          <a:xfrm>
            <a:off x="1093783" y="2420415"/>
            <a:ext cx="2756430" cy="319950"/>
            <a:chOff x="1458377" y="2084220"/>
            <a:chExt cx="367524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ECF8AB5-6AA3-4A86-BF6C-F0493FF48B81}"/>
                    </a:ext>
                  </a:extLst>
                </p14:cNvPr>
                <p14:cNvContentPartPr/>
                <p14:nvPr/>
              </p14:nvContentPartPr>
              <p14:xfrm>
                <a:off x="1458377" y="2243340"/>
                <a:ext cx="188640" cy="2293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ECF8AB5-6AA3-4A86-BF6C-F0493FF48B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49377" y="2234700"/>
                  <a:ext cx="206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F456234-FB25-434A-A148-09B8AD9DF0FD}"/>
                    </a:ext>
                  </a:extLst>
                </p14:cNvPr>
                <p14:cNvContentPartPr/>
                <p14:nvPr/>
              </p14:nvContentPartPr>
              <p14:xfrm>
                <a:off x="1702817" y="2215620"/>
                <a:ext cx="131760" cy="2952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F456234-FB25-434A-A148-09B8AD9DF0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93817" y="2206620"/>
                  <a:ext cx="149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5F23341-BCA6-482A-BA64-6B8AA8F7A41E}"/>
                    </a:ext>
                  </a:extLst>
                </p14:cNvPr>
                <p14:cNvContentPartPr/>
                <p14:nvPr/>
              </p14:nvContentPartPr>
              <p14:xfrm>
                <a:off x="1810457" y="2277180"/>
                <a:ext cx="132120" cy="1854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5F23341-BCA6-482A-BA64-6B8AA8F7A4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01817" y="2268180"/>
                  <a:ext cx="149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9CA4845-BA7B-4745-89E4-A9ABC26FD65D}"/>
                    </a:ext>
                  </a:extLst>
                </p14:cNvPr>
                <p14:cNvContentPartPr/>
                <p14:nvPr/>
              </p14:nvContentPartPr>
              <p14:xfrm>
                <a:off x="1927457" y="2228940"/>
                <a:ext cx="118440" cy="2559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9CA4845-BA7B-4745-89E4-A9ABC26FD6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18457" y="2219940"/>
                  <a:ext cx="136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E4CFBA2-2295-4539-B137-23BF0A1FF1A7}"/>
                    </a:ext>
                  </a:extLst>
                </p14:cNvPr>
                <p14:cNvContentPartPr/>
                <p14:nvPr/>
              </p14:nvContentPartPr>
              <p14:xfrm>
                <a:off x="2046977" y="2299860"/>
                <a:ext cx="223200" cy="1375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E4CFBA2-2295-4539-B137-23BF0A1FF1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37977" y="2291220"/>
                  <a:ext cx="240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F9B2F49-9A6A-4427-BFD8-0DA078977DD0}"/>
                    </a:ext>
                  </a:extLst>
                </p14:cNvPr>
                <p14:cNvContentPartPr/>
                <p14:nvPr/>
              </p14:nvContentPartPr>
              <p14:xfrm>
                <a:off x="2259377" y="2293380"/>
                <a:ext cx="82800" cy="137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F9B2F49-9A6A-4427-BFD8-0DA078977D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50377" y="2284740"/>
                  <a:ext cx="100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F9B4665-57C5-440D-8FA4-553EE096C900}"/>
                    </a:ext>
                  </a:extLst>
                </p14:cNvPr>
                <p14:cNvContentPartPr/>
                <p14:nvPr/>
              </p14:nvContentPartPr>
              <p14:xfrm>
                <a:off x="2394017" y="2222100"/>
                <a:ext cx="123840" cy="2451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F9B4665-57C5-440D-8FA4-553EE096C90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5017" y="2213100"/>
                  <a:ext cx="141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AD9E95D-51F9-4CA6-AFED-7F06218BDD3D}"/>
                    </a:ext>
                  </a:extLst>
                </p14:cNvPr>
                <p14:cNvContentPartPr/>
                <p14:nvPr/>
              </p14:nvContentPartPr>
              <p14:xfrm>
                <a:off x="2532977" y="2223540"/>
                <a:ext cx="293400" cy="2829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AD9E95D-51F9-4CA6-AFED-7F06218BDD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23977" y="2214540"/>
                  <a:ext cx="3110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2CB9F0B-691E-4553-88BE-D815A50CBA94}"/>
                    </a:ext>
                  </a:extLst>
                </p14:cNvPr>
                <p14:cNvContentPartPr/>
                <p14:nvPr/>
              </p14:nvContentPartPr>
              <p14:xfrm>
                <a:off x="2928617" y="2123460"/>
                <a:ext cx="108000" cy="3214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2CB9F0B-691E-4553-88BE-D815A50CBA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19977" y="2114460"/>
                  <a:ext cx="1256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A23DB7A-8D6F-45B4-87C8-AE35B1E63B7C}"/>
                    </a:ext>
                  </a:extLst>
                </p14:cNvPr>
                <p14:cNvContentPartPr/>
                <p14:nvPr/>
              </p14:nvContentPartPr>
              <p14:xfrm>
                <a:off x="3110777" y="2162340"/>
                <a:ext cx="128160" cy="2203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A23DB7A-8D6F-45B4-87C8-AE35B1E63B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01777" y="2153700"/>
                  <a:ext cx="145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18EDDA5-FBF6-4D71-8A50-C7937976F12C}"/>
                    </a:ext>
                  </a:extLst>
                </p14:cNvPr>
                <p14:cNvContentPartPr/>
                <p14:nvPr/>
              </p14:nvContentPartPr>
              <p14:xfrm>
                <a:off x="3239297" y="2141820"/>
                <a:ext cx="123840" cy="3463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18EDDA5-FBF6-4D71-8A50-C7937976F1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30657" y="2133180"/>
                  <a:ext cx="1414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EC940E3-3BDE-4D65-8D32-3E231A8EF07C}"/>
                    </a:ext>
                  </a:extLst>
                </p14:cNvPr>
                <p14:cNvContentPartPr/>
                <p14:nvPr/>
              </p14:nvContentPartPr>
              <p14:xfrm>
                <a:off x="3450257" y="2219580"/>
                <a:ext cx="144720" cy="2480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EC940E3-3BDE-4D65-8D32-3E231A8EF0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41617" y="2210940"/>
                  <a:ext cx="162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80661BD-FF34-4684-908C-98A74728EFD8}"/>
                    </a:ext>
                  </a:extLst>
                </p14:cNvPr>
                <p14:cNvContentPartPr/>
                <p14:nvPr/>
              </p14:nvContentPartPr>
              <p14:xfrm>
                <a:off x="3501017" y="2300580"/>
                <a:ext cx="195840" cy="255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80661BD-FF34-4684-908C-98A74728EF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92377" y="2291580"/>
                  <a:ext cx="213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326DC76-D440-4BC0-8856-D0C59E8EA8E2}"/>
                    </a:ext>
                  </a:extLst>
                </p14:cNvPr>
                <p14:cNvContentPartPr/>
                <p14:nvPr/>
              </p14:nvContentPartPr>
              <p14:xfrm>
                <a:off x="3728537" y="2136420"/>
                <a:ext cx="82800" cy="285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326DC76-D440-4BC0-8856-D0C59E8EA8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19897" y="2127420"/>
                  <a:ext cx="100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7835DC9-D80F-4F35-9099-4A0A9F95886D}"/>
                    </a:ext>
                  </a:extLst>
                </p14:cNvPr>
                <p14:cNvContentPartPr/>
                <p14:nvPr/>
              </p14:nvContentPartPr>
              <p14:xfrm>
                <a:off x="3891617" y="2161260"/>
                <a:ext cx="32400" cy="2278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7835DC9-D80F-4F35-9099-4A0A9F95886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82617" y="2152260"/>
                  <a:ext cx="50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E15F563E-376A-452C-BCD7-F6B1BF38EAB1}"/>
                    </a:ext>
                  </a:extLst>
                </p14:cNvPr>
                <p14:cNvContentPartPr/>
                <p14:nvPr/>
              </p14:nvContentPartPr>
              <p14:xfrm>
                <a:off x="3931577" y="2243700"/>
                <a:ext cx="108000" cy="878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E15F563E-376A-452C-BCD7-F6B1BF38EA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22937" y="2235060"/>
                  <a:ext cx="125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E709A0C-30F5-4406-9E6C-D99BC0D9938D}"/>
                    </a:ext>
                  </a:extLst>
                </p14:cNvPr>
                <p14:cNvContentPartPr/>
                <p14:nvPr/>
              </p14:nvContentPartPr>
              <p14:xfrm>
                <a:off x="3971177" y="2084220"/>
                <a:ext cx="165240" cy="4060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E709A0C-30F5-4406-9E6C-D99BC0D9938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62177" y="2075580"/>
                  <a:ext cx="1828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808F8C7B-35F9-4A50-8BDA-9C86ECB7A43C}"/>
                    </a:ext>
                  </a:extLst>
                </p14:cNvPr>
                <p14:cNvContentPartPr/>
                <p14:nvPr/>
              </p14:nvContentPartPr>
              <p14:xfrm>
                <a:off x="4321097" y="2196900"/>
                <a:ext cx="24480" cy="17208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808F8C7B-35F9-4A50-8BDA-9C86ECB7A43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12097" y="2188260"/>
                  <a:ext cx="42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739C341-E11D-4933-9999-C8E0730348C8}"/>
                    </a:ext>
                  </a:extLst>
                </p14:cNvPr>
                <p14:cNvContentPartPr/>
                <p14:nvPr/>
              </p14:nvContentPartPr>
              <p14:xfrm>
                <a:off x="4208777" y="2139660"/>
                <a:ext cx="506520" cy="2386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739C341-E11D-4933-9999-C8E0730348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00137" y="2131020"/>
                  <a:ext cx="524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CCA95A72-25B2-4BE8-B92C-26178C566043}"/>
                    </a:ext>
                  </a:extLst>
                </p14:cNvPr>
                <p14:cNvContentPartPr/>
                <p14:nvPr/>
              </p14:nvContentPartPr>
              <p14:xfrm>
                <a:off x="4740497" y="2215620"/>
                <a:ext cx="179640" cy="507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CCA95A72-25B2-4BE8-B92C-26178C5660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31497" y="2206980"/>
                  <a:ext cx="197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043BAA3-0DB0-4604-A5C1-B8D3A66DA36C}"/>
                    </a:ext>
                  </a:extLst>
                </p14:cNvPr>
                <p14:cNvContentPartPr/>
                <p14:nvPr/>
              </p14:nvContentPartPr>
              <p14:xfrm>
                <a:off x="4978457" y="2150820"/>
                <a:ext cx="155160" cy="1652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043BAA3-0DB0-4604-A5C1-B8D3A66DA3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69457" y="2142180"/>
                  <a:ext cx="1728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C932535-6503-4463-8841-4F5996DE8FFB}"/>
              </a:ext>
            </a:extLst>
          </p:cNvPr>
          <p:cNvGrpSpPr/>
          <p:nvPr/>
        </p:nvGrpSpPr>
        <p:grpSpPr>
          <a:xfrm>
            <a:off x="1066243" y="2965275"/>
            <a:ext cx="328320" cy="207630"/>
            <a:chOff x="1421657" y="2810700"/>
            <a:chExt cx="4377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AD6682F-3E38-45BB-A552-73C6E221F612}"/>
                    </a:ext>
                  </a:extLst>
                </p14:cNvPr>
                <p14:cNvContentPartPr/>
                <p14:nvPr/>
              </p14:nvContentPartPr>
              <p14:xfrm>
                <a:off x="1421657" y="2908260"/>
                <a:ext cx="149760" cy="1792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AD6682F-3E38-45BB-A552-73C6E221F6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12657" y="2899620"/>
                  <a:ext cx="167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DE93DB91-4F80-48CF-8AD0-A340497BC870}"/>
                    </a:ext>
                  </a:extLst>
                </p14:cNvPr>
                <p14:cNvContentPartPr/>
                <p14:nvPr/>
              </p14:nvContentPartPr>
              <p14:xfrm>
                <a:off x="1619657" y="2854980"/>
                <a:ext cx="133200" cy="1706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DE93DB91-4F80-48CF-8AD0-A340497BC8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10657" y="2846340"/>
                  <a:ext cx="150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8351544-631C-4C33-99C3-6FFFDE51FEA9}"/>
                    </a:ext>
                  </a:extLst>
                </p14:cNvPr>
                <p14:cNvContentPartPr/>
                <p14:nvPr/>
              </p14:nvContentPartPr>
              <p14:xfrm>
                <a:off x="1748177" y="2810700"/>
                <a:ext cx="111240" cy="2484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8351544-631C-4C33-99C3-6FFFDE51FE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39537" y="2801700"/>
                  <a:ext cx="12888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AAEEA61-076F-47A0-BDAE-9A6D98120927}"/>
              </a:ext>
            </a:extLst>
          </p:cNvPr>
          <p:cNvGrpSpPr/>
          <p:nvPr/>
        </p:nvGrpSpPr>
        <p:grpSpPr>
          <a:xfrm>
            <a:off x="1536853" y="2919105"/>
            <a:ext cx="602370" cy="228420"/>
            <a:chOff x="2049137" y="2749140"/>
            <a:chExt cx="8031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AE0A8864-2F1D-47B7-9E61-544266BC62FD}"/>
                    </a:ext>
                  </a:extLst>
                </p14:cNvPr>
                <p14:cNvContentPartPr/>
                <p14:nvPr/>
              </p14:nvContentPartPr>
              <p14:xfrm>
                <a:off x="2170097" y="2870820"/>
                <a:ext cx="18360" cy="1710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AE0A8864-2F1D-47B7-9E61-544266BC62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61457" y="2861820"/>
                  <a:ext cx="36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F3C73A6-A49F-42B7-A1F9-AAF7E7A4C70A}"/>
                    </a:ext>
                  </a:extLst>
                </p14:cNvPr>
                <p14:cNvContentPartPr/>
                <p14:nvPr/>
              </p14:nvContentPartPr>
              <p14:xfrm>
                <a:off x="2049137" y="2927340"/>
                <a:ext cx="225000" cy="388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F3C73A6-A49F-42B7-A1F9-AAF7E7A4C7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40497" y="2918700"/>
                  <a:ext cx="242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7E98E90C-0777-41BD-A2B1-9AC943AC74EB}"/>
                    </a:ext>
                  </a:extLst>
                </p14:cNvPr>
                <p14:cNvContentPartPr/>
                <p14:nvPr/>
              </p14:nvContentPartPr>
              <p14:xfrm>
                <a:off x="2360177" y="2849580"/>
                <a:ext cx="161640" cy="2041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7E98E90C-0777-41BD-A2B1-9AC943AC74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51177" y="2840580"/>
                  <a:ext cx="179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DC03F4E-1E52-44CD-83B9-5D0D1AF453D1}"/>
                    </a:ext>
                  </a:extLst>
                </p14:cNvPr>
                <p14:cNvContentPartPr/>
                <p14:nvPr/>
              </p14:nvContentPartPr>
              <p14:xfrm>
                <a:off x="2448377" y="2749140"/>
                <a:ext cx="158400" cy="2325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DC03F4E-1E52-44CD-83B9-5D0D1AF453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39737" y="2740500"/>
                  <a:ext cx="176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004BC5F9-6D0D-44E9-9AE1-125E72615B5E}"/>
                    </a:ext>
                  </a:extLst>
                </p14:cNvPr>
                <p14:cNvContentPartPr/>
                <p14:nvPr/>
              </p14:nvContentPartPr>
              <p14:xfrm>
                <a:off x="2739257" y="2771820"/>
                <a:ext cx="16920" cy="2462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004BC5F9-6D0D-44E9-9AE1-125E72615B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30617" y="2762820"/>
                  <a:ext cx="3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AEDA0A50-A6DF-4899-9423-97892FDF2330}"/>
                    </a:ext>
                  </a:extLst>
                </p14:cNvPr>
                <p14:cNvContentPartPr/>
                <p14:nvPr/>
              </p14:nvContentPartPr>
              <p14:xfrm>
                <a:off x="2759417" y="2824380"/>
                <a:ext cx="92880" cy="1771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AEDA0A50-A6DF-4899-9423-97892FDF23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50777" y="2815740"/>
                  <a:ext cx="1105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A21D91A-DA83-4639-9C96-E8F5D5A34E44}"/>
              </a:ext>
            </a:extLst>
          </p:cNvPr>
          <p:cNvGrpSpPr/>
          <p:nvPr/>
        </p:nvGrpSpPr>
        <p:grpSpPr>
          <a:xfrm>
            <a:off x="2280163" y="2908845"/>
            <a:ext cx="1877310" cy="308880"/>
            <a:chOff x="3040217" y="2735460"/>
            <a:chExt cx="25030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6B098D7-7ACE-4D12-9E2F-14FC46399705}"/>
                    </a:ext>
                  </a:extLst>
                </p14:cNvPr>
                <p14:cNvContentPartPr/>
                <p14:nvPr/>
              </p14:nvContentPartPr>
              <p14:xfrm>
                <a:off x="3040217" y="2797020"/>
                <a:ext cx="230760" cy="2577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6B098D7-7ACE-4D12-9E2F-14FC463997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31577" y="2788020"/>
                  <a:ext cx="2484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B0546444-29FA-44B7-B2D9-CE530127EB77}"/>
                    </a:ext>
                  </a:extLst>
                </p14:cNvPr>
                <p14:cNvContentPartPr/>
                <p14:nvPr/>
              </p14:nvContentPartPr>
              <p14:xfrm>
                <a:off x="3438377" y="2766780"/>
                <a:ext cx="104760" cy="2768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B0546444-29FA-44B7-B2D9-CE530127EB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29377" y="2757780"/>
                  <a:ext cx="122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617620B8-1D91-4973-A237-3BF5178F8F2A}"/>
                    </a:ext>
                  </a:extLst>
                </p14:cNvPr>
                <p14:cNvContentPartPr/>
                <p14:nvPr/>
              </p14:nvContentPartPr>
              <p14:xfrm>
                <a:off x="3537377" y="2812500"/>
                <a:ext cx="151920" cy="3348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617620B8-1D91-4973-A237-3BF5178F8F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28737" y="2803500"/>
                  <a:ext cx="169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8354380-75C4-49F1-B1D2-EE5256D6E9D2}"/>
                    </a:ext>
                  </a:extLst>
                </p14:cNvPr>
                <p14:cNvContentPartPr/>
                <p14:nvPr/>
              </p14:nvContentPartPr>
              <p14:xfrm>
                <a:off x="3732857" y="3002220"/>
                <a:ext cx="16920" cy="1288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8354380-75C4-49F1-B1D2-EE5256D6E9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23857" y="2993220"/>
                  <a:ext cx="34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D378D926-76D2-4923-9F08-5271E7D72B0B}"/>
                    </a:ext>
                  </a:extLst>
                </p14:cNvPr>
                <p14:cNvContentPartPr/>
                <p14:nvPr/>
              </p14:nvContentPartPr>
              <p14:xfrm>
                <a:off x="3853817" y="2849580"/>
                <a:ext cx="279000" cy="1767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D378D926-76D2-4923-9F08-5271E7D72B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44817" y="2840940"/>
                  <a:ext cx="296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F9A59EA3-C638-4401-99F1-898452869FDC}"/>
                    </a:ext>
                  </a:extLst>
                </p14:cNvPr>
                <p14:cNvContentPartPr/>
                <p14:nvPr/>
              </p14:nvContentPartPr>
              <p14:xfrm>
                <a:off x="4168457" y="2744820"/>
                <a:ext cx="87480" cy="3236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F9A59EA3-C638-4401-99F1-898452869F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59457" y="2735820"/>
                  <a:ext cx="105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FE79194-53BF-4AF9-AF93-182E03BA688A}"/>
                    </a:ext>
                  </a:extLst>
                </p14:cNvPr>
                <p14:cNvContentPartPr/>
                <p14:nvPr/>
              </p14:nvContentPartPr>
              <p14:xfrm>
                <a:off x="4233617" y="2735460"/>
                <a:ext cx="180360" cy="2552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FE79194-53BF-4AF9-AF93-182E03BA688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24977" y="2726820"/>
                  <a:ext cx="198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F82CFA9-18AB-48DE-BC4F-1DCDC64F68CE}"/>
                    </a:ext>
                  </a:extLst>
                </p14:cNvPr>
                <p14:cNvContentPartPr/>
                <p14:nvPr/>
              </p14:nvContentPartPr>
              <p14:xfrm>
                <a:off x="4440617" y="2763540"/>
                <a:ext cx="342000" cy="2152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F82CFA9-18AB-48DE-BC4F-1DCDC64F68C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31617" y="2754900"/>
                  <a:ext cx="359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D9599714-C842-4B91-B3F8-39FF08A797E0}"/>
                    </a:ext>
                  </a:extLst>
                </p14:cNvPr>
                <p14:cNvContentPartPr/>
                <p14:nvPr/>
              </p14:nvContentPartPr>
              <p14:xfrm>
                <a:off x="4669217" y="2802060"/>
                <a:ext cx="410400" cy="1850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D9599714-C842-4B91-B3F8-39FF08A797E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60577" y="2793060"/>
                  <a:ext cx="42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47D3FD3-AF86-4A39-8EB6-9757EA9D7038}"/>
                    </a:ext>
                  </a:extLst>
                </p14:cNvPr>
                <p14:cNvContentPartPr/>
                <p14:nvPr/>
              </p14:nvContentPartPr>
              <p14:xfrm>
                <a:off x="5163857" y="2802420"/>
                <a:ext cx="110880" cy="226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47D3FD3-AF86-4A39-8EB6-9757EA9D70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55217" y="2793780"/>
                  <a:ext cx="128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0BD9B16-6C6A-486D-AFDC-5D9FF4B87E9F}"/>
                    </a:ext>
                  </a:extLst>
                </p14:cNvPr>
                <p14:cNvContentPartPr/>
                <p14:nvPr/>
              </p14:nvContentPartPr>
              <p14:xfrm>
                <a:off x="5149097" y="2758860"/>
                <a:ext cx="394200" cy="2142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0BD9B16-6C6A-486D-AFDC-5D9FF4B87E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40097" y="2749860"/>
                  <a:ext cx="41184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49FF1C97-425C-422C-B327-054D54706B3E}"/>
                  </a:ext>
                </a:extLst>
              </p14:cNvPr>
              <p14:cNvContentPartPr/>
              <p14:nvPr/>
            </p14:nvContentPartPr>
            <p14:xfrm>
              <a:off x="1763383" y="3216645"/>
              <a:ext cx="244890" cy="837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49FF1C97-425C-422C-B327-054D54706B3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754393" y="3207926"/>
                <a:ext cx="262511" cy="25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A5F7B00E-28B1-45B3-B736-AA4A9572A998}"/>
                  </a:ext>
                </a:extLst>
              </p14:cNvPr>
              <p14:cNvContentPartPr/>
              <p14:nvPr/>
            </p14:nvContentPartPr>
            <p14:xfrm>
              <a:off x="3017533" y="3197475"/>
              <a:ext cx="316170" cy="1971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A5F7B00E-28B1-45B3-B736-AA4A9572A99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008541" y="3188516"/>
                <a:ext cx="333795" cy="3727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B1F8140-6AF0-4420-BA20-8332027A9A21}"/>
              </a:ext>
            </a:extLst>
          </p:cNvPr>
          <p:cNvGrpSpPr/>
          <p:nvPr/>
        </p:nvGrpSpPr>
        <p:grpSpPr>
          <a:xfrm>
            <a:off x="1294933" y="3584655"/>
            <a:ext cx="1129140" cy="318330"/>
            <a:chOff x="1726577" y="3636540"/>
            <a:chExt cx="150552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F08DCF2-4B51-456E-B52B-C5AB04D324D1}"/>
                    </a:ext>
                  </a:extLst>
                </p14:cNvPr>
                <p14:cNvContentPartPr/>
                <p14:nvPr/>
              </p14:nvContentPartPr>
              <p14:xfrm>
                <a:off x="1726577" y="3697020"/>
                <a:ext cx="192960" cy="3639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F08DCF2-4B51-456E-B52B-C5AB04D324D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17577" y="3688020"/>
                  <a:ext cx="2106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302751AF-64CE-43BB-9A99-89DEE1D05891}"/>
                    </a:ext>
                  </a:extLst>
                </p14:cNvPr>
                <p14:cNvContentPartPr/>
                <p14:nvPr/>
              </p14:nvContentPartPr>
              <p14:xfrm>
                <a:off x="1891457" y="3795300"/>
                <a:ext cx="189000" cy="1958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302751AF-64CE-43BB-9A99-89DEE1D058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82457" y="3786660"/>
                  <a:ext cx="206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B1646B56-83CF-4E25-9D19-96634B16AED9}"/>
                    </a:ext>
                  </a:extLst>
                </p14:cNvPr>
                <p14:cNvContentPartPr/>
                <p14:nvPr/>
              </p14:nvContentPartPr>
              <p14:xfrm>
                <a:off x="1982177" y="3636540"/>
                <a:ext cx="213480" cy="1076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B1646B56-83CF-4E25-9D19-96634B16AED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73177" y="3627900"/>
                  <a:ext cx="231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14E95694-DB46-4DB7-AB3D-91E471A32275}"/>
                    </a:ext>
                  </a:extLst>
                </p14:cNvPr>
                <p14:cNvContentPartPr/>
                <p14:nvPr/>
              </p14:nvContentPartPr>
              <p14:xfrm>
                <a:off x="2120057" y="3762180"/>
                <a:ext cx="246960" cy="21312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14E95694-DB46-4DB7-AB3D-91E471A3227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11417" y="3753540"/>
                  <a:ext cx="264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8EAE4265-84D1-4441-A254-FA7EACABD955}"/>
                    </a:ext>
                  </a:extLst>
                </p14:cNvPr>
                <p14:cNvContentPartPr/>
                <p14:nvPr/>
              </p14:nvContentPartPr>
              <p14:xfrm>
                <a:off x="2457737" y="3679020"/>
                <a:ext cx="119880" cy="31608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8EAE4265-84D1-4441-A254-FA7EACABD95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49097" y="3670380"/>
                  <a:ext cx="137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FCF96A45-AF95-47FE-91C0-39A0D928BA6E}"/>
                    </a:ext>
                  </a:extLst>
                </p14:cNvPr>
                <p14:cNvContentPartPr/>
                <p14:nvPr/>
              </p14:nvContentPartPr>
              <p14:xfrm>
                <a:off x="2490497" y="3668220"/>
                <a:ext cx="196920" cy="889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FCF96A45-AF95-47FE-91C0-39A0D928BA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81497" y="3659580"/>
                  <a:ext cx="214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BCD88353-4043-4617-B30C-23CE5C5C7024}"/>
                    </a:ext>
                  </a:extLst>
                </p14:cNvPr>
                <p14:cNvContentPartPr/>
                <p14:nvPr/>
              </p14:nvContentPartPr>
              <p14:xfrm>
                <a:off x="2683097" y="3649860"/>
                <a:ext cx="117720" cy="3502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BCD88353-4043-4617-B30C-23CE5C5C702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74457" y="3640860"/>
                  <a:ext cx="135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8A8A2A0-12EC-4291-9574-FE719FAA7EF9}"/>
                    </a:ext>
                  </a:extLst>
                </p14:cNvPr>
                <p14:cNvContentPartPr/>
                <p14:nvPr/>
              </p14:nvContentPartPr>
              <p14:xfrm>
                <a:off x="2870657" y="3731940"/>
                <a:ext cx="132120" cy="2044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8A8A2A0-12EC-4291-9574-FE719FAA7E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61657" y="3722940"/>
                  <a:ext cx="149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CE07ED3-3F59-412B-87BE-9F41C1B4ECA8}"/>
                    </a:ext>
                  </a:extLst>
                </p14:cNvPr>
                <p14:cNvContentPartPr/>
                <p14:nvPr/>
              </p14:nvContentPartPr>
              <p14:xfrm>
                <a:off x="3065057" y="3808980"/>
                <a:ext cx="167040" cy="9288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CE07ED3-3F59-412B-87BE-9F41C1B4ECA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56057" y="3799980"/>
                  <a:ext cx="18468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41E8B545-F286-405F-8AE4-D35CD50A4122}"/>
                  </a:ext>
                </a:extLst>
              </p14:cNvPr>
              <p14:cNvContentPartPr/>
              <p14:nvPr/>
            </p14:nvContentPartPr>
            <p14:xfrm>
              <a:off x="2602273" y="3748005"/>
              <a:ext cx="143100" cy="14040"/>
            </p14:xfrm>
          </p:contentPart>
        </mc:Choice>
        <mc:Fallback xmlns=""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41E8B545-F286-405F-8AE4-D35CD50A412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593284" y="3739005"/>
                <a:ext cx="160718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63B320C-B219-4F5B-9703-FCB3541BF159}"/>
              </a:ext>
            </a:extLst>
          </p:cNvPr>
          <p:cNvGrpSpPr/>
          <p:nvPr/>
        </p:nvGrpSpPr>
        <p:grpSpPr>
          <a:xfrm>
            <a:off x="2906293" y="3598155"/>
            <a:ext cx="417150" cy="241920"/>
            <a:chOff x="3875057" y="3654540"/>
            <a:chExt cx="5562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54608769-21F6-4622-B603-AB4860F01BE3}"/>
                    </a:ext>
                  </a:extLst>
                </p14:cNvPr>
                <p14:cNvContentPartPr/>
                <p14:nvPr/>
              </p14:nvContentPartPr>
              <p14:xfrm>
                <a:off x="3875057" y="3687300"/>
                <a:ext cx="109800" cy="28980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54608769-21F6-4622-B603-AB4860F01B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66057" y="3678660"/>
                  <a:ext cx="127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E6123FD4-B12E-4283-832D-7F5219FE2A5A}"/>
                    </a:ext>
                  </a:extLst>
                </p14:cNvPr>
                <p14:cNvContentPartPr/>
                <p14:nvPr/>
              </p14:nvContentPartPr>
              <p14:xfrm>
                <a:off x="4052897" y="3696300"/>
                <a:ext cx="153000" cy="23220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E6123FD4-B12E-4283-832D-7F5219FE2A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43897" y="3687300"/>
                  <a:ext cx="170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EBCB5E84-DF89-4A7C-A8C6-3DBDB591AFCB}"/>
                    </a:ext>
                  </a:extLst>
                </p14:cNvPr>
                <p14:cNvContentPartPr/>
                <p14:nvPr/>
              </p14:nvContentPartPr>
              <p14:xfrm>
                <a:off x="4192937" y="3711420"/>
                <a:ext cx="126000" cy="18972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EBCB5E84-DF89-4A7C-A8C6-3DBDB591AF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84297" y="3702420"/>
                  <a:ext cx="143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9B15E9D4-5B78-4E72-98BA-8FB208111081}"/>
                    </a:ext>
                  </a:extLst>
                </p14:cNvPr>
                <p14:cNvContentPartPr/>
                <p14:nvPr/>
              </p14:nvContentPartPr>
              <p14:xfrm>
                <a:off x="4278977" y="3654540"/>
                <a:ext cx="152280" cy="297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9B15E9D4-5B78-4E72-98BA-8FB2081110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70337" y="3645540"/>
                  <a:ext cx="16992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6402585C-6906-4069-8024-18E1606D8A3D}"/>
                  </a:ext>
                </a:extLst>
              </p14:cNvPr>
              <p14:cNvContentPartPr/>
              <p14:nvPr/>
            </p14:nvContentPartPr>
            <p14:xfrm>
              <a:off x="962833" y="3185325"/>
              <a:ext cx="109890" cy="6426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6402585C-6906-4069-8024-18E1606D8A3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53855" y="3176350"/>
                <a:ext cx="127487" cy="81851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6136B9AF-6CB5-4E77-B862-C38C3C1E7D7B}"/>
              </a:ext>
            </a:extLst>
          </p:cNvPr>
          <p:cNvGrpSpPr/>
          <p:nvPr/>
        </p:nvGrpSpPr>
        <p:grpSpPr>
          <a:xfrm>
            <a:off x="3387973" y="3526875"/>
            <a:ext cx="1097010" cy="373410"/>
            <a:chOff x="4517297" y="3559500"/>
            <a:chExt cx="146268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37B1C187-A3EF-4B03-81E5-7D753A8E7A94}"/>
                    </a:ext>
                  </a:extLst>
                </p14:cNvPr>
                <p14:cNvContentPartPr/>
                <p14:nvPr/>
              </p14:nvContentPartPr>
              <p14:xfrm>
                <a:off x="4645817" y="3712860"/>
                <a:ext cx="22680" cy="2055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37B1C187-A3EF-4B03-81E5-7D753A8E7A9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37177" y="3704220"/>
                  <a:ext cx="40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CBE4EF8B-5C7C-4ED2-B21E-5EFDE713C828}"/>
                    </a:ext>
                  </a:extLst>
                </p14:cNvPr>
                <p14:cNvContentPartPr/>
                <p14:nvPr/>
              </p14:nvContentPartPr>
              <p14:xfrm>
                <a:off x="4517297" y="3804660"/>
                <a:ext cx="206280" cy="439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CBE4EF8B-5C7C-4ED2-B21E-5EFDE713C82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08657" y="3795660"/>
                  <a:ext cx="223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16EE8D1-4074-44C7-BBB4-254E102B5B3C}"/>
                    </a:ext>
                  </a:extLst>
                </p14:cNvPr>
                <p14:cNvContentPartPr/>
                <p14:nvPr/>
              </p14:nvContentPartPr>
              <p14:xfrm>
                <a:off x="4795937" y="3587220"/>
                <a:ext cx="132480" cy="3373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16EE8D1-4074-44C7-BBB4-254E102B5B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787297" y="3578580"/>
                  <a:ext cx="150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428F30D3-CE68-4FFA-8B59-92D170668041}"/>
                    </a:ext>
                  </a:extLst>
                </p14:cNvPr>
                <p14:cNvContentPartPr/>
                <p14:nvPr/>
              </p14:nvContentPartPr>
              <p14:xfrm>
                <a:off x="4931297" y="3670020"/>
                <a:ext cx="138960" cy="33876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428F30D3-CE68-4FFA-8B59-92D17066804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22657" y="3661020"/>
                  <a:ext cx="156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386E9A27-DC7D-4630-B6CA-E3759B310D71}"/>
                    </a:ext>
                  </a:extLst>
                </p14:cNvPr>
                <p14:cNvContentPartPr/>
                <p14:nvPr/>
              </p14:nvContentPartPr>
              <p14:xfrm>
                <a:off x="5142977" y="3706020"/>
                <a:ext cx="263520" cy="2764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386E9A27-DC7D-4630-B6CA-E3759B310D7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33977" y="3697020"/>
                  <a:ext cx="281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8357DFEF-AC05-40E3-ABFB-0B5FCC19BD6C}"/>
                    </a:ext>
                  </a:extLst>
                </p14:cNvPr>
                <p14:cNvContentPartPr/>
                <p14:nvPr/>
              </p14:nvContentPartPr>
              <p14:xfrm>
                <a:off x="5284817" y="3713220"/>
                <a:ext cx="395280" cy="18144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8357DFEF-AC05-40E3-ABFB-0B5FCC19BD6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76177" y="3704220"/>
                  <a:ext cx="412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6706016C-142F-4156-A46B-081D1A61FFFF}"/>
                    </a:ext>
                  </a:extLst>
                </p14:cNvPr>
                <p14:cNvContentPartPr/>
                <p14:nvPr/>
              </p14:nvContentPartPr>
              <p14:xfrm>
                <a:off x="5815817" y="3559500"/>
                <a:ext cx="164160" cy="4978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6706016C-142F-4156-A46B-081D1A61FFF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07177" y="3550500"/>
                  <a:ext cx="181800" cy="51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4C72D6B3-A1D0-4760-BCA6-0AF1E91910F8}"/>
                  </a:ext>
                </a:extLst>
              </p14:cNvPr>
              <p14:cNvContentPartPr/>
              <p14:nvPr/>
            </p14:nvContentPartPr>
            <p14:xfrm>
              <a:off x="1340293" y="4355505"/>
              <a:ext cx="42660" cy="69660"/>
            </p14:xfrm>
          </p:contentPart>
        </mc:Choice>
        <mc:Fallback xmlns=""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4C72D6B3-A1D0-4760-BCA6-0AF1E91910F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331331" y="4346528"/>
                <a:ext cx="60226" cy="87255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ED476FF-9A9C-40E1-8A3D-7F6933316E17}"/>
              </a:ext>
            </a:extLst>
          </p:cNvPr>
          <p:cNvGrpSpPr/>
          <p:nvPr/>
        </p:nvGrpSpPr>
        <p:grpSpPr>
          <a:xfrm>
            <a:off x="1250113" y="4505085"/>
            <a:ext cx="181170" cy="50760"/>
            <a:chOff x="1666817" y="4863780"/>
            <a:chExt cx="241560" cy="6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9366F5C6-F3A8-41C3-8D02-E4EFA560D858}"/>
                    </a:ext>
                  </a:extLst>
                </p14:cNvPr>
                <p14:cNvContentPartPr/>
                <p14:nvPr/>
              </p14:nvContentPartPr>
              <p14:xfrm>
                <a:off x="1666817" y="4863780"/>
                <a:ext cx="108000" cy="676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9366F5C6-F3A8-41C3-8D02-E4EFA560D8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58177" y="4855140"/>
                  <a:ext cx="125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FBFAEE4-AA78-4B94-BC1D-E1597BBC8D79}"/>
                    </a:ext>
                  </a:extLst>
                </p14:cNvPr>
                <p14:cNvContentPartPr/>
                <p14:nvPr/>
              </p14:nvContentPartPr>
              <p14:xfrm>
                <a:off x="1850057" y="4869180"/>
                <a:ext cx="58320" cy="5976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FBFAEE4-AA78-4B94-BC1D-E1597BBC8D7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41417" y="4860180"/>
                  <a:ext cx="759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2D32E2AB-07D9-44F6-A192-34CC832BE79C}"/>
              </a:ext>
            </a:extLst>
          </p:cNvPr>
          <p:cNvGrpSpPr/>
          <p:nvPr/>
        </p:nvGrpSpPr>
        <p:grpSpPr>
          <a:xfrm>
            <a:off x="1854103" y="4352265"/>
            <a:ext cx="235440" cy="280530"/>
            <a:chOff x="2472137" y="4660020"/>
            <a:chExt cx="31392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F7A76BF5-7D26-42AA-9760-D4C813C77E26}"/>
                    </a:ext>
                  </a:extLst>
                </p14:cNvPr>
                <p14:cNvContentPartPr/>
                <p14:nvPr/>
              </p14:nvContentPartPr>
              <p14:xfrm>
                <a:off x="2472137" y="4660020"/>
                <a:ext cx="154440" cy="37404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F7A76BF5-7D26-42AA-9760-D4C813C77E2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63137" y="4651020"/>
                  <a:ext cx="1720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5E309F38-4DEA-4E33-B0EF-A1C4EECC5547}"/>
                    </a:ext>
                  </a:extLst>
                </p14:cNvPr>
                <p14:cNvContentPartPr/>
                <p14:nvPr/>
              </p14:nvContentPartPr>
              <p14:xfrm>
                <a:off x="2641337" y="4810140"/>
                <a:ext cx="144720" cy="813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5E309F38-4DEA-4E33-B0EF-A1C4EECC55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32337" y="4801140"/>
                  <a:ext cx="16236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BD199C2-1280-43F7-AE39-F5D3B65BD15D}"/>
              </a:ext>
            </a:extLst>
          </p:cNvPr>
          <p:cNvGrpSpPr/>
          <p:nvPr/>
        </p:nvGrpSpPr>
        <p:grpSpPr>
          <a:xfrm>
            <a:off x="3092593" y="4711365"/>
            <a:ext cx="741690" cy="277830"/>
            <a:chOff x="4123457" y="5138820"/>
            <a:chExt cx="98892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6C549869-015C-482D-8787-56039F10AD2B}"/>
                    </a:ext>
                  </a:extLst>
                </p14:cNvPr>
                <p14:cNvContentPartPr/>
                <p14:nvPr/>
              </p14:nvContentPartPr>
              <p14:xfrm>
                <a:off x="4123457" y="5237460"/>
                <a:ext cx="141840" cy="26460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6C549869-015C-482D-8787-56039F10AD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14457" y="5228460"/>
                  <a:ext cx="1594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F3BCA1A5-A482-4316-82C5-D911CD2E1A70}"/>
                    </a:ext>
                  </a:extLst>
                </p14:cNvPr>
                <p14:cNvContentPartPr/>
                <p14:nvPr/>
              </p14:nvContentPartPr>
              <p14:xfrm>
                <a:off x="4252697" y="5138820"/>
                <a:ext cx="207360" cy="12024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F3BCA1A5-A482-4316-82C5-D911CD2E1A7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43697" y="5129820"/>
                  <a:ext cx="225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6893AC6C-1119-4845-9A43-2A63F0049012}"/>
                    </a:ext>
                  </a:extLst>
                </p14:cNvPr>
                <p14:cNvContentPartPr/>
                <p14:nvPr/>
              </p14:nvContentPartPr>
              <p14:xfrm>
                <a:off x="4444577" y="5223780"/>
                <a:ext cx="219960" cy="22752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6893AC6C-1119-4845-9A43-2A63F004901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35937" y="5215140"/>
                  <a:ext cx="237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4125EB99-35E1-4E6D-A78A-6820648E9CA3}"/>
                    </a:ext>
                  </a:extLst>
                </p14:cNvPr>
                <p14:cNvContentPartPr/>
                <p14:nvPr/>
              </p14:nvContentPartPr>
              <p14:xfrm>
                <a:off x="4774337" y="5185620"/>
                <a:ext cx="115200" cy="32364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4125EB99-35E1-4E6D-A78A-6820648E9CA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65337" y="5176620"/>
                  <a:ext cx="1328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1E936389-D48D-42EE-9964-2776A8D7126E}"/>
                    </a:ext>
                  </a:extLst>
                </p14:cNvPr>
                <p14:cNvContentPartPr/>
                <p14:nvPr/>
              </p14:nvContentPartPr>
              <p14:xfrm>
                <a:off x="4898177" y="5163300"/>
                <a:ext cx="214200" cy="13320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1E936389-D48D-42EE-9964-2776A8D712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89177" y="5154660"/>
                  <a:ext cx="2318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5E02339C-063C-4B89-BCE1-D40E8BCDA5C1}"/>
              </a:ext>
            </a:extLst>
          </p:cNvPr>
          <p:cNvGrpSpPr/>
          <p:nvPr/>
        </p:nvGrpSpPr>
        <p:grpSpPr>
          <a:xfrm>
            <a:off x="2404363" y="4170825"/>
            <a:ext cx="2375460" cy="427140"/>
            <a:chOff x="3205817" y="4418100"/>
            <a:chExt cx="316728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6B8FD16-8161-447C-9BBC-728FC165C8EC}"/>
                    </a:ext>
                  </a:extLst>
                </p14:cNvPr>
                <p14:cNvContentPartPr/>
                <p14:nvPr/>
              </p14:nvContentPartPr>
              <p14:xfrm>
                <a:off x="3205817" y="4901220"/>
                <a:ext cx="3167280" cy="864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6B8FD16-8161-447C-9BBC-728FC165C8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97177" y="4892580"/>
                  <a:ext cx="3184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EB99C104-4D19-49B6-A090-77859845A864}"/>
                    </a:ext>
                  </a:extLst>
                </p14:cNvPr>
                <p14:cNvContentPartPr/>
                <p14:nvPr/>
              </p14:nvContentPartPr>
              <p14:xfrm>
                <a:off x="3398417" y="4749660"/>
                <a:ext cx="308160" cy="4140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EB99C104-4D19-49B6-A090-77859845A86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89777" y="4740660"/>
                  <a:ext cx="325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51072101-4612-4872-9A5C-933F54B91B05}"/>
                    </a:ext>
                  </a:extLst>
                </p14:cNvPr>
                <p14:cNvContentPartPr/>
                <p14:nvPr/>
              </p14:nvContentPartPr>
              <p14:xfrm>
                <a:off x="3839417" y="4569300"/>
                <a:ext cx="122400" cy="33012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51072101-4612-4872-9A5C-933F54B91B0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30417" y="4560300"/>
                  <a:ext cx="140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685844EC-EC73-470C-9409-3E29841210D7}"/>
                    </a:ext>
                  </a:extLst>
                </p14:cNvPr>
                <p14:cNvContentPartPr/>
                <p14:nvPr/>
              </p14:nvContentPartPr>
              <p14:xfrm>
                <a:off x="3977657" y="4640580"/>
                <a:ext cx="180720" cy="2358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685844EC-EC73-470C-9409-3E29841210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69017" y="4631940"/>
                  <a:ext cx="198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3C95FDB1-DC76-43B1-9498-E2D03FB46EF7}"/>
                    </a:ext>
                  </a:extLst>
                </p14:cNvPr>
                <p14:cNvContentPartPr/>
                <p14:nvPr/>
              </p14:nvContentPartPr>
              <p14:xfrm>
                <a:off x="4183217" y="4632660"/>
                <a:ext cx="145800" cy="2185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3C95FDB1-DC76-43B1-9498-E2D03FB46E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74577" y="4623660"/>
                  <a:ext cx="163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8DAF18DA-7584-4619-AAF6-24BA6D545A04}"/>
                    </a:ext>
                  </a:extLst>
                </p14:cNvPr>
                <p14:cNvContentPartPr/>
                <p14:nvPr/>
              </p14:nvContentPartPr>
              <p14:xfrm>
                <a:off x="4301297" y="4573260"/>
                <a:ext cx="136440" cy="33804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8DAF18DA-7584-4619-AAF6-24BA6D545A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92297" y="4564620"/>
                  <a:ext cx="154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65C6C45B-59D5-48E5-AA50-42E9B4434F29}"/>
                    </a:ext>
                  </a:extLst>
                </p14:cNvPr>
                <p14:cNvContentPartPr/>
                <p14:nvPr/>
              </p14:nvContentPartPr>
              <p14:xfrm>
                <a:off x="4656617" y="4619340"/>
                <a:ext cx="7200" cy="26748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65C6C45B-59D5-48E5-AA50-42E9B4434F2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47977" y="4610340"/>
                  <a:ext cx="24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C23BD3B8-5250-4520-A9CE-8770B9B02857}"/>
                    </a:ext>
                  </a:extLst>
                </p14:cNvPr>
                <p14:cNvContentPartPr/>
                <p14:nvPr/>
              </p14:nvContentPartPr>
              <p14:xfrm>
                <a:off x="4496057" y="4743900"/>
                <a:ext cx="213480" cy="1800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C23BD3B8-5250-4520-A9CE-8770B9B028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87057" y="4734900"/>
                  <a:ext cx="231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DCE9CF12-3D9C-47D7-9BCA-62423632A4EB}"/>
                    </a:ext>
                  </a:extLst>
                </p14:cNvPr>
                <p14:cNvContentPartPr/>
                <p14:nvPr/>
              </p14:nvContentPartPr>
              <p14:xfrm>
                <a:off x="4825457" y="4505580"/>
                <a:ext cx="125640" cy="3362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DCE9CF12-3D9C-47D7-9BCA-62423632A4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16457" y="4496940"/>
                  <a:ext cx="143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AC97C5D-28BD-437B-8BC3-A916F24227B2}"/>
                    </a:ext>
                  </a:extLst>
                </p14:cNvPr>
                <p14:cNvContentPartPr/>
                <p14:nvPr/>
              </p14:nvContentPartPr>
              <p14:xfrm>
                <a:off x="4960457" y="4552740"/>
                <a:ext cx="164520" cy="32112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AC97C5D-28BD-437B-8BC3-A916F24227B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51817" y="4543740"/>
                  <a:ext cx="1821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9DBEEA32-21B8-4FEB-9B86-702543621769}"/>
                    </a:ext>
                  </a:extLst>
                </p14:cNvPr>
                <p14:cNvContentPartPr/>
                <p14:nvPr/>
              </p14:nvContentPartPr>
              <p14:xfrm>
                <a:off x="5188697" y="4602420"/>
                <a:ext cx="228240" cy="2671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9DBEEA32-21B8-4FEB-9B86-70254362176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80057" y="4593780"/>
                  <a:ext cx="245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4EC77DAC-AC7A-484D-B8A5-F90F0DC6E4EA}"/>
                    </a:ext>
                  </a:extLst>
                </p14:cNvPr>
                <p14:cNvContentPartPr/>
                <p14:nvPr/>
              </p14:nvContentPartPr>
              <p14:xfrm>
                <a:off x="5261417" y="4572540"/>
                <a:ext cx="603000" cy="24012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4EC77DAC-AC7A-484D-B8A5-F90F0DC6E4E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52417" y="4563540"/>
                  <a:ext cx="620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0A6D4AEE-070F-4DEB-B6AC-163EB445C4A3}"/>
                    </a:ext>
                  </a:extLst>
                </p14:cNvPr>
                <p14:cNvContentPartPr/>
                <p14:nvPr/>
              </p14:nvContentPartPr>
              <p14:xfrm>
                <a:off x="5923457" y="4418100"/>
                <a:ext cx="155160" cy="50472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0A6D4AEE-070F-4DEB-B6AC-163EB445C4A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14817" y="4409100"/>
                  <a:ext cx="172800" cy="52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04C08189-0A46-485C-B87B-8D90006D1435}"/>
                  </a:ext>
                </a:extLst>
              </p14:cNvPr>
              <p14:cNvContentPartPr/>
              <p14:nvPr/>
            </p14:nvContentPartPr>
            <p14:xfrm>
              <a:off x="1095673" y="3957795"/>
              <a:ext cx="3865050" cy="1108890"/>
            </p14:xfrm>
          </p:contentPart>
        </mc:Choice>
        <mc:Fallback xmlns=""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04C08189-0A46-485C-B87B-8D90006D143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77674" y="3921804"/>
                <a:ext cx="3900688" cy="1180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0" name="잉크 149">
                <a:extLst>
                  <a:ext uri="{FF2B5EF4-FFF2-40B4-BE49-F238E27FC236}">
                    <a16:creationId xmlns:a16="http://schemas.microsoft.com/office/drawing/2014/main" id="{BD6499C8-192A-443E-BEF6-8F8400B18FCA}"/>
                  </a:ext>
                </a:extLst>
              </p14:cNvPr>
              <p14:cNvContentPartPr/>
              <p14:nvPr/>
            </p14:nvContentPartPr>
            <p14:xfrm>
              <a:off x="1470163" y="4849875"/>
              <a:ext cx="27810" cy="28080"/>
            </p14:xfrm>
          </p:contentPart>
        </mc:Choice>
        <mc:Fallback xmlns="">
          <p:pic>
            <p:nvPicPr>
              <p:cNvPr id="150" name="잉크 149">
                <a:extLst>
                  <a:ext uri="{FF2B5EF4-FFF2-40B4-BE49-F238E27FC236}">
                    <a16:creationId xmlns:a16="http://schemas.microsoft.com/office/drawing/2014/main" id="{BD6499C8-192A-443E-BEF6-8F8400B18FC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452105" y="4813875"/>
                <a:ext cx="63566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DD959E8-5EDE-44B2-8D5E-8DF73989BCC1}"/>
                  </a:ext>
                </a:extLst>
              </p14:cNvPr>
              <p14:cNvContentPartPr/>
              <p14:nvPr/>
            </p14:nvContentPartPr>
            <p14:xfrm>
              <a:off x="2262073" y="4954095"/>
              <a:ext cx="38610" cy="388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DD959E8-5EDE-44B2-8D5E-8DF73989BCC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253052" y="4945178"/>
                <a:ext cx="56291" cy="563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68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C4CD4A-EFE9-445A-A2BD-97F9BC0D5CD5}"/>
              </a:ext>
            </a:extLst>
          </p:cNvPr>
          <p:cNvGrpSpPr/>
          <p:nvPr/>
        </p:nvGrpSpPr>
        <p:grpSpPr>
          <a:xfrm>
            <a:off x="407983" y="1271835"/>
            <a:ext cx="314550" cy="234900"/>
            <a:chOff x="543977" y="552780"/>
            <a:chExt cx="41940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D1233CF-4502-493B-9182-DDBE7A2777D3}"/>
                    </a:ext>
                  </a:extLst>
                </p14:cNvPr>
                <p14:cNvContentPartPr/>
                <p14:nvPr/>
              </p14:nvContentPartPr>
              <p14:xfrm>
                <a:off x="625697" y="660780"/>
                <a:ext cx="24480" cy="1904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D1233CF-4502-493B-9182-DDBE7A277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7057" y="651780"/>
                  <a:ext cx="42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657E6DF-3DF7-4A50-83C5-0992CB0A6769}"/>
                    </a:ext>
                  </a:extLst>
                </p14:cNvPr>
                <p14:cNvContentPartPr/>
                <p14:nvPr/>
              </p14:nvContentPartPr>
              <p14:xfrm>
                <a:off x="543977" y="567180"/>
                <a:ext cx="295560" cy="2678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657E6DF-3DF7-4A50-83C5-0992CB0A67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4977" y="558180"/>
                  <a:ext cx="313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7D34FF5-18A5-4092-9441-1A3122C60BFD}"/>
                    </a:ext>
                  </a:extLst>
                </p14:cNvPr>
                <p14:cNvContentPartPr/>
                <p14:nvPr/>
              </p14:nvContentPartPr>
              <p14:xfrm>
                <a:off x="858977" y="552780"/>
                <a:ext cx="104400" cy="313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7D34FF5-18A5-4092-9441-1A3122C60B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9977" y="544140"/>
                  <a:ext cx="12204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55221D-406B-4303-B472-31F7FB584505}"/>
              </a:ext>
            </a:extLst>
          </p:cNvPr>
          <p:cNvGrpSpPr/>
          <p:nvPr/>
        </p:nvGrpSpPr>
        <p:grpSpPr>
          <a:xfrm>
            <a:off x="1002793" y="1243755"/>
            <a:ext cx="312390" cy="364770"/>
            <a:chOff x="1337057" y="515340"/>
            <a:chExt cx="41652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88AB211-AE96-4C97-8B2B-0B46CFD20608}"/>
                    </a:ext>
                  </a:extLst>
                </p14:cNvPr>
                <p14:cNvContentPartPr/>
                <p14:nvPr/>
              </p14:nvContentPartPr>
              <p14:xfrm>
                <a:off x="1337057" y="515340"/>
                <a:ext cx="219600" cy="486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88AB211-AE96-4C97-8B2B-0B46CFD206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8417" y="506700"/>
                  <a:ext cx="2372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0E937FA-0863-4CF7-BD0A-85C68C8CAF1F}"/>
                    </a:ext>
                  </a:extLst>
                </p14:cNvPr>
                <p14:cNvContentPartPr/>
                <p14:nvPr/>
              </p14:nvContentPartPr>
              <p14:xfrm>
                <a:off x="1564577" y="559620"/>
                <a:ext cx="189000" cy="412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0E937FA-0863-4CF7-BD0A-85C68C8CAF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55577" y="550620"/>
                  <a:ext cx="206640" cy="43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7815E-FF8B-4D7B-B710-9356EBDDF5D7}"/>
              </a:ext>
            </a:extLst>
          </p:cNvPr>
          <p:cNvGrpSpPr/>
          <p:nvPr/>
        </p:nvGrpSpPr>
        <p:grpSpPr>
          <a:xfrm>
            <a:off x="1546843" y="1254015"/>
            <a:ext cx="378000" cy="295650"/>
            <a:chOff x="2062457" y="529020"/>
            <a:chExt cx="50400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E9A9D18-9151-4375-B396-DFBA806A85F5}"/>
                    </a:ext>
                  </a:extLst>
                </p14:cNvPr>
                <p14:cNvContentPartPr/>
                <p14:nvPr/>
              </p14:nvContentPartPr>
              <p14:xfrm>
                <a:off x="2062457" y="624780"/>
                <a:ext cx="240120" cy="298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E9A9D18-9151-4375-B396-DFBA806A85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3457" y="616140"/>
                  <a:ext cx="257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0C1F5DE-A04D-4270-96F8-B3F4CD994397}"/>
                    </a:ext>
                  </a:extLst>
                </p14:cNvPr>
                <p14:cNvContentPartPr/>
                <p14:nvPr/>
              </p14:nvContentPartPr>
              <p14:xfrm>
                <a:off x="2336777" y="606420"/>
                <a:ext cx="149400" cy="169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0C1F5DE-A04D-4270-96F8-B3F4CD9943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7777" y="597420"/>
                  <a:ext cx="167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A4B7161-7424-4F82-81AE-A116FC3DCD83}"/>
                    </a:ext>
                  </a:extLst>
                </p14:cNvPr>
                <p14:cNvContentPartPr/>
                <p14:nvPr/>
              </p14:nvContentPartPr>
              <p14:xfrm>
                <a:off x="2551697" y="529020"/>
                <a:ext cx="14760" cy="387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A4B7161-7424-4F82-81AE-A116FC3DCD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3057" y="520380"/>
                  <a:ext cx="3240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7D63F2-D7C8-4C9B-B20E-EB80187F1663}"/>
              </a:ext>
            </a:extLst>
          </p:cNvPr>
          <p:cNvGrpSpPr/>
          <p:nvPr/>
        </p:nvGrpSpPr>
        <p:grpSpPr>
          <a:xfrm>
            <a:off x="2772643" y="1238355"/>
            <a:ext cx="928530" cy="356940"/>
            <a:chOff x="3696857" y="508140"/>
            <a:chExt cx="123804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CC0C774-CF9C-4B39-B8C0-23B5D8F27B94}"/>
                    </a:ext>
                  </a:extLst>
                </p14:cNvPr>
                <p14:cNvContentPartPr/>
                <p14:nvPr/>
              </p14:nvContentPartPr>
              <p14:xfrm>
                <a:off x="3696857" y="508140"/>
                <a:ext cx="150120" cy="475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CC0C774-CF9C-4B39-B8C0-23B5D8F27B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8217" y="499500"/>
                  <a:ext cx="1677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A605A80-A3C6-4810-8F53-A8C7DFE9C938}"/>
                    </a:ext>
                  </a:extLst>
                </p14:cNvPr>
                <p14:cNvContentPartPr/>
                <p14:nvPr/>
              </p14:nvContentPartPr>
              <p14:xfrm>
                <a:off x="3936617" y="558900"/>
                <a:ext cx="97920" cy="328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A605A80-A3C6-4810-8F53-A8C7DFE9C9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27617" y="550260"/>
                  <a:ext cx="1155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7A4D2E6-53E3-4470-8594-32397B99BD0C}"/>
                    </a:ext>
                  </a:extLst>
                </p14:cNvPr>
                <p14:cNvContentPartPr/>
                <p14:nvPr/>
              </p14:nvContentPartPr>
              <p14:xfrm>
                <a:off x="4014017" y="577260"/>
                <a:ext cx="223200" cy="264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7A4D2E6-53E3-4470-8594-32397B99BD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05017" y="568620"/>
                  <a:ext cx="240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6E72077-A6B9-4613-8975-4F77305155BE}"/>
                    </a:ext>
                  </a:extLst>
                </p14:cNvPr>
                <p14:cNvContentPartPr/>
                <p14:nvPr/>
              </p14:nvContentPartPr>
              <p14:xfrm>
                <a:off x="4248737" y="752940"/>
                <a:ext cx="167040" cy="217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6E72077-A6B9-4613-8975-4F77305155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39737" y="743940"/>
                  <a:ext cx="184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67F1E94-6CE4-4A51-9DD1-1D0D5A0BBE53}"/>
                    </a:ext>
                  </a:extLst>
                </p14:cNvPr>
                <p14:cNvContentPartPr/>
                <p14:nvPr/>
              </p14:nvContentPartPr>
              <p14:xfrm>
                <a:off x="4530257" y="556740"/>
                <a:ext cx="139320" cy="348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67F1E94-6CE4-4A51-9DD1-1D0D5A0BBE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21617" y="547740"/>
                  <a:ext cx="156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61A8DFE-8D0B-4C81-8C77-36B1D183A5AB}"/>
                    </a:ext>
                  </a:extLst>
                </p14:cNvPr>
                <p14:cNvContentPartPr/>
                <p14:nvPr/>
              </p14:nvContentPartPr>
              <p14:xfrm>
                <a:off x="4704497" y="584460"/>
                <a:ext cx="230400" cy="365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61A8DFE-8D0B-4C81-8C77-36B1D183A5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95497" y="575460"/>
                  <a:ext cx="24804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F970B63-110F-45F2-AEE5-5E6FD0882133}"/>
                  </a:ext>
                </a:extLst>
              </p14:cNvPr>
              <p14:cNvContentPartPr/>
              <p14:nvPr/>
            </p14:nvContentPartPr>
            <p14:xfrm>
              <a:off x="3864523" y="1488645"/>
              <a:ext cx="27270" cy="5211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F970B63-110F-45F2-AEE5-5E6FD088213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55553" y="1479661"/>
                <a:ext cx="44852" cy="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69FC9A70-DD88-488D-B0B6-2702861E9D2A}"/>
              </a:ext>
            </a:extLst>
          </p:cNvPr>
          <p:cNvGrpSpPr/>
          <p:nvPr/>
        </p:nvGrpSpPr>
        <p:grpSpPr>
          <a:xfrm>
            <a:off x="4191223" y="1259415"/>
            <a:ext cx="708210" cy="306450"/>
            <a:chOff x="5588297" y="536220"/>
            <a:chExt cx="94428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0FF1D30-1FE8-4B45-9213-3900E3154FC1}"/>
                    </a:ext>
                  </a:extLst>
                </p14:cNvPr>
                <p14:cNvContentPartPr/>
                <p14:nvPr/>
              </p14:nvContentPartPr>
              <p14:xfrm>
                <a:off x="5603777" y="536220"/>
                <a:ext cx="54360" cy="4086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0FF1D30-1FE8-4B45-9213-3900E3154F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95137" y="527220"/>
                  <a:ext cx="72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00DA9C7-8C1B-4CC9-A7C3-8689840E0591}"/>
                    </a:ext>
                  </a:extLst>
                </p14:cNvPr>
                <p14:cNvContentPartPr/>
                <p14:nvPr/>
              </p14:nvContentPartPr>
              <p14:xfrm>
                <a:off x="5588297" y="552780"/>
                <a:ext cx="417240" cy="345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00DA9C7-8C1B-4CC9-A7C3-8689840E05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79297" y="543780"/>
                  <a:ext cx="4348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4D557AC-D176-4AF5-94CC-DD5B802A1E5F}"/>
                    </a:ext>
                  </a:extLst>
                </p14:cNvPr>
                <p14:cNvContentPartPr/>
                <p14:nvPr/>
              </p14:nvContentPartPr>
              <p14:xfrm>
                <a:off x="6028577" y="550980"/>
                <a:ext cx="231480" cy="311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4D557AC-D176-4AF5-94CC-DD5B802A1E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19577" y="541980"/>
                  <a:ext cx="249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297756E-E8F2-4BE2-852B-80AC730F5A67}"/>
                    </a:ext>
                  </a:extLst>
                </p14:cNvPr>
                <p14:cNvContentPartPr/>
                <p14:nvPr/>
              </p14:nvContentPartPr>
              <p14:xfrm>
                <a:off x="6279857" y="744660"/>
                <a:ext cx="252720" cy="176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297756E-E8F2-4BE2-852B-80AC730F5A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71217" y="736020"/>
                  <a:ext cx="27036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076F0E4-78C0-4682-ADAA-87B954877FE5}"/>
              </a:ext>
            </a:extLst>
          </p:cNvPr>
          <p:cNvGrpSpPr/>
          <p:nvPr/>
        </p:nvGrpSpPr>
        <p:grpSpPr>
          <a:xfrm>
            <a:off x="5012833" y="1213785"/>
            <a:ext cx="346950" cy="319140"/>
            <a:chOff x="6683777" y="475380"/>
            <a:chExt cx="46260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570AAE-D17C-4649-94B7-1B3B79C12999}"/>
                    </a:ext>
                  </a:extLst>
                </p14:cNvPr>
                <p14:cNvContentPartPr/>
                <p14:nvPr/>
              </p14:nvContentPartPr>
              <p14:xfrm>
                <a:off x="6683777" y="559620"/>
                <a:ext cx="135000" cy="3103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570AAE-D17C-4649-94B7-1B3B79C129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75137" y="550620"/>
                  <a:ext cx="152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E8C0D21-FB1E-43C9-878C-9EB7530CCBFD}"/>
                    </a:ext>
                  </a:extLst>
                </p14:cNvPr>
                <p14:cNvContentPartPr/>
                <p14:nvPr/>
              </p14:nvContentPartPr>
              <p14:xfrm>
                <a:off x="6821297" y="787860"/>
                <a:ext cx="135720" cy="69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E8C0D21-FB1E-43C9-878C-9EB7530CCB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2657" y="778860"/>
                  <a:ext cx="153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6EAC8F0-F1A3-4A10-BDD0-E9B242931B1A}"/>
                    </a:ext>
                  </a:extLst>
                </p14:cNvPr>
                <p14:cNvContentPartPr/>
                <p14:nvPr/>
              </p14:nvContentPartPr>
              <p14:xfrm>
                <a:off x="7031537" y="475380"/>
                <a:ext cx="114840" cy="425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6EAC8F0-F1A3-4A10-BDD0-E9B242931B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22897" y="466380"/>
                  <a:ext cx="13248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2C512A3-08E0-4E09-AA3A-93227C2BEF7F}"/>
              </a:ext>
            </a:extLst>
          </p:cNvPr>
          <p:cNvGrpSpPr/>
          <p:nvPr/>
        </p:nvGrpSpPr>
        <p:grpSpPr>
          <a:xfrm>
            <a:off x="521113" y="1933875"/>
            <a:ext cx="3513780" cy="593730"/>
            <a:chOff x="694817" y="1435500"/>
            <a:chExt cx="4685040" cy="79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451728A-C4C8-43E3-952E-3150E55417F8}"/>
                    </a:ext>
                  </a:extLst>
                </p14:cNvPr>
                <p14:cNvContentPartPr/>
                <p14:nvPr/>
              </p14:nvContentPartPr>
              <p14:xfrm>
                <a:off x="705257" y="1600020"/>
                <a:ext cx="240120" cy="451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451728A-C4C8-43E3-952E-3150E55417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6617" y="1591020"/>
                  <a:ext cx="2577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21829EA-2409-4F83-92DB-4B17D82E7090}"/>
                    </a:ext>
                  </a:extLst>
                </p14:cNvPr>
                <p14:cNvContentPartPr/>
                <p14:nvPr/>
              </p14:nvContentPartPr>
              <p14:xfrm>
                <a:off x="995777" y="1590300"/>
                <a:ext cx="39240" cy="3834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21829EA-2409-4F83-92DB-4B17D82E709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6777" y="1581300"/>
                  <a:ext cx="568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6BBB5CF-0442-41AA-A027-D5AD310DEA5B}"/>
                    </a:ext>
                  </a:extLst>
                </p14:cNvPr>
                <p14:cNvContentPartPr/>
                <p14:nvPr/>
              </p14:nvContentPartPr>
              <p14:xfrm>
                <a:off x="986417" y="1632420"/>
                <a:ext cx="186840" cy="3722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6BBB5CF-0442-41AA-A027-D5AD310DEA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7417" y="1623420"/>
                  <a:ext cx="2044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37606E9-1F39-42DB-A8FD-22C08B26C5B9}"/>
                    </a:ext>
                  </a:extLst>
                </p14:cNvPr>
                <p14:cNvContentPartPr/>
                <p14:nvPr/>
              </p14:nvContentPartPr>
              <p14:xfrm>
                <a:off x="694817" y="1527660"/>
                <a:ext cx="735480" cy="153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37606E9-1F39-42DB-A8FD-22C08B26C5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5817" y="1519020"/>
                  <a:ext cx="753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F55D8D1-FAFA-46D7-984D-8A052C2376B6}"/>
                    </a:ext>
                  </a:extLst>
                </p14:cNvPr>
                <p14:cNvContentPartPr/>
                <p14:nvPr/>
              </p14:nvContentPartPr>
              <p14:xfrm>
                <a:off x="1308617" y="1776060"/>
                <a:ext cx="144360" cy="158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F55D8D1-FAFA-46D7-984D-8A052C2376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99617" y="1767060"/>
                  <a:ext cx="162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D214600-6DE1-43C4-81CE-1055AD7BD3E2}"/>
                    </a:ext>
                  </a:extLst>
                </p14:cNvPr>
                <p14:cNvContentPartPr/>
                <p14:nvPr/>
              </p14:nvContentPartPr>
              <p14:xfrm>
                <a:off x="1614257" y="1435500"/>
                <a:ext cx="3765600" cy="7916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D214600-6DE1-43C4-81CE-1055AD7BD3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05257" y="1426860"/>
                  <a:ext cx="378324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7212F8D-9F2C-4BF9-802F-C8A23BF9AC3C}"/>
                    </a:ext>
                  </a:extLst>
                </p14:cNvPr>
                <p14:cNvContentPartPr/>
                <p14:nvPr/>
              </p14:nvContentPartPr>
              <p14:xfrm>
                <a:off x="2141657" y="1810980"/>
                <a:ext cx="180000" cy="3056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7212F8D-9F2C-4BF9-802F-C8A23BF9AC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32657" y="1802340"/>
                  <a:ext cx="1976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652A5BA-CE74-442A-BBCA-48AC180E35D6}"/>
                    </a:ext>
                  </a:extLst>
                </p14:cNvPr>
                <p14:cNvContentPartPr/>
                <p14:nvPr/>
              </p14:nvContentPartPr>
              <p14:xfrm>
                <a:off x="2258297" y="1812060"/>
                <a:ext cx="145800" cy="2376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652A5BA-CE74-442A-BBCA-48AC180E35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49297" y="1803420"/>
                  <a:ext cx="163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56F4479-371F-40A1-BD05-8C0965999FDA}"/>
                    </a:ext>
                  </a:extLst>
                </p14:cNvPr>
                <p14:cNvContentPartPr/>
                <p14:nvPr/>
              </p14:nvContentPartPr>
              <p14:xfrm>
                <a:off x="2396897" y="1746540"/>
                <a:ext cx="235080" cy="315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56F4479-371F-40A1-BD05-8C0965999F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87897" y="1737900"/>
                  <a:ext cx="252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7D10D5C-75BF-4CA5-9B4E-B5D0BE0D51D9}"/>
                    </a:ext>
                  </a:extLst>
                </p14:cNvPr>
                <p14:cNvContentPartPr/>
                <p14:nvPr/>
              </p14:nvContentPartPr>
              <p14:xfrm>
                <a:off x="2656817" y="1807020"/>
                <a:ext cx="268920" cy="204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7D10D5C-75BF-4CA5-9B4E-B5D0BE0D51D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48177" y="1798380"/>
                  <a:ext cx="286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82362E7-CCA3-4BB3-9527-8095028BFD8B}"/>
                    </a:ext>
                  </a:extLst>
                </p14:cNvPr>
                <p14:cNvContentPartPr/>
                <p14:nvPr/>
              </p14:nvContentPartPr>
              <p14:xfrm>
                <a:off x="2957417" y="1710540"/>
                <a:ext cx="109800" cy="330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82362E7-CCA3-4BB3-9527-8095028BFD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48417" y="1701900"/>
                  <a:ext cx="1274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FF98DBF-534F-401E-B1D3-79850BA0621C}"/>
                    </a:ext>
                  </a:extLst>
                </p14:cNvPr>
                <p14:cNvContentPartPr/>
                <p14:nvPr/>
              </p14:nvContentPartPr>
              <p14:xfrm>
                <a:off x="3100337" y="1783260"/>
                <a:ext cx="111600" cy="3074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FF98DBF-534F-401E-B1D3-79850BA062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91697" y="1774620"/>
                  <a:ext cx="1292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C3815AC-B047-4D6D-B4F8-C4F51C5716C6}"/>
                    </a:ext>
                  </a:extLst>
                </p14:cNvPr>
                <p14:cNvContentPartPr/>
                <p14:nvPr/>
              </p14:nvContentPartPr>
              <p14:xfrm>
                <a:off x="3167657" y="1646460"/>
                <a:ext cx="332280" cy="334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C3815AC-B047-4D6D-B4F8-C4F51C5716C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58657" y="1637460"/>
                  <a:ext cx="3499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5DA3EA8-592A-4DC5-A217-382590B027D2}"/>
                    </a:ext>
                  </a:extLst>
                </p14:cNvPr>
                <p14:cNvContentPartPr/>
                <p14:nvPr/>
              </p14:nvContentPartPr>
              <p14:xfrm>
                <a:off x="3377537" y="1855620"/>
                <a:ext cx="259560" cy="399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5DA3EA8-592A-4DC5-A217-382590B027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68897" y="1846980"/>
                  <a:ext cx="277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98720A1-CBC3-418B-B1B8-7B31B6E22CAC}"/>
                    </a:ext>
                  </a:extLst>
                </p14:cNvPr>
                <p14:cNvContentPartPr/>
                <p14:nvPr/>
              </p14:nvContentPartPr>
              <p14:xfrm>
                <a:off x="3801257" y="1740060"/>
                <a:ext cx="141480" cy="250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98720A1-CBC3-418B-B1B8-7B31B6E22C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92617" y="1731060"/>
                  <a:ext cx="159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6B57C72-05A0-4513-8937-2D8746143A99}"/>
                    </a:ext>
                  </a:extLst>
                </p14:cNvPr>
                <p14:cNvContentPartPr/>
                <p14:nvPr/>
              </p14:nvContentPartPr>
              <p14:xfrm>
                <a:off x="3964337" y="1690020"/>
                <a:ext cx="366120" cy="3596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6B57C72-05A0-4513-8937-2D8746143A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55337" y="1681020"/>
                  <a:ext cx="3837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A720DFA-2F07-4DC3-836D-1FE8CA60FC20}"/>
                    </a:ext>
                  </a:extLst>
                </p14:cNvPr>
                <p14:cNvContentPartPr/>
                <p14:nvPr/>
              </p14:nvContentPartPr>
              <p14:xfrm>
                <a:off x="4327577" y="1831140"/>
                <a:ext cx="231480" cy="381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A720DFA-2F07-4DC3-836D-1FE8CA60FC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18937" y="1822140"/>
                  <a:ext cx="249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49FDADB-A4A9-4210-8D13-0D505FEF4735}"/>
                    </a:ext>
                  </a:extLst>
                </p14:cNvPr>
                <p14:cNvContentPartPr/>
                <p14:nvPr/>
              </p14:nvContentPartPr>
              <p14:xfrm>
                <a:off x="4542857" y="1695780"/>
                <a:ext cx="169200" cy="322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49FDADB-A4A9-4210-8D13-0D505FEF473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33857" y="1686780"/>
                  <a:ext cx="1868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B997A3E-9E5B-4760-BB05-31E37BC94C6F}"/>
                    </a:ext>
                  </a:extLst>
                </p14:cNvPr>
                <p14:cNvContentPartPr/>
                <p14:nvPr/>
              </p14:nvContentPartPr>
              <p14:xfrm>
                <a:off x="4758137" y="1725660"/>
                <a:ext cx="218160" cy="3812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B997A3E-9E5B-4760-BB05-31E37BC94C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49497" y="1716660"/>
                  <a:ext cx="2358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E227B89-8A5A-45C0-9DE2-B79C39D563F5}"/>
                    </a:ext>
                  </a:extLst>
                </p14:cNvPr>
                <p14:cNvContentPartPr/>
                <p14:nvPr/>
              </p14:nvContentPartPr>
              <p14:xfrm>
                <a:off x="4939217" y="1588860"/>
                <a:ext cx="198720" cy="1126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E227B89-8A5A-45C0-9DE2-B79C39D563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30577" y="1580220"/>
                  <a:ext cx="21636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6B30472-CE74-4AB6-B22A-F85B9D90187E}"/>
                  </a:ext>
                </a:extLst>
              </p14:cNvPr>
              <p14:cNvContentPartPr/>
              <p14:nvPr/>
            </p14:nvContentPartPr>
            <p14:xfrm>
              <a:off x="1695343" y="2511675"/>
              <a:ext cx="581580" cy="2619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6B30472-CE74-4AB6-B22A-F85B9D90187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86346" y="2502706"/>
                <a:ext cx="599215" cy="4377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75CF44D7-AAF5-4158-888B-EC7327F28887}"/>
              </a:ext>
            </a:extLst>
          </p:cNvPr>
          <p:cNvGrpSpPr/>
          <p:nvPr/>
        </p:nvGrpSpPr>
        <p:grpSpPr>
          <a:xfrm>
            <a:off x="840253" y="2945565"/>
            <a:ext cx="145260" cy="78030"/>
            <a:chOff x="1120337" y="2784420"/>
            <a:chExt cx="19368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A46F754-18EF-4B7D-8878-B7D8AA940231}"/>
                    </a:ext>
                  </a:extLst>
                </p14:cNvPr>
                <p14:cNvContentPartPr/>
                <p14:nvPr/>
              </p14:nvContentPartPr>
              <p14:xfrm>
                <a:off x="1136537" y="2784420"/>
                <a:ext cx="177480" cy="122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A46F754-18EF-4B7D-8878-B7D8AA9402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7537" y="2775420"/>
                  <a:ext cx="195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D89B2AC-7328-4BA3-8021-DEF43612A656}"/>
                    </a:ext>
                  </a:extLst>
                </p14:cNvPr>
                <p14:cNvContentPartPr/>
                <p14:nvPr/>
              </p14:nvContentPartPr>
              <p14:xfrm>
                <a:off x="1120337" y="2874780"/>
                <a:ext cx="184320" cy="13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D89B2AC-7328-4BA3-8021-DEF43612A6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11697" y="2866140"/>
                  <a:ext cx="2019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C8BCD8B-4FAE-4E62-9DC5-9203478565ED}"/>
              </a:ext>
            </a:extLst>
          </p:cNvPr>
          <p:cNvGrpSpPr/>
          <p:nvPr/>
        </p:nvGrpSpPr>
        <p:grpSpPr>
          <a:xfrm>
            <a:off x="1246603" y="2789505"/>
            <a:ext cx="2840400" cy="638280"/>
            <a:chOff x="1662137" y="2576340"/>
            <a:chExt cx="3787200" cy="85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E573BC89-A03D-4F83-B25C-635F60EF7870}"/>
                    </a:ext>
                  </a:extLst>
                </p14:cNvPr>
                <p14:cNvContentPartPr/>
                <p14:nvPr/>
              </p14:nvContentPartPr>
              <p14:xfrm>
                <a:off x="1662137" y="2576340"/>
                <a:ext cx="3787200" cy="8510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E573BC89-A03D-4F83-B25C-635F60EF78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53497" y="2567340"/>
                  <a:ext cx="380484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8BF6605-379A-4605-AA7F-EB6304294575}"/>
                    </a:ext>
                  </a:extLst>
                </p14:cNvPr>
                <p14:cNvContentPartPr/>
                <p14:nvPr/>
              </p14:nvContentPartPr>
              <p14:xfrm>
                <a:off x="2369177" y="2952180"/>
                <a:ext cx="188640" cy="2840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8BF6605-379A-4605-AA7F-EB63042945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60177" y="2943180"/>
                  <a:ext cx="206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812F845-081A-42C3-8B88-6E2E530CFAF7}"/>
                    </a:ext>
                  </a:extLst>
                </p14:cNvPr>
                <p14:cNvContentPartPr/>
                <p14:nvPr/>
              </p14:nvContentPartPr>
              <p14:xfrm>
                <a:off x="2520737" y="2798460"/>
                <a:ext cx="183240" cy="1508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812F845-081A-42C3-8B88-6E2E530CFAF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11737" y="2789820"/>
                  <a:ext cx="200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258E6C5-0596-45B1-9D81-30E2D70149C8}"/>
                    </a:ext>
                  </a:extLst>
                </p14:cNvPr>
                <p14:cNvContentPartPr/>
                <p14:nvPr/>
              </p14:nvContentPartPr>
              <p14:xfrm>
                <a:off x="2644937" y="2897820"/>
                <a:ext cx="144000" cy="3038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258E6C5-0596-45B1-9D81-30E2D70149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35937" y="2888820"/>
                  <a:ext cx="161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D3C4511-0743-4274-8E3C-BD4B7BFA5C5B}"/>
                    </a:ext>
                  </a:extLst>
                </p14:cNvPr>
                <p14:cNvContentPartPr/>
                <p14:nvPr/>
              </p14:nvContentPartPr>
              <p14:xfrm>
                <a:off x="2783897" y="3015540"/>
                <a:ext cx="152640" cy="1292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D3C4511-0743-4274-8E3C-BD4B7BFA5C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74897" y="3006900"/>
                  <a:ext cx="170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3D38691-6CA3-452A-B7B5-3402C46F9105}"/>
                    </a:ext>
                  </a:extLst>
                </p14:cNvPr>
                <p14:cNvContentPartPr/>
                <p14:nvPr/>
              </p14:nvContentPartPr>
              <p14:xfrm>
                <a:off x="2901257" y="2793420"/>
                <a:ext cx="225360" cy="1206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3D38691-6CA3-452A-B7B5-3402C46F91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92257" y="2784780"/>
                  <a:ext cx="243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65ADA65-C7BE-4FA6-B87B-2141B6AD27F3}"/>
                    </a:ext>
                  </a:extLst>
                </p14:cNvPr>
                <p14:cNvContentPartPr/>
                <p14:nvPr/>
              </p14:nvContentPartPr>
              <p14:xfrm>
                <a:off x="3197897" y="2896380"/>
                <a:ext cx="243000" cy="2167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65ADA65-C7BE-4FA6-B87B-2141B6AD27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88897" y="2887380"/>
                  <a:ext cx="260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AB9034D-D7D7-4DF0-A09A-941A7B5566A5}"/>
                    </a:ext>
                  </a:extLst>
                </p14:cNvPr>
                <p14:cNvContentPartPr/>
                <p14:nvPr/>
              </p14:nvContentPartPr>
              <p14:xfrm>
                <a:off x="3670217" y="2826180"/>
                <a:ext cx="152640" cy="4064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AB9034D-D7D7-4DF0-A09A-941A7B5566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61577" y="2817180"/>
                  <a:ext cx="170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7FB8DEE-68B3-4401-A95F-29A863210B19}"/>
                    </a:ext>
                  </a:extLst>
                </p14:cNvPr>
                <p14:cNvContentPartPr/>
                <p14:nvPr/>
              </p14:nvContentPartPr>
              <p14:xfrm>
                <a:off x="3759137" y="2830500"/>
                <a:ext cx="249120" cy="1278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7FB8DEE-68B3-4401-A95F-29A863210B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50137" y="2821500"/>
                  <a:ext cx="266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186C835-4C97-46D5-91D8-CD0E1B6CB464}"/>
                    </a:ext>
                  </a:extLst>
                </p14:cNvPr>
                <p14:cNvContentPartPr/>
                <p14:nvPr/>
              </p14:nvContentPartPr>
              <p14:xfrm>
                <a:off x="3962537" y="2834460"/>
                <a:ext cx="196920" cy="3700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186C835-4C97-46D5-91D8-CD0E1B6CB4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53897" y="2825820"/>
                  <a:ext cx="2145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B3C5B70-76C3-4C07-AAA6-138F6D520649}"/>
                    </a:ext>
                  </a:extLst>
                </p14:cNvPr>
                <p14:cNvContentPartPr/>
                <p14:nvPr/>
              </p14:nvContentPartPr>
              <p14:xfrm>
                <a:off x="4152977" y="2964420"/>
                <a:ext cx="139320" cy="1378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B3C5B70-76C3-4C07-AAA6-138F6D5206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44337" y="2955420"/>
                  <a:ext cx="156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541F2EC-3B99-42C3-8C66-03BD52FB03D7}"/>
                    </a:ext>
                  </a:extLst>
                </p14:cNvPr>
                <p14:cNvContentPartPr/>
                <p14:nvPr/>
              </p14:nvContentPartPr>
              <p14:xfrm>
                <a:off x="4334777" y="2731500"/>
                <a:ext cx="273960" cy="1134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541F2EC-3B99-42C3-8C66-03BD52FB03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25777" y="2722860"/>
                  <a:ext cx="2916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90C555D-2547-4A71-9CB6-69D128C2A602}"/>
              </a:ext>
            </a:extLst>
          </p:cNvPr>
          <p:cNvGrpSpPr/>
          <p:nvPr/>
        </p:nvGrpSpPr>
        <p:grpSpPr>
          <a:xfrm>
            <a:off x="848893" y="3771225"/>
            <a:ext cx="2931120" cy="774360"/>
            <a:chOff x="1131857" y="3885300"/>
            <a:chExt cx="3908160" cy="10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646348A-2970-45AF-8F77-6BDF8F3D194D}"/>
                    </a:ext>
                  </a:extLst>
                </p14:cNvPr>
                <p14:cNvContentPartPr/>
                <p14:nvPr/>
              </p14:nvContentPartPr>
              <p14:xfrm>
                <a:off x="1131857" y="4092660"/>
                <a:ext cx="192240" cy="399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646348A-2970-45AF-8F77-6BDF8F3D19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2857" y="4083660"/>
                  <a:ext cx="209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816D9A5-A9C9-4DD6-A8CF-68A276C576AF}"/>
                    </a:ext>
                  </a:extLst>
                </p14:cNvPr>
                <p14:cNvContentPartPr/>
                <p14:nvPr/>
              </p14:nvContentPartPr>
              <p14:xfrm>
                <a:off x="1137617" y="4189140"/>
                <a:ext cx="171360" cy="108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816D9A5-A9C9-4DD6-A8CF-68A276C576A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8977" y="4180500"/>
                  <a:ext cx="189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323B183-BE21-4790-87F7-4886B28A76FA}"/>
                    </a:ext>
                  </a:extLst>
                </p14:cNvPr>
                <p14:cNvContentPartPr/>
                <p14:nvPr/>
              </p14:nvContentPartPr>
              <p14:xfrm>
                <a:off x="1645217" y="3885300"/>
                <a:ext cx="3394800" cy="10324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323B183-BE21-4790-87F7-4886B28A76F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36577" y="3876300"/>
                  <a:ext cx="3412440" cy="10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B00469C-6FC5-43AC-9CBB-CD7D9054EDEB}"/>
              </a:ext>
            </a:extLst>
          </p:cNvPr>
          <p:cNvGrpSpPr/>
          <p:nvPr/>
        </p:nvGrpSpPr>
        <p:grpSpPr>
          <a:xfrm>
            <a:off x="1155073" y="3722625"/>
            <a:ext cx="2410830" cy="808380"/>
            <a:chOff x="1540097" y="3820500"/>
            <a:chExt cx="3214440" cy="10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06B4061-A306-4A36-A781-55F754A27DEF}"/>
                    </a:ext>
                  </a:extLst>
                </p14:cNvPr>
                <p14:cNvContentPartPr/>
                <p14:nvPr/>
              </p14:nvContentPartPr>
              <p14:xfrm>
                <a:off x="1540097" y="3820500"/>
                <a:ext cx="3214440" cy="10389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06B4061-A306-4A36-A781-55F754A27DE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31097" y="3811860"/>
                  <a:ext cx="3232080" cy="10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7F8EA055-257C-49FC-867D-7A89B215A039}"/>
                    </a:ext>
                  </a:extLst>
                </p14:cNvPr>
                <p14:cNvContentPartPr/>
                <p14:nvPr/>
              </p14:nvContentPartPr>
              <p14:xfrm>
                <a:off x="2495177" y="4409460"/>
                <a:ext cx="49680" cy="3564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7F8EA055-257C-49FC-867D-7A89B215A0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86177" y="4400460"/>
                  <a:ext cx="67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22EAB5F9-5B97-431F-A5D9-DB9CAA6B1C62}"/>
                    </a:ext>
                  </a:extLst>
                </p14:cNvPr>
                <p14:cNvContentPartPr/>
                <p14:nvPr/>
              </p14:nvContentPartPr>
              <p14:xfrm>
                <a:off x="2542697" y="4542300"/>
                <a:ext cx="129240" cy="1533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22EAB5F9-5B97-431F-A5D9-DB9CAA6B1C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34057" y="4533300"/>
                  <a:ext cx="146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FA87ED5-4F06-4768-B2A0-A7F93C6D8AFC}"/>
                    </a:ext>
                  </a:extLst>
                </p14:cNvPr>
                <p14:cNvContentPartPr/>
                <p14:nvPr/>
              </p14:nvContentPartPr>
              <p14:xfrm>
                <a:off x="2676257" y="4352220"/>
                <a:ext cx="437040" cy="3600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FA87ED5-4F06-4768-B2A0-A7F93C6D8AF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67257" y="4343580"/>
                  <a:ext cx="4546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28384E7F-E922-4C0C-8DDD-AD02D7D7CE5A}"/>
                    </a:ext>
                  </a:extLst>
                </p14:cNvPr>
                <p14:cNvContentPartPr/>
                <p14:nvPr/>
              </p14:nvContentPartPr>
              <p14:xfrm>
                <a:off x="3184217" y="4479660"/>
                <a:ext cx="230760" cy="2354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28384E7F-E922-4C0C-8DDD-AD02D7D7CE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75577" y="4470660"/>
                  <a:ext cx="248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8D95D77-DF7C-4AAA-960A-3FE1D57D9DCB}"/>
                    </a:ext>
                  </a:extLst>
                </p14:cNvPr>
                <p14:cNvContentPartPr/>
                <p14:nvPr/>
              </p14:nvContentPartPr>
              <p14:xfrm>
                <a:off x="3348737" y="4316940"/>
                <a:ext cx="186120" cy="928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8D95D77-DF7C-4AAA-960A-3FE1D57D9D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39737" y="4307940"/>
                  <a:ext cx="203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8EA223F-A2FB-41C0-9048-73879B545F90}"/>
                    </a:ext>
                  </a:extLst>
                </p14:cNvPr>
                <p14:cNvContentPartPr/>
                <p14:nvPr/>
              </p14:nvContentPartPr>
              <p14:xfrm>
                <a:off x="3521897" y="4401900"/>
                <a:ext cx="218520" cy="2242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8EA223F-A2FB-41C0-9048-73879B545F9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13257" y="4393260"/>
                  <a:ext cx="236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FD335F57-CDB1-4803-BB8C-71650A1FC91D}"/>
                    </a:ext>
                  </a:extLst>
                </p14:cNvPr>
                <p14:cNvContentPartPr/>
                <p14:nvPr/>
              </p14:nvContentPartPr>
              <p14:xfrm>
                <a:off x="3819257" y="4319820"/>
                <a:ext cx="317880" cy="4096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FD335F57-CDB1-4803-BB8C-71650A1FC9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10617" y="4311180"/>
                  <a:ext cx="3355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80AD2FB1-4680-4706-8BBF-745FE2B95AFB}"/>
                    </a:ext>
                  </a:extLst>
                </p14:cNvPr>
                <p14:cNvContentPartPr/>
                <p14:nvPr/>
              </p14:nvContentPartPr>
              <p14:xfrm>
                <a:off x="4134617" y="4253220"/>
                <a:ext cx="160200" cy="5360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80AD2FB1-4680-4706-8BBF-745FE2B95AF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25617" y="4244580"/>
                  <a:ext cx="1778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799C38D-FC4E-4DAC-AC6D-2E014C364040}"/>
                    </a:ext>
                  </a:extLst>
                </p14:cNvPr>
                <p14:cNvContentPartPr/>
                <p14:nvPr/>
              </p14:nvContentPartPr>
              <p14:xfrm>
                <a:off x="2284217" y="4141980"/>
                <a:ext cx="678600" cy="7563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799C38D-FC4E-4DAC-AC6D-2E014C3640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75577" y="4132980"/>
                  <a:ext cx="696240" cy="77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3E156298-58B1-43CB-A5CF-72804D30474F}"/>
              </a:ext>
            </a:extLst>
          </p:cNvPr>
          <p:cNvGrpSpPr/>
          <p:nvPr/>
        </p:nvGrpSpPr>
        <p:grpSpPr>
          <a:xfrm>
            <a:off x="864013" y="4963545"/>
            <a:ext cx="3083400" cy="663660"/>
            <a:chOff x="1152017" y="5475060"/>
            <a:chExt cx="4111200" cy="88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0C158C50-ADC7-4CFF-A427-CBCB1EA32AAA}"/>
                    </a:ext>
                  </a:extLst>
                </p14:cNvPr>
                <p14:cNvContentPartPr/>
                <p14:nvPr/>
              </p14:nvContentPartPr>
              <p14:xfrm>
                <a:off x="1152017" y="5635260"/>
                <a:ext cx="265680" cy="1465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0C158C50-ADC7-4CFF-A427-CBCB1EA32A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3377" y="5626620"/>
                  <a:ext cx="283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96ADB01F-FEB8-4297-929A-5FDB62CF25DB}"/>
                    </a:ext>
                  </a:extLst>
                </p14:cNvPr>
                <p14:cNvContentPartPr/>
                <p14:nvPr/>
              </p14:nvContentPartPr>
              <p14:xfrm>
                <a:off x="2283137" y="5475060"/>
                <a:ext cx="2980080" cy="8848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96ADB01F-FEB8-4297-929A-5FDB62CF25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74497" y="5466060"/>
                  <a:ext cx="299772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BA13DAE5-0274-44FE-ABDD-E065CBE7C10A}"/>
                    </a:ext>
                  </a:extLst>
                </p14:cNvPr>
                <p14:cNvContentPartPr/>
                <p14:nvPr/>
              </p14:nvContentPartPr>
              <p14:xfrm>
                <a:off x="2859857" y="5932980"/>
                <a:ext cx="213840" cy="2941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BA13DAE5-0274-44FE-ABDD-E065CBE7C10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51217" y="5924340"/>
                  <a:ext cx="231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D0813CD7-6F04-49F6-93FF-3019688D24C5}"/>
                    </a:ext>
                  </a:extLst>
                </p14:cNvPr>
                <p14:cNvContentPartPr/>
                <p14:nvPr/>
              </p14:nvContentPartPr>
              <p14:xfrm>
                <a:off x="3071897" y="5748660"/>
                <a:ext cx="397440" cy="3229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D0813CD7-6F04-49F6-93FF-3019688D24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62897" y="5740020"/>
                  <a:ext cx="415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4460D20-9C24-40F4-87F8-BC2B2895F73E}"/>
                    </a:ext>
                  </a:extLst>
                </p14:cNvPr>
                <p14:cNvContentPartPr/>
                <p14:nvPr/>
              </p14:nvContentPartPr>
              <p14:xfrm>
                <a:off x="3299777" y="5973660"/>
                <a:ext cx="241920" cy="295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4460D20-9C24-40F4-87F8-BC2B2895F73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90777" y="5965020"/>
                  <a:ext cx="259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D2413966-AE16-4707-9797-9028218CDDE0}"/>
                    </a:ext>
                  </a:extLst>
                </p14:cNvPr>
                <p14:cNvContentPartPr/>
                <p14:nvPr/>
              </p14:nvContentPartPr>
              <p14:xfrm>
                <a:off x="3598217" y="5759460"/>
                <a:ext cx="149760" cy="4892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D2413966-AE16-4707-9797-9028218CDD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89217" y="5750460"/>
                  <a:ext cx="1674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653DD11F-6E18-4120-9223-F935EF11713B}"/>
                    </a:ext>
                  </a:extLst>
                </p14:cNvPr>
                <p14:cNvContentPartPr/>
                <p14:nvPr/>
              </p14:nvContentPartPr>
              <p14:xfrm>
                <a:off x="3810617" y="5810220"/>
                <a:ext cx="333000" cy="1724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653DD11F-6E18-4120-9223-F935EF1171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01977" y="5801220"/>
                  <a:ext cx="350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D37F61C9-CF6B-4494-A826-09A8F1DFE202}"/>
                    </a:ext>
                  </a:extLst>
                </p14:cNvPr>
                <p14:cNvContentPartPr/>
                <p14:nvPr/>
              </p14:nvContentPartPr>
              <p14:xfrm>
                <a:off x="1655657" y="5686380"/>
                <a:ext cx="92880" cy="3981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D37F61C9-CF6B-4494-A826-09A8F1DFE2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646657" y="5677740"/>
                  <a:ext cx="1105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0D960159-C74F-4C01-992F-12A466628247}"/>
                    </a:ext>
                  </a:extLst>
                </p14:cNvPr>
                <p14:cNvContentPartPr/>
                <p14:nvPr/>
              </p14:nvContentPartPr>
              <p14:xfrm>
                <a:off x="1702097" y="5806260"/>
                <a:ext cx="266040" cy="2084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0D960159-C74F-4C01-992F-12A4666282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93457" y="5797260"/>
                  <a:ext cx="28368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592D6289-A487-4C51-8269-81AD29A25FE0}"/>
                  </a:ext>
                </a:extLst>
              </p14:cNvPr>
              <p14:cNvContentPartPr/>
              <p14:nvPr/>
            </p14:nvContentPartPr>
            <p14:xfrm>
              <a:off x="1088383" y="5027265"/>
              <a:ext cx="54270" cy="47574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592D6289-A487-4C51-8269-81AD29A25FE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70413" y="4991279"/>
                <a:ext cx="89851" cy="547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E98DF822-E148-46D6-94AE-31FB5B5F7EC4}"/>
                  </a:ext>
                </a:extLst>
              </p14:cNvPr>
              <p14:cNvContentPartPr/>
              <p14:nvPr/>
            </p14:nvContentPartPr>
            <p14:xfrm>
              <a:off x="1556563" y="5057775"/>
              <a:ext cx="8100" cy="45279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E98DF822-E148-46D6-94AE-31FB5B5F7EC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538954" y="5021782"/>
                <a:ext cx="42965" cy="5244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96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4B8E2-59B8-089B-C0E5-E485BA7D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7886700" cy="463789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 Linear</a:t>
            </a:r>
            <a:r>
              <a:rPr lang="ko-KR" altLang="en-US" b="1" dirty="0"/>
              <a:t> </a:t>
            </a:r>
            <a:r>
              <a:rPr lang="en-US" altLang="ko-KR" b="1" dirty="0"/>
              <a:t>Regression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보강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5C3B9-442E-5E9B-C91A-E0F476F0E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10" y="1933575"/>
            <a:ext cx="7886700" cy="22413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Single Linear Regression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Multiple Linear Regression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Solution: OLS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(1) </a:t>
            </a:r>
            <a:r>
              <a:rPr lang="ko-KR" altLang="en-US" dirty="0"/>
              <a:t>해석학적 접근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(2) </a:t>
            </a:r>
            <a:r>
              <a:rPr lang="ko-KR" altLang="en-US" dirty="0"/>
              <a:t>대수적 접근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339421-06DB-8CD2-7EF8-32A6CC72F75C}"/>
              </a:ext>
            </a:extLst>
          </p:cNvPr>
          <p:cNvSpPr txBox="1">
            <a:spLocks/>
          </p:cNvSpPr>
          <p:nvPr/>
        </p:nvSpPr>
        <p:spPr>
          <a:xfrm>
            <a:off x="2725651" y="5714826"/>
            <a:ext cx="7886700" cy="2859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200" dirty="0"/>
              <a:t>   * Ordinary Least Squares (OLS) = Least Squares Method (LSM) = Normal Equation</a:t>
            </a:r>
          </a:p>
          <a:p>
            <a:pPr lvl="1" algn="l">
              <a:lnSpc>
                <a:spcPct val="150000"/>
              </a:lnSpc>
            </a:pPr>
            <a:endParaRPr lang="en-US" altLang="ko-KR" sz="825" dirty="0"/>
          </a:p>
          <a:p>
            <a:pPr lvl="1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825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1555E05-8CFF-4C01-819C-F09AE9988C29}"/>
              </a:ext>
            </a:extLst>
          </p:cNvPr>
          <p:cNvGrpSpPr/>
          <p:nvPr/>
        </p:nvGrpSpPr>
        <p:grpSpPr>
          <a:xfrm>
            <a:off x="3605122" y="1965625"/>
            <a:ext cx="2896830" cy="1868130"/>
            <a:chOff x="4806829" y="1477833"/>
            <a:chExt cx="3862440" cy="249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F305CA1-8261-4BEB-B52E-0D98BC46EED1}"/>
                    </a:ext>
                  </a:extLst>
                </p14:cNvPr>
                <p14:cNvContentPartPr/>
                <p14:nvPr/>
              </p14:nvContentPartPr>
              <p14:xfrm>
                <a:off x="5569669" y="2133393"/>
                <a:ext cx="2338920" cy="11059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F305CA1-8261-4BEB-B52E-0D98BC46EE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61029" y="2124393"/>
                  <a:ext cx="2356560" cy="11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57D5B9C-81B5-404B-A7F2-E97E0DEF90F4}"/>
                    </a:ext>
                  </a:extLst>
                </p14:cNvPr>
                <p14:cNvContentPartPr/>
                <p14:nvPr/>
              </p14:nvContentPartPr>
              <p14:xfrm>
                <a:off x="5753989" y="1477833"/>
                <a:ext cx="186840" cy="1224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57D5B9C-81B5-404B-A7F2-E97E0DEF90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4989" y="1468833"/>
                  <a:ext cx="204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38BABF7-7C4D-4575-9807-2EF4A9983F79}"/>
                    </a:ext>
                  </a:extLst>
                </p14:cNvPr>
                <p14:cNvContentPartPr/>
                <p14:nvPr/>
              </p14:nvContentPartPr>
              <p14:xfrm>
                <a:off x="5836789" y="1547673"/>
                <a:ext cx="147600" cy="24210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38BABF7-7C4D-4575-9807-2EF4A9983F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28149" y="1538673"/>
                  <a:ext cx="165240" cy="24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893AD1F-4906-4B42-8FF4-4EE34C39CC02}"/>
                    </a:ext>
                  </a:extLst>
                </p14:cNvPr>
                <p14:cNvContentPartPr/>
                <p14:nvPr/>
              </p14:nvContentPartPr>
              <p14:xfrm>
                <a:off x="4806829" y="3447753"/>
                <a:ext cx="3743280" cy="1483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893AD1F-4906-4B42-8FF4-4EE34C39CC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97829" y="3439113"/>
                  <a:ext cx="3760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F5E569A-B29E-4562-99EC-98784C0FC672}"/>
                    </a:ext>
                  </a:extLst>
                </p14:cNvPr>
                <p14:cNvContentPartPr/>
                <p14:nvPr/>
              </p14:nvContentPartPr>
              <p14:xfrm>
                <a:off x="8399989" y="3417153"/>
                <a:ext cx="114840" cy="2160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F5E569A-B29E-4562-99EC-98784C0FC6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91349" y="3408153"/>
                  <a:ext cx="132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D8EC33B-32D0-4CA6-B892-84A04DDF4774}"/>
                    </a:ext>
                  </a:extLst>
                </p14:cNvPr>
                <p14:cNvContentPartPr/>
                <p14:nvPr/>
              </p14:nvContentPartPr>
              <p14:xfrm>
                <a:off x="8402869" y="3835833"/>
                <a:ext cx="95400" cy="129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D8EC33B-32D0-4CA6-B892-84A04DDF47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93869" y="3826833"/>
                  <a:ext cx="113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6DB0E22-7090-4EC6-8145-22D6C1E7FA83}"/>
                    </a:ext>
                  </a:extLst>
                </p14:cNvPr>
                <p14:cNvContentPartPr/>
                <p14:nvPr/>
              </p14:nvContentPartPr>
              <p14:xfrm>
                <a:off x="8532829" y="3824673"/>
                <a:ext cx="136440" cy="1213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6DB0E22-7090-4EC6-8145-22D6C1E7FA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24189" y="3816033"/>
                  <a:ext cx="154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0A7CB53-4660-4642-BCE2-2F5A1536FE07}"/>
                    </a:ext>
                  </a:extLst>
                </p14:cNvPr>
                <p14:cNvContentPartPr/>
                <p14:nvPr/>
              </p14:nvContentPartPr>
              <p14:xfrm>
                <a:off x="5283469" y="1499073"/>
                <a:ext cx="124560" cy="445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0A7CB53-4660-4642-BCE2-2F5A1536FE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74469" y="1490073"/>
                  <a:ext cx="1422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6B64154-1503-4514-92B7-616C4D544D76}"/>
                    </a:ext>
                  </a:extLst>
                </p14:cNvPr>
                <p14:cNvContentPartPr/>
                <p14:nvPr/>
              </p14:nvContentPartPr>
              <p14:xfrm>
                <a:off x="7618789" y="2368473"/>
                <a:ext cx="153360" cy="4035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6B64154-1503-4514-92B7-616C4D544D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0149" y="2359833"/>
                  <a:ext cx="1710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5DF8605-B12F-4641-8547-64E964AF61BB}"/>
                    </a:ext>
                  </a:extLst>
                </p14:cNvPr>
                <p14:cNvContentPartPr/>
                <p14:nvPr/>
              </p14:nvContentPartPr>
              <p14:xfrm>
                <a:off x="7311349" y="2472513"/>
                <a:ext cx="150840" cy="3805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5DF8605-B12F-4641-8547-64E964AF61B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02349" y="2463513"/>
                  <a:ext cx="1684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9531C25-2A1D-409E-AE8A-4617CA1FB770}"/>
                    </a:ext>
                  </a:extLst>
                </p14:cNvPr>
                <p14:cNvContentPartPr/>
                <p14:nvPr/>
              </p14:nvContentPartPr>
              <p14:xfrm>
                <a:off x="7482349" y="2551353"/>
                <a:ext cx="106560" cy="37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9531C25-2A1D-409E-AE8A-4617CA1FB7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73349" y="2542353"/>
                  <a:ext cx="124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EE4C026-AE1C-4F52-AA2B-0032817E8D49}"/>
                    </a:ext>
                  </a:extLst>
                </p14:cNvPr>
                <p14:cNvContentPartPr/>
                <p14:nvPr/>
              </p14:nvContentPartPr>
              <p14:xfrm>
                <a:off x="7490989" y="2622273"/>
                <a:ext cx="29520" cy="32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EE4C026-AE1C-4F52-AA2B-0032817E8D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82349" y="2613633"/>
                  <a:ext cx="47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DAB710C2-D964-43A0-938D-853AEDD2EC1B}"/>
                    </a:ext>
                  </a:extLst>
                </p14:cNvPr>
                <p14:cNvContentPartPr/>
                <p14:nvPr/>
              </p14:nvContentPartPr>
              <p14:xfrm>
                <a:off x="7631029" y="2582313"/>
                <a:ext cx="121680" cy="38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DAB710C2-D964-43A0-938D-853AEDD2EC1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22389" y="2573313"/>
                  <a:ext cx="13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F58A88A-E45B-4CE7-871F-410ACAFB5D01}"/>
                    </a:ext>
                  </a:extLst>
                </p14:cNvPr>
                <p14:cNvContentPartPr/>
                <p14:nvPr/>
              </p14:nvContentPartPr>
              <p14:xfrm>
                <a:off x="7803469" y="2482233"/>
                <a:ext cx="173160" cy="1504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F58A88A-E45B-4CE7-871F-410ACAFB5D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94469" y="2473593"/>
                  <a:ext cx="190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53D10A6-87D1-4F0F-939E-BBCBC72DC84F}"/>
                    </a:ext>
                  </a:extLst>
                </p14:cNvPr>
                <p14:cNvContentPartPr/>
                <p14:nvPr/>
              </p14:nvContentPartPr>
              <p14:xfrm>
                <a:off x="7933429" y="2472513"/>
                <a:ext cx="91440" cy="968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53D10A6-87D1-4F0F-939E-BBCBC72DC8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24789" y="2463513"/>
                  <a:ext cx="109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0D6A5A3-64A7-4A4F-9F42-E814C8729F2B}"/>
                    </a:ext>
                  </a:extLst>
                </p14:cNvPr>
                <p14:cNvContentPartPr/>
                <p14:nvPr/>
              </p14:nvContentPartPr>
              <p14:xfrm>
                <a:off x="8095069" y="2268753"/>
                <a:ext cx="52200" cy="3801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0D6A5A3-64A7-4A4F-9F42-E814C8729F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86429" y="2259753"/>
                  <a:ext cx="698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831D967-DE8D-401E-AFC9-A1E365012B26}"/>
                    </a:ext>
                  </a:extLst>
                </p14:cNvPr>
                <p14:cNvContentPartPr/>
                <p14:nvPr/>
              </p14:nvContentPartPr>
              <p14:xfrm>
                <a:off x="8090029" y="2255073"/>
                <a:ext cx="248400" cy="465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831D967-DE8D-401E-AFC9-A1E365012B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81029" y="2246073"/>
                  <a:ext cx="26604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3D328CC-141A-454F-A527-851483148C80}"/>
              </a:ext>
            </a:extLst>
          </p:cNvPr>
          <p:cNvGrpSpPr/>
          <p:nvPr/>
        </p:nvGrpSpPr>
        <p:grpSpPr>
          <a:xfrm>
            <a:off x="4392712" y="3138775"/>
            <a:ext cx="268110" cy="206010"/>
            <a:chOff x="5856949" y="3042033"/>
            <a:chExt cx="3574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81BA9C1B-71FE-4319-8759-BE7E9DCC36F9}"/>
                    </a:ext>
                  </a:extLst>
                </p14:cNvPr>
                <p14:cNvContentPartPr/>
                <p14:nvPr/>
              </p14:nvContentPartPr>
              <p14:xfrm>
                <a:off x="5856949" y="3078033"/>
                <a:ext cx="25560" cy="356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81BA9C1B-71FE-4319-8759-BE7E9DCC36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47949" y="3069033"/>
                  <a:ext cx="43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7D8B82FB-08A3-4F6B-8F54-24FEF599DEC6}"/>
                    </a:ext>
                  </a:extLst>
                </p14:cNvPr>
                <p14:cNvContentPartPr/>
                <p14:nvPr/>
              </p14:nvContentPartPr>
              <p14:xfrm>
                <a:off x="6100669" y="3043113"/>
                <a:ext cx="21960" cy="2736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7D8B82FB-08A3-4F6B-8F54-24FEF599DE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92029" y="3034113"/>
                  <a:ext cx="39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D2925FF-86A4-4939-A705-53A25B00D7CC}"/>
                    </a:ext>
                  </a:extLst>
                </p14:cNvPr>
                <p14:cNvContentPartPr/>
                <p14:nvPr/>
              </p14:nvContentPartPr>
              <p14:xfrm>
                <a:off x="6094549" y="3042033"/>
                <a:ext cx="119880" cy="2448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D2925FF-86A4-4939-A705-53A25B00D7C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85549" y="3033393"/>
                  <a:ext cx="13752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089616EA-E374-488C-8512-322D81FB364D}"/>
                  </a:ext>
                </a:extLst>
              </p14:cNvPr>
              <p14:cNvContentPartPr/>
              <p14:nvPr/>
            </p14:nvContentPartPr>
            <p14:xfrm>
              <a:off x="5676292" y="2599855"/>
              <a:ext cx="207090" cy="37044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089616EA-E374-488C-8512-322D81FB364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67304" y="2590855"/>
                <a:ext cx="224707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81411349-BD01-4FD1-8F04-B3CF2D8400D7}"/>
                  </a:ext>
                </a:extLst>
              </p14:cNvPr>
              <p14:cNvContentPartPr/>
              <p14:nvPr/>
            </p14:nvContentPartPr>
            <p14:xfrm>
              <a:off x="4509352" y="2904685"/>
              <a:ext cx="21600" cy="513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81411349-BD01-4FD1-8F04-B3CF2D8400D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91352" y="2870485"/>
                <a:ext cx="57240" cy="73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7F33A6F1-6BCC-4B03-9E1F-F9479B80DDA6}"/>
                  </a:ext>
                </a:extLst>
              </p14:cNvPr>
              <p14:cNvContentPartPr/>
              <p14:nvPr/>
            </p14:nvContentPartPr>
            <p14:xfrm>
              <a:off x="4678372" y="2789395"/>
              <a:ext cx="4590" cy="540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7F33A6F1-6BCC-4B03-9E1F-F9479B80DDA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60718" y="2753395"/>
                <a:ext cx="39545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3BC31220-BC95-46C9-93F8-7B8497D4C90A}"/>
                  </a:ext>
                </a:extLst>
              </p14:cNvPr>
              <p14:cNvContentPartPr/>
              <p14:nvPr/>
            </p14:nvContentPartPr>
            <p14:xfrm>
              <a:off x="4895452" y="2679505"/>
              <a:ext cx="3780" cy="1215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3BC31220-BC95-46C9-93F8-7B8497D4C90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78270" y="2643770"/>
                <a:ext cx="37800" cy="83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251E89B4-7098-4E43-A24F-2B79CAE51386}"/>
                  </a:ext>
                </a:extLst>
              </p14:cNvPr>
              <p14:cNvContentPartPr/>
              <p14:nvPr/>
            </p14:nvContentPartPr>
            <p14:xfrm>
              <a:off x="5022622" y="2596345"/>
              <a:ext cx="90990" cy="17712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251E89B4-7098-4E43-A24F-2B79CAE5138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04640" y="2560345"/>
                <a:ext cx="126595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C47EBF6C-5870-4708-9316-D5BB15002838}"/>
                  </a:ext>
                </a:extLst>
              </p14:cNvPr>
              <p14:cNvContentPartPr/>
              <p14:nvPr/>
            </p14:nvContentPartPr>
            <p14:xfrm>
              <a:off x="4595212" y="2973805"/>
              <a:ext cx="8910" cy="1242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C47EBF6C-5870-4708-9316-D5BB150028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577392" y="2939305"/>
                <a:ext cx="44194" cy="8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C1BD9262-9B16-4210-A57A-5AB2C1DDDD27}"/>
                  </a:ext>
                </a:extLst>
              </p14:cNvPr>
              <p14:cNvContentPartPr/>
              <p14:nvPr/>
            </p14:nvContentPartPr>
            <p14:xfrm>
              <a:off x="4685122" y="2994325"/>
              <a:ext cx="328590" cy="5805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C1BD9262-9B16-4210-A57A-5AB2C1DDDD2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667127" y="2958492"/>
                <a:ext cx="364220" cy="129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FBDAC45F-9010-4275-AC82-2A672CE97D32}"/>
                  </a:ext>
                </a:extLst>
              </p14:cNvPr>
              <p14:cNvContentPartPr/>
              <p14:nvPr/>
            </p14:nvContentPartPr>
            <p14:xfrm>
              <a:off x="4790962" y="2836375"/>
              <a:ext cx="299160" cy="13203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FBDAC45F-9010-4275-AC82-2A672CE97D3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72984" y="2800400"/>
                <a:ext cx="334757" cy="203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63FDE10D-F5A9-4EC9-A1A9-91964315BAAE}"/>
                  </a:ext>
                </a:extLst>
              </p14:cNvPr>
              <p14:cNvContentPartPr/>
              <p14:nvPr/>
            </p14:nvContentPartPr>
            <p14:xfrm>
              <a:off x="5296672" y="2778595"/>
              <a:ext cx="65880" cy="6102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63FDE10D-F5A9-4EC9-A1A9-91964315BAA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278672" y="2742911"/>
                <a:ext cx="101520" cy="13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D5B22BC5-AB6B-42CD-AC8C-EFB8EFD278C7}"/>
                  </a:ext>
                </a:extLst>
              </p14:cNvPr>
              <p14:cNvContentPartPr/>
              <p14:nvPr/>
            </p14:nvContentPartPr>
            <p14:xfrm>
              <a:off x="5540482" y="2449465"/>
              <a:ext cx="181980" cy="20601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D5B22BC5-AB6B-42CD-AC8C-EFB8EFD278C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22500" y="2413512"/>
                <a:ext cx="217585" cy="277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8F12640F-0343-4AA0-806B-3452A39CD4C9}"/>
                  </a:ext>
                </a:extLst>
              </p14:cNvPr>
              <p14:cNvContentPartPr/>
              <p14:nvPr/>
            </p14:nvContentPartPr>
            <p14:xfrm>
              <a:off x="5368222" y="2396815"/>
              <a:ext cx="280800" cy="14121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8F12640F-0343-4AA0-806B-3452A39CD4C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50222" y="2360884"/>
                <a:ext cx="316440" cy="21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A108731A-F771-4810-8B8C-CCB24F620FB4}"/>
                  </a:ext>
                </a:extLst>
              </p14:cNvPr>
              <p14:cNvContentPartPr/>
              <p14:nvPr/>
            </p14:nvContentPartPr>
            <p14:xfrm>
              <a:off x="5141152" y="2606875"/>
              <a:ext cx="319950" cy="6669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A108731A-F771-4810-8B8C-CCB24F620FB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23157" y="2571020"/>
                <a:ext cx="355580" cy="138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B79A8136-E163-4D5B-B05F-EC7767282B58}"/>
                  </a:ext>
                </a:extLst>
              </p14:cNvPr>
              <p14:cNvContentPartPr/>
              <p14:nvPr/>
            </p14:nvContentPartPr>
            <p14:xfrm>
              <a:off x="5523742" y="2553415"/>
              <a:ext cx="5940" cy="864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B79A8136-E163-4D5B-B05F-EC7767282B5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07242" y="2517415"/>
                <a:ext cx="3861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CC76D127-A5E4-48BD-8B4F-2621A1AA246B}"/>
                  </a:ext>
                </a:extLst>
              </p14:cNvPr>
              <p14:cNvContentPartPr/>
              <p14:nvPr/>
            </p14:nvContentPartPr>
            <p14:xfrm>
              <a:off x="4175362" y="2394115"/>
              <a:ext cx="1864350" cy="85752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CC76D127-A5E4-48BD-8B4F-2621A1AA246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57363" y="2358115"/>
                <a:ext cx="1899988" cy="9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708BF61C-B177-4ED6-A6A7-EE179AB79E28}"/>
                  </a:ext>
                </a:extLst>
              </p14:cNvPr>
              <p14:cNvContentPartPr/>
              <p14:nvPr/>
            </p14:nvContentPartPr>
            <p14:xfrm>
              <a:off x="6211972" y="4300045"/>
              <a:ext cx="24840" cy="1998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708BF61C-B177-4ED6-A6A7-EE179AB79E2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202972" y="4291125"/>
                <a:ext cx="42480" cy="37463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1467DA3-CE81-4D5D-AD9C-8AC8724EF070}"/>
              </a:ext>
            </a:extLst>
          </p:cNvPr>
          <p:cNvGrpSpPr/>
          <p:nvPr/>
        </p:nvGrpSpPr>
        <p:grpSpPr>
          <a:xfrm>
            <a:off x="5413852" y="3452785"/>
            <a:ext cx="562950" cy="947430"/>
            <a:chOff x="7218469" y="3460713"/>
            <a:chExt cx="750600" cy="12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9FC14387-3CE5-4FF6-B52A-FB75566DEA4B}"/>
                    </a:ext>
                  </a:extLst>
                </p14:cNvPr>
                <p14:cNvContentPartPr/>
                <p14:nvPr/>
              </p14:nvContentPartPr>
              <p14:xfrm>
                <a:off x="7637509" y="3460713"/>
                <a:ext cx="38880" cy="417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9FC14387-3CE5-4FF6-B52A-FB75566DEA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28869" y="3452073"/>
                  <a:ext cx="56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EC93AFB-7AF4-4443-9047-087DB922B429}"/>
                    </a:ext>
                  </a:extLst>
                </p14:cNvPr>
                <p14:cNvContentPartPr/>
                <p14:nvPr/>
              </p14:nvContentPartPr>
              <p14:xfrm>
                <a:off x="7518349" y="3776793"/>
                <a:ext cx="88560" cy="1749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EC93AFB-7AF4-4443-9047-087DB922B4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09709" y="3768153"/>
                  <a:ext cx="106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88DB4DFF-1621-48DB-80DE-5E45776437A9}"/>
                    </a:ext>
                  </a:extLst>
                </p14:cNvPr>
                <p14:cNvContentPartPr/>
                <p14:nvPr/>
              </p14:nvContentPartPr>
              <p14:xfrm>
                <a:off x="7614829" y="3768873"/>
                <a:ext cx="119520" cy="1771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88DB4DFF-1621-48DB-80DE-5E45776437A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05829" y="3759873"/>
                  <a:ext cx="137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8397FE6-6948-4EC5-8E02-9CCDFC808CC8}"/>
                    </a:ext>
                  </a:extLst>
                </p14:cNvPr>
                <p14:cNvContentPartPr/>
                <p14:nvPr/>
              </p14:nvContentPartPr>
              <p14:xfrm>
                <a:off x="7745509" y="3730713"/>
                <a:ext cx="44640" cy="874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8397FE6-6948-4EC5-8E02-9CCDFC808CC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36869" y="3722073"/>
                  <a:ext cx="62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DE84F1A-CC64-48B1-B857-472BAED1A470}"/>
                    </a:ext>
                  </a:extLst>
                </p14:cNvPr>
                <p14:cNvContentPartPr/>
                <p14:nvPr/>
              </p14:nvContentPartPr>
              <p14:xfrm>
                <a:off x="7736509" y="3682833"/>
                <a:ext cx="31680" cy="1238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DE84F1A-CC64-48B1-B857-472BAED1A4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27509" y="3674193"/>
                  <a:ext cx="49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2BF79833-6CE2-40B6-93E1-B97C96CCFADA}"/>
                    </a:ext>
                  </a:extLst>
                </p14:cNvPr>
                <p14:cNvContentPartPr/>
                <p14:nvPr/>
              </p14:nvContentPartPr>
              <p14:xfrm>
                <a:off x="7671349" y="3735393"/>
                <a:ext cx="127080" cy="324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2BF79833-6CE2-40B6-93E1-B97C96CCFAD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62709" y="3726753"/>
                  <a:ext cx="144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3A5995E-C431-495D-A676-56C683595B71}"/>
                    </a:ext>
                  </a:extLst>
                </p14:cNvPr>
                <p14:cNvContentPartPr/>
                <p14:nvPr/>
              </p14:nvContentPartPr>
              <p14:xfrm>
                <a:off x="7218469" y="4230033"/>
                <a:ext cx="105840" cy="2829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3A5995E-C431-495D-A676-56C683595B7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09829" y="4221033"/>
                  <a:ext cx="123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981C79A8-8DBF-446E-8110-1811B5FDFF48}"/>
                    </a:ext>
                  </a:extLst>
                </p14:cNvPr>
                <p14:cNvContentPartPr/>
                <p14:nvPr/>
              </p14:nvContentPartPr>
              <p14:xfrm>
                <a:off x="7465069" y="4294473"/>
                <a:ext cx="125280" cy="3675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981C79A8-8DBF-446E-8110-1811B5FDFF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56069" y="4285833"/>
                  <a:ext cx="1429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929414C7-418F-4AEB-94D0-11C80CB6F3A4}"/>
                    </a:ext>
                  </a:extLst>
                </p14:cNvPr>
                <p14:cNvContentPartPr/>
                <p14:nvPr/>
              </p14:nvContentPartPr>
              <p14:xfrm>
                <a:off x="7686829" y="4247313"/>
                <a:ext cx="104400" cy="13104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929414C7-418F-4AEB-94D0-11C80CB6F3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78189" y="4238313"/>
                  <a:ext cx="122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288B34E-381E-4D24-A338-BCDD94C9E26A}"/>
                    </a:ext>
                  </a:extLst>
                </p14:cNvPr>
                <p14:cNvContentPartPr/>
                <p14:nvPr/>
              </p14:nvContentPartPr>
              <p14:xfrm>
                <a:off x="7803829" y="4214193"/>
                <a:ext cx="160560" cy="5097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288B34E-381E-4D24-A338-BCDD94C9E2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95189" y="4205193"/>
                  <a:ext cx="1782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CCE113DA-07EF-4299-9431-915D4AB3E380}"/>
                    </a:ext>
                  </a:extLst>
                </p14:cNvPr>
                <p14:cNvContentPartPr/>
                <p14:nvPr/>
              </p14:nvContentPartPr>
              <p14:xfrm>
                <a:off x="7363549" y="3588153"/>
                <a:ext cx="605520" cy="5540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CCE113DA-07EF-4299-9431-915D4AB3E38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54909" y="3579153"/>
                  <a:ext cx="62316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3FCC51E-B945-4D95-A6E8-08F8C0A58CBA}"/>
              </a:ext>
            </a:extLst>
          </p:cNvPr>
          <p:cNvGrpSpPr/>
          <p:nvPr/>
        </p:nvGrpSpPr>
        <p:grpSpPr>
          <a:xfrm>
            <a:off x="6355612" y="1907575"/>
            <a:ext cx="1163430" cy="469530"/>
            <a:chOff x="8474149" y="1400433"/>
            <a:chExt cx="155124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075ED1B4-21AD-4EFB-A6C7-D3E47CBDC1D0}"/>
                    </a:ext>
                  </a:extLst>
                </p14:cNvPr>
                <p14:cNvContentPartPr/>
                <p14:nvPr/>
              </p14:nvContentPartPr>
              <p14:xfrm>
                <a:off x="8474149" y="1504113"/>
                <a:ext cx="92160" cy="2239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075ED1B4-21AD-4EFB-A6C7-D3E47CBDC1D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65509" y="1495473"/>
                  <a:ext cx="109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A506374-50DF-4C6E-BDE7-1AC1B6EE4960}"/>
                    </a:ext>
                  </a:extLst>
                </p14:cNvPr>
                <p14:cNvContentPartPr/>
                <p14:nvPr/>
              </p14:nvContentPartPr>
              <p14:xfrm>
                <a:off x="8662069" y="1521753"/>
                <a:ext cx="93600" cy="1454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A506374-50DF-4C6E-BDE7-1AC1B6EE496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53429" y="1512753"/>
                  <a:ext cx="111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881F31EC-D5AF-4166-AE3A-004102ED47BF}"/>
                    </a:ext>
                  </a:extLst>
                </p14:cNvPr>
                <p14:cNvContentPartPr/>
                <p14:nvPr/>
              </p14:nvContentPartPr>
              <p14:xfrm>
                <a:off x="8839189" y="1443993"/>
                <a:ext cx="107280" cy="18576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881F31EC-D5AF-4166-AE3A-004102ED47B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30549" y="1435353"/>
                  <a:ext cx="124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EDE1173-78A1-48AF-A30A-2B6BE655DA89}"/>
                    </a:ext>
                  </a:extLst>
                </p14:cNvPr>
                <p14:cNvContentPartPr/>
                <p14:nvPr/>
              </p14:nvContentPartPr>
              <p14:xfrm>
                <a:off x="8678989" y="1709673"/>
                <a:ext cx="76680" cy="18648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EDE1173-78A1-48AF-A30A-2B6BE655DA8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70349" y="1700673"/>
                  <a:ext cx="94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17851B67-AAD5-4DEA-9127-9A95C0241579}"/>
                    </a:ext>
                  </a:extLst>
                </p14:cNvPr>
                <p14:cNvContentPartPr/>
                <p14:nvPr/>
              </p14:nvContentPartPr>
              <p14:xfrm>
                <a:off x="8706709" y="1769073"/>
                <a:ext cx="239760" cy="13500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17851B67-AAD5-4DEA-9127-9A95C024157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98069" y="1760433"/>
                  <a:ext cx="257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3E327650-C92B-4618-88BF-F4CFF72260CD}"/>
                    </a:ext>
                  </a:extLst>
                </p14:cNvPr>
                <p14:cNvContentPartPr/>
                <p14:nvPr/>
              </p14:nvContentPartPr>
              <p14:xfrm>
                <a:off x="8925229" y="1511313"/>
                <a:ext cx="233280" cy="16596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3E327650-C92B-4618-88BF-F4CFF72260C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16229" y="1502313"/>
                  <a:ext cx="250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656FBE46-3874-4CA5-AD5B-91C1D9634A78}"/>
                    </a:ext>
                  </a:extLst>
                </p14:cNvPr>
                <p14:cNvContentPartPr/>
                <p14:nvPr/>
              </p14:nvContentPartPr>
              <p14:xfrm>
                <a:off x="8975989" y="1727673"/>
                <a:ext cx="225000" cy="1573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656FBE46-3874-4CA5-AD5B-91C1D9634A7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66989" y="1719033"/>
                  <a:ext cx="242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5D39630-ACD9-49CB-A761-01D6DA72F955}"/>
                    </a:ext>
                  </a:extLst>
                </p14:cNvPr>
                <p14:cNvContentPartPr/>
                <p14:nvPr/>
              </p14:nvContentPartPr>
              <p14:xfrm>
                <a:off x="9415549" y="1456953"/>
                <a:ext cx="97920" cy="18900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5D39630-ACD9-49CB-A761-01D6DA72F9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06549" y="1447953"/>
                  <a:ext cx="115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CEB5FC36-A80B-4DCE-A62C-C5E8B459E8D6}"/>
                    </a:ext>
                  </a:extLst>
                </p14:cNvPr>
                <p14:cNvContentPartPr/>
                <p14:nvPr/>
              </p14:nvContentPartPr>
              <p14:xfrm>
                <a:off x="9356869" y="1737753"/>
                <a:ext cx="138600" cy="2322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CEB5FC36-A80B-4DCE-A62C-C5E8B459E8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48229" y="1728753"/>
                  <a:ext cx="156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9A428D8E-6F48-4D34-8F0A-2F55A4B6E700}"/>
                    </a:ext>
                  </a:extLst>
                </p14:cNvPr>
                <p14:cNvContentPartPr/>
                <p14:nvPr/>
              </p14:nvContentPartPr>
              <p14:xfrm>
                <a:off x="9564589" y="1484313"/>
                <a:ext cx="151560" cy="3801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9A428D8E-6F48-4D34-8F0A-2F55A4B6E70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55589" y="1475313"/>
                  <a:ext cx="1692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0B77AA9A-9E0A-4FDD-9258-32013B6077C6}"/>
                    </a:ext>
                  </a:extLst>
                </p14:cNvPr>
                <p14:cNvContentPartPr/>
                <p14:nvPr/>
              </p14:nvContentPartPr>
              <p14:xfrm>
                <a:off x="9828469" y="1400433"/>
                <a:ext cx="196920" cy="62604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0B77AA9A-9E0A-4FDD-9258-32013B6077C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19829" y="1391433"/>
                  <a:ext cx="214560" cy="64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494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33C76A-179A-4D85-B4D7-3E9BFD2DF9F7}"/>
              </a:ext>
            </a:extLst>
          </p:cNvPr>
          <p:cNvGrpSpPr/>
          <p:nvPr/>
        </p:nvGrpSpPr>
        <p:grpSpPr>
          <a:xfrm>
            <a:off x="610213" y="1362015"/>
            <a:ext cx="369090" cy="424710"/>
            <a:chOff x="813617" y="673020"/>
            <a:chExt cx="49212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44DBDBA2-DBC5-4143-871E-5699F8914B2D}"/>
                    </a:ext>
                  </a:extLst>
                </p14:cNvPr>
                <p14:cNvContentPartPr/>
                <p14:nvPr/>
              </p14:nvContentPartPr>
              <p14:xfrm>
                <a:off x="856457" y="792900"/>
                <a:ext cx="209880" cy="4464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44DBDBA2-DBC5-4143-871E-5699F8914B2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7817" y="783900"/>
                  <a:ext cx="2275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C68462E-DF20-4655-8CFA-56809D26B447}"/>
                    </a:ext>
                  </a:extLst>
                </p14:cNvPr>
                <p14:cNvContentPartPr/>
                <p14:nvPr/>
              </p14:nvContentPartPr>
              <p14:xfrm>
                <a:off x="1072457" y="810180"/>
                <a:ext cx="233280" cy="403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C68462E-DF20-4655-8CFA-56809D26B4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3817" y="801180"/>
                  <a:ext cx="250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87D6A7C-292D-4E51-B696-4CC0524C5DD4}"/>
                    </a:ext>
                  </a:extLst>
                </p14:cNvPr>
                <p14:cNvContentPartPr/>
                <p14:nvPr/>
              </p14:nvContentPartPr>
              <p14:xfrm>
                <a:off x="813617" y="673020"/>
                <a:ext cx="483120" cy="19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87D6A7C-292D-4E51-B696-4CC0524C5D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977" y="664380"/>
                  <a:ext cx="50076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C8F0DD1-04B7-4873-8BB1-AA3570F1C5DD}"/>
                  </a:ext>
                </a:extLst>
              </p14:cNvPr>
              <p14:cNvContentPartPr/>
              <p14:nvPr/>
            </p14:nvContentPartPr>
            <p14:xfrm>
              <a:off x="1163173" y="1553715"/>
              <a:ext cx="63450" cy="75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C8F0DD1-04B7-4873-8BB1-AA3570F1C5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4211" y="1544715"/>
                <a:ext cx="81015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A7CC666-11C4-40C2-BC8A-A25D8CFB9F9E}"/>
                  </a:ext>
                </a:extLst>
              </p14:cNvPr>
              <p14:cNvContentPartPr/>
              <p14:nvPr/>
            </p14:nvContentPartPr>
            <p14:xfrm>
              <a:off x="1130503" y="1608525"/>
              <a:ext cx="97470" cy="135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A7CC666-11C4-40C2-BC8A-A25D8CFB9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1511" y="1599643"/>
                <a:ext cx="115094" cy="30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22BAC69-C051-493B-8AAC-C1DEE058A206}"/>
                  </a:ext>
                </a:extLst>
              </p14:cNvPr>
              <p14:cNvContentPartPr/>
              <p14:nvPr/>
            </p14:nvContentPartPr>
            <p14:xfrm>
              <a:off x="1514713" y="1427085"/>
              <a:ext cx="25920" cy="2419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2BAC69-C051-493B-8AAC-C1DEE058A2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5713" y="1418085"/>
                <a:ext cx="43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F6EECEF-CA22-4AD8-B650-1E911A17880D}"/>
                  </a:ext>
                </a:extLst>
              </p14:cNvPr>
              <p14:cNvContentPartPr/>
              <p14:nvPr/>
            </p14:nvContentPartPr>
            <p14:xfrm>
              <a:off x="1549813" y="1508085"/>
              <a:ext cx="100980" cy="7911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F6EECEF-CA22-4AD8-B650-1E911A17880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40829" y="1499095"/>
                <a:ext cx="118589" cy="96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4CF9E4D-6E56-4579-85C8-72EEC9F83F58}"/>
                  </a:ext>
                </a:extLst>
              </p14:cNvPr>
              <p14:cNvContentPartPr/>
              <p14:nvPr/>
            </p14:nvContentPartPr>
            <p14:xfrm>
              <a:off x="1378363" y="1362555"/>
              <a:ext cx="329400" cy="3531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4CF9E4D-6E56-4579-85C8-72EEC9F83F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9373" y="1353555"/>
                <a:ext cx="347021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762FF48-9A47-450E-B54D-9E34342EC183}"/>
                  </a:ext>
                </a:extLst>
              </p14:cNvPr>
              <p14:cNvContentPartPr/>
              <p14:nvPr/>
            </p14:nvContentPartPr>
            <p14:xfrm>
              <a:off x="1807123" y="1297485"/>
              <a:ext cx="1414800" cy="40149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762FF48-9A47-450E-B54D-9E34342EC1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98123" y="1288491"/>
                <a:ext cx="1432440" cy="419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2EE106C-18CF-452A-99D7-D21D03984C41}"/>
                  </a:ext>
                </a:extLst>
              </p14:cNvPr>
              <p14:cNvContentPartPr/>
              <p14:nvPr/>
            </p14:nvContentPartPr>
            <p14:xfrm>
              <a:off x="2199433" y="1502415"/>
              <a:ext cx="116100" cy="1539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2EE106C-18CF-452A-99D7-D21D03984C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90447" y="1493426"/>
                <a:ext cx="133713" cy="171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3A49A55-BC34-4BC8-9C4F-D4D0A7492B9E}"/>
                  </a:ext>
                </a:extLst>
              </p14:cNvPr>
              <p14:cNvContentPartPr/>
              <p14:nvPr/>
            </p14:nvContentPartPr>
            <p14:xfrm>
              <a:off x="2276383" y="1394685"/>
              <a:ext cx="201960" cy="2484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3A49A55-BC34-4BC8-9C4F-D4D0A7492B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67383" y="1385685"/>
                <a:ext cx="2196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F7E9CB8-1A32-48CF-A300-94C2F4CAB089}"/>
                  </a:ext>
                </a:extLst>
              </p14:cNvPr>
              <p14:cNvContentPartPr/>
              <p14:nvPr/>
            </p14:nvContentPartPr>
            <p14:xfrm>
              <a:off x="2347663" y="1555065"/>
              <a:ext cx="245430" cy="329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F7E9CB8-1A32-48CF-A300-94C2F4CAB0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38653" y="1546114"/>
                <a:ext cx="263089" cy="50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7C36CCF-F86B-46AB-90AE-3A05C478018B}"/>
                  </a:ext>
                </a:extLst>
              </p14:cNvPr>
              <p14:cNvContentPartPr/>
              <p14:nvPr/>
            </p14:nvContentPartPr>
            <p14:xfrm>
              <a:off x="2579323" y="1435185"/>
              <a:ext cx="74790" cy="2403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7C36CCF-F86B-46AB-90AE-3A05C47801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70334" y="1426192"/>
                <a:ext cx="92409" cy="257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8EC71BE-8F04-432D-8DBA-89F5325B58C7}"/>
                  </a:ext>
                </a:extLst>
              </p14:cNvPr>
              <p14:cNvContentPartPr/>
              <p14:nvPr/>
            </p14:nvContentPartPr>
            <p14:xfrm>
              <a:off x="2656543" y="1414665"/>
              <a:ext cx="177930" cy="12393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8EC71BE-8F04-432D-8DBA-89F5325B58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47557" y="1405685"/>
                <a:ext cx="195543" cy="141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7EC2970-97A3-4C58-8395-85695DDA55C5}"/>
                  </a:ext>
                </a:extLst>
              </p14:cNvPr>
              <p14:cNvContentPartPr/>
              <p14:nvPr/>
            </p14:nvContentPartPr>
            <p14:xfrm>
              <a:off x="425803" y="1218645"/>
              <a:ext cx="655830" cy="72009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7EC2970-97A3-4C58-8395-85695DDA55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9808" y="1146672"/>
                <a:ext cx="727460" cy="863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E0ED7FD-9992-4DAF-8B7D-5EB3DAD1D87D}"/>
                  </a:ext>
                </a:extLst>
              </p14:cNvPr>
              <p14:cNvContentPartPr/>
              <p14:nvPr/>
            </p14:nvContentPartPr>
            <p14:xfrm>
              <a:off x="3048583" y="2083995"/>
              <a:ext cx="39690" cy="118341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E0ED7FD-9992-4DAF-8B7D-5EB3DAD1D87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39644" y="2074997"/>
                <a:ext cx="57211" cy="1201046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7631A41F-E6A3-4F86-830E-B2BEC9178B6E}"/>
              </a:ext>
            </a:extLst>
          </p:cNvPr>
          <p:cNvGrpSpPr/>
          <p:nvPr/>
        </p:nvGrpSpPr>
        <p:grpSpPr>
          <a:xfrm>
            <a:off x="1328683" y="2452005"/>
            <a:ext cx="365580" cy="484380"/>
            <a:chOff x="1771577" y="2126340"/>
            <a:chExt cx="48744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2EE761C-1576-4674-8234-39AB31F7ACE0}"/>
                    </a:ext>
                  </a:extLst>
                </p14:cNvPr>
                <p14:cNvContentPartPr/>
                <p14:nvPr/>
              </p14:nvContentPartPr>
              <p14:xfrm>
                <a:off x="1771577" y="2126340"/>
                <a:ext cx="487440" cy="645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2EE761C-1576-4674-8234-39AB31F7AC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2937" y="2117340"/>
                  <a:ext cx="50508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4C99110-620C-4E24-AD79-C5DC520484F0}"/>
                    </a:ext>
                  </a:extLst>
                </p14:cNvPr>
                <p14:cNvContentPartPr/>
                <p14:nvPr/>
              </p14:nvContentPartPr>
              <p14:xfrm>
                <a:off x="1963817" y="2150820"/>
                <a:ext cx="213480" cy="3830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4C99110-620C-4E24-AD79-C5DC520484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54817" y="2142180"/>
                  <a:ext cx="231120" cy="40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34E23E-73BF-4559-911F-CE45EB084DD3}"/>
              </a:ext>
            </a:extLst>
          </p:cNvPr>
          <p:cNvGrpSpPr/>
          <p:nvPr/>
        </p:nvGrpSpPr>
        <p:grpSpPr>
          <a:xfrm>
            <a:off x="882373" y="3773655"/>
            <a:ext cx="136620" cy="90180"/>
            <a:chOff x="1176497" y="3888540"/>
            <a:chExt cx="18216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6711295-18C4-4F71-8BCB-2D56C4F37639}"/>
                    </a:ext>
                  </a:extLst>
                </p14:cNvPr>
                <p14:cNvContentPartPr/>
                <p14:nvPr/>
              </p14:nvContentPartPr>
              <p14:xfrm>
                <a:off x="1221857" y="3888540"/>
                <a:ext cx="136800" cy="90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6711295-18C4-4F71-8BCB-2D56C4F376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13217" y="3879540"/>
                  <a:ext cx="154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B1AB2AC-B433-47C5-BA95-C23DE0497E97}"/>
                    </a:ext>
                  </a:extLst>
                </p14:cNvPr>
                <p14:cNvContentPartPr/>
                <p14:nvPr/>
              </p14:nvContentPartPr>
              <p14:xfrm>
                <a:off x="1176497" y="3995100"/>
                <a:ext cx="140760" cy="13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B1AB2AC-B433-47C5-BA95-C23DE0497E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67857" y="3986100"/>
                  <a:ext cx="15840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86C7DB49-09E1-4D6F-9494-4D256F044E93}"/>
                  </a:ext>
                </a:extLst>
              </p14:cNvPr>
              <p14:cNvContentPartPr/>
              <p14:nvPr/>
            </p14:nvContentPartPr>
            <p14:xfrm>
              <a:off x="1457203" y="3936735"/>
              <a:ext cx="1166670" cy="2538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86C7DB49-09E1-4D6F-9494-4D256F044E9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48204" y="3927671"/>
                <a:ext cx="1184309" cy="43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887B26B-007E-4E7B-B76D-1E556DB0A697}"/>
                  </a:ext>
                </a:extLst>
              </p14:cNvPr>
              <p14:cNvContentPartPr/>
              <p14:nvPr/>
            </p14:nvContentPartPr>
            <p14:xfrm>
              <a:off x="1269013" y="2131245"/>
              <a:ext cx="60210" cy="110025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887B26B-007E-4E7B-B76D-1E556DB0A6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60053" y="2122247"/>
                <a:ext cx="77771" cy="1117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FDEB5B8-89E6-4438-B135-3EB997E41C30}"/>
                  </a:ext>
                </a:extLst>
              </p14:cNvPr>
              <p14:cNvContentPartPr/>
              <p14:nvPr/>
            </p14:nvContentPartPr>
            <p14:xfrm>
              <a:off x="1594363" y="2712825"/>
              <a:ext cx="947970" cy="8721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FDEB5B8-89E6-4438-B135-3EB997E41C3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85362" y="2703816"/>
                <a:ext cx="965612" cy="104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5517BB9-657D-4440-BB62-8DD564DAA73C}"/>
                  </a:ext>
                </a:extLst>
              </p14:cNvPr>
              <p14:cNvContentPartPr/>
              <p14:nvPr/>
            </p14:nvContentPartPr>
            <p14:xfrm>
              <a:off x="1789843" y="2939085"/>
              <a:ext cx="129600" cy="1377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5517BB9-657D-4440-BB62-8DD564DAA73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80843" y="2930120"/>
                <a:ext cx="147240" cy="155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87696F1-7962-436A-A6C0-894F915746AD}"/>
                  </a:ext>
                </a:extLst>
              </p14:cNvPr>
              <p14:cNvContentPartPr/>
              <p14:nvPr/>
            </p14:nvContentPartPr>
            <p14:xfrm>
              <a:off x="1880023" y="2875905"/>
              <a:ext cx="137970" cy="5535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87696F1-7962-436A-A6C0-894F915746A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71041" y="2866920"/>
                <a:ext cx="155576" cy="72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12DA168B-9B62-4F53-AE92-2655A76DEDA9}"/>
                  </a:ext>
                </a:extLst>
              </p14:cNvPr>
              <p14:cNvContentPartPr/>
              <p14:nvPr/>
            </p14:nvContentPartPr>
            <p14:xfrm>
              <a:off x="1989643" y="2885625"/>
              <a:ext cx="173880" cy="1474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2DA168B-9B62-4F53-AE92-2655A76DED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80643" y="2876614"/>
                <a:ext cx="191520" cy="165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7C094373-6291-4F03-94BB-FEBE02060A82}"/>
                  </a:ext>
                </a:extLst>
              </p14:cNvPr>
              <p14:cNvContentPartPr/>
              <p14:nvPr/>
            </p14:nvContentPartPr>
            <p14:xfrm>
              <a:off x="2204833" y="2851605"/>
              <a:ext cx="73980" cy="22221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7C094373-6291-4F03-94BB-FEBE02060A8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95855" y="2842616"/>
                <a:ext cx="91577" cy="239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3411A74-2146-4043-B894-D917E3478728}"/>
                  </a:ext>
                </a:extLst>
              </p14:cNvPr>
              <p14:cNvContentPartPr/>
              <p14:nvPr/>
            </p14:nvContentPartPr>
            <p14:xfrm>
              <a:off x="2270173" y="2854575"/>
              <a:ext cx="110430" cy="7803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3411A74-2146-4043-B894-D917E347872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61180" y="2845585"/>
                <a:ext cx="128056" cy="9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35139FB-79BC-4169-9F24-6B4693E3D82E}"/>
                  </a:ext>
                </a:extLst>
              </p14:cNvPr>
              <p14:cNvContentPartPr/>
              <p14:nvPr/>
            </p14:nvContentPartPr>
            <p14:xfrm>
              <a:off x="1522273" y="2578095"/>
              <a:ext cx="159300" cy="1485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35139FB-79BC-4169-9F24-6B4693E3D8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13283" y="2569256"/>
                <a:ext cx="176920" cy="32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EB335F7-6136-4CE0-81D9-21909E1611DB}"/>
                  </a:ext>
                </a:extLst>
              </p14:cNvPr>
              <p14:cNvContentPartPr/>
              <p14:nvPr/>
            </p14:nvContentPartPr>
            <p14:xfrm>
              <a:off x="1742593" y="2430675"/>
              <a:ext cx="58590" cy="2370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EB335F7-6136-4CE0-81D9-21909E1611D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33607" y="2421682"/>
                <a:ext cx="76203" cy="25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52BB929D-376B-4423-9822-34AC6973B191}"/>
                  </a:ext>
                </a:extLst>
              </p14:cNvPr>
              <p14:cNvContentPartPr/>
              <p14:nvPr/>
            </p14:nvContentPartPr>
            <p14:xfrm>
              <a:off x="1811983" y="2511135"/>
              <a:ext cx="89640" cy="1269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52BB929D-376B-4423-9822-34AC6973B19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03019" y="2502148"/>
                <a:ext cx="107209" cy="144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F559388C-39DC-4F97-BAEB-2FF8BFBF5C1B}"/>
                  </a:ext>
                </a:extLst>
              </p14:cNvPr>
              <p14:cNvContentPartPr/>
              <p14:nvPr/>
            </p14:nvContentPartPr>
            <p14:xfrm>
              <a:off x="1909183" y="2502495"/>
              <a:ext cx="58050" cy="10449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F559388C-39DC-4F97-BAEB-2FF8BFBF5C1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00225" y="2493518"/>
                <a:ext cx="75608" cy="12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0913057-F1CB-4BC0-B3A8-B58203590C0E}"/>
                  </a:ext>
                </a:extLst>
              </p14:cNvPr>
              <p14:cNvContentPartPr/>
              <p14:nvPr/>
            </p14:nvContentPartPr>
            <p14:xfrm>
              <a:off x="1972633" y="2436885"/>
              <a:ext cx="94230" cy="2165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0913057-F1CB-4BC0-B3A8-B58203590C0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63642" y="2427892"/>
                <a:ext cx="111853" cy="234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FC178DC7-687D-46CF-8375-373915EBD879}"/>
                  </a:ext>
                </a:extLst>
              </p14:cNvPr>
              <p14:cNvContentPartPr/>
              <p14:nvPr/>
            </p14:nvContentPartPr>
            <p14:xfrm>
              <a:off x="2063893" y="2505735"/>
              <a:ext cx="61290" cy="1069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FC178DC7-687D-46CF-8375-373915EBD87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54932" y="2496735"/>
                <a:ext cx="78853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9DD656C7-7C2C-485E-967C-6B1C3F54496B}"/>
                  </a:ext>
                </a:extLst>
              </p14:cNvPr>
              <p14:cNvContentPartPr/>
              <p14:nvPr/>
            </p14:nvContentPartPr>
            <p14:xfrm>
              <a:off x="2201053" y="2421495"/>
              <a:ext cx="64260" cy="1944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9DD656C7-7C2C-485E-967C-6B1C3F54496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92078" y="2412495"/>
                <a:ext cx="81851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22B551A0-2A89-49C3-93D7-0C82B1FFB9FA}"/>
                  </a:ext>
                </a:extLst>
              </p14:cNvPr>
              <p14:cNvContentPartPr/>
              <p14:nvPr/>
            </p14:nvContentPartPr>
            <p14:xfrm>
              <a:off x="2286373" y="2442555"/>
              <a:ext cx="72900" cy="1873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22B551A0-2A89-49C3-93D7-0C82B1FFB9F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77395" y="2433564"/>
                <a:ext cx="90497" cy="20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0A57BB23-338F-4148-A911-CE0674CB5D19}"/>
                  </a:ext>
                </a:extLst>
              </p14:cNvPr>
              <p14:cNvContentPartPr/>
              <p14:nvPr/>
            </p14:nvContentPartPr>
            <p14:xfrm>
              <a:off x="2410843" y="2556495"/>
              <a:ext cx="4860" cy="8289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0A57BB23-338F-4148-A911-CE0674CB5D1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02164" y="2547524"/>
                <a:ext cx="21870" cy="100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2A18687-2F46-401D-84C5-0088CD23FF7E}"/>
                  </a:ext>
                </a:extLst>
              </p14:cNvPr>
              <p14:cNvContentPartPr/>
              <p14:nvPr/>
            </p14:nvContentPartPr>
            <p14:xfrm>
              <a:off x="2434603" y="2500605"/>
              <a:ext cx="49410" cy="1047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2A18687-2F46-401D-84C5-0088CD23FF7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25652" y="2491605"/>
                <a:ext cx="66954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E9FFEC41-8A48-4C41-B23A-E826340ED38B}"/>
                  </a:ext>
                </a:extLst>
              </p14:cNvPr>
              <p14:cNvContentPartPr/>
              <p14:nvPr/>
            </p14:nvContentPartPr>
            <p14:xfrm>
              <a:off x="2583913" y="2433105"/>
              <a:ext cx="145800" cy="28917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E9FFEC41-8A48-4C41-B23A-E826340ED38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74913" y="2424113"/>
                <a:ext cx="163440" cy="306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FA5D4A0-EF69-4C18-85F0-5FBD742ABEC4}"/>
                  </a:ext>
                </a:extLst>
              </p14:cNvPr>
              <p14:cNvContentPartPr/>
              <p14:nvPr/>
            </p14:nvContentPartPr>
            <p14:xfrm>
              <a:off x="1736653" y="2789505"/>
              <a:ext cx="796770" cy="48141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FA5D4A0-EF69-4C18-85F0-5FBD742ABEC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27656" y="2780510"/>
                <a:ext cx="814404" cy="49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74795088-8231-41CA-9C66-C947C6BF7BBD}"/>
              </a:ext>
            </a:extLst>
          </p:cNvPr>
          <p:cNvGrpSpPr/>
          <p:nvPr/>
        </p:nvGrpSpPr>
        <p:grpSpPr>
          <a:xfrm>
            <a:off x="3257833" y="2042415"/>
            <a:ext cx="1308690" cy="952290"/>
            <a:chOff x="4343777" y="1580220"/>
            <a:chExt cx="1744920" cy="12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CFB897A-832B-4A5F-85F1-7AF6664ED7FD}"/>
                    </a:ext>
                  </a:extLst>
                </p14:cNvPr>
                <p14:cNvContentPartPr/>
                <p14:nvPr/>
              </p14:nvContentPartPr>
              <p14:xfrm>
                <a:off x="4350257" y="2425500"/>
                <a:ext cx="22680" cy="34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CFB897A-832B-4A5F-85F1-7AF6664ED7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41257" y="2416500"/>
                  <a:ext cx="40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201EE56-C199-4FE6-A273-766BAA2CC1DA}"/>
                    </a:ext>
                  </a:extLst>
                </p14:cNvPr>
                <p14:cNvContentPartPr/>
                <p14:nvPr/>
              </p14:nvContentPartPr>
              <p14:xfrm>
                <a:off x="4490657" y="1974420"/>
                <a:ext cx="1399680" cy="643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201EE56-C199-4FE6-A273-766BAA2CC1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81657" y="1965780"/>
                  <a:ext cx="14173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38D160C-6C4D-44F8-9DFD-59279E0FCE23}"/>
                    </a:ext>
                  </a:extLst>
                </p14:cNvPr>
                <p14:cNvContentPartPr/>
                <p14:nvPr/>
              </p14:nvContentPartPr>
              <p14:xfrm>
                <a:off x="4908977" y="2302740"/>
                <a:ext cx="163080" cy="1684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38D160C-6C4D-44F8-9DFD-59279E0FCE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99977" y="2294100"/>
                  <a:ext cx="180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AB8FEBA-19A0-49A1-ABA6-F0770DEA4F93}"/>
                    </a:ext>
                  </a:extLst>
                </p14:cNvPr>
                <p14:cNvContentPartPr/>
                <p14:nvPr/>
              </p14:nvContentPartPr>
              <p14:xfrm>
                <a:off x="5034977" y="2152620"/>
                <a:ext cx="151560" cy="1170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AB8FEBA-19A0-49A1-ABA6-F0770DEA4F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26337" y="2143980"/>
                  <a:ext cx="169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9744E92-79BD-43D1-BCD1-7E8774CDDD1B}"/>
                    </a:ext>
                  </a:extLst>
                </p14:cNvPr>
                <p14:cNvContentPartPr/>
                <p14:nvPr/>
              </p14:nvContentPartPr>
              <p14:xfrm>
                <a:off x="5169257" y="2224260"/>
                <a:ext cx="178560" cy="1994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9744E92-79BD-43D1-BCD1-7E8774CDDD1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60257" y="2215260"/>
                  <a:ext cx="196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1E9D4FC-DD46-41BD-A7C5-BC97810BA397}"/>
                    </a:ext>
                  </a:extLst>
                </p14:cNvPr>
                <p14:cNvContentPartPr/>
                <p14:nvPr/>
              </p14:nvContentPartPr>
              <p14:xfrm>
                <a:off x="5394617" y="2195460"/>
                <a:ext cx="72360" cy="286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1E9D4FC-DD46-41BD-A7C5-BC97810BA3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85617" y="2186820"/>
                  <a:ext cx="90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2DCB777-A558-4600-B3E8-19BFBF3890EC}"/>
                    </a:ext>
                  </a:extLst>
                </p14:cNvPr>
                <p14:cNvContentPartPr/>
                <p14:nvPr/>
              </p14:nvContentPartPr>
              <p14:xfrm>
                <a:off x="5469497" y="2186460"/>
                <a:ext cx="151200" cy="1126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2DCB777-A558-4600-B3E8-19BFBF3890E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60857" y="2177460"/>
                  <a:ext cx="168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6E765FF-41BE-400D-A8E7-7B4272E7E94F}"/>
                    </a:ext>
                  </a:extLst>
                </p14:cNvPr>
                <p14:cNvContentPartPr/>
                <p14:nvPr/>
              </p14:nvContentPartPr>
              <p14:xfrm>
                <a:off x="4343777" y="1580220"/>
                <a:ext cx="1744920" cy="12697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6E765FF-41BE-400D-A8E7-7B4272E7E9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34777" y="1571220"/>
                  <a:ext cx="1762560" cy="12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FB09EBF-3B5C-4E82-9FD2-990DDC2D80F2}"/>
              </a:ext>
            </a:extLst>
          </p:cNvPr>
          <p:cNvGrpSpPr/>
          <p:nvPr/>
        </p:nvGrpSpPr>
        <p:grpSpPr>
          <a:xfrm>
            <a:off x="1408603" y="3543885"/>
            <a:ext cx="1296540" cy="912600"/>
            <a:chOff x="1878137" y="3582180"/>
            <a:chExt cx="1728720" cy="12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D4E739C-5351-4F6F-8510-522593206E42}"/>
                    </a:ext>
                  </a:extLst>
                </p14:cNvPr>
                <p14:cNvContentPartPr/>
                <p14:nvPr/>
              </p14:nvContentPartPr>
              <p14:xfrm>
                <a:off x="2046257" y="4266900"/>
                <a:ext cx="1560600" cy="5266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D4E739C-5351-4F6F-8510-522593206E4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37257" y="4257900"/>
                  <a:ext cx="15782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0D58679-DC5E-487B-A3F2-93F0E4CA6B30}"/>
                    </a:ext>
                  </a:extLst>
                </p14:cNvPr>
                <p14:cNvContentPartPr/>
                <p14:nvPr/>
              </p14:nvContentPartPr>
              <p14:xfrm>
                <a:off x="2397977" y="4544820"/>
                <a:ext cx="207360" cy="2365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0D58679-DC5E-487B-A3F2-93F0E4CA6B3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89337" y="4535820"/>
                  <a:ext cx="225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BD5C8F2-CE08-456D-8DB7-2D5616926510}"/>
                    </a:ext>
                  </a:extLst>
                </p14:cNvPr>
                <p14:cNvContentPartPr/>
                <p14:nvPr/>
              </p14:nvContentPartPr>
              <p14:xfrm>
                <a:off x="2553497" y="4389300"/>
                <a:ext cx="353880" cy="3056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BD5C8F2-CE08-456D-8DB7-2D561692651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44857" y="4380660"/>
                  <a:ext cx="3715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2E5E348F-F7A2-4A8D-87D7-560791FB64F4}"/>
                    </a:ext>
                  </a:extLst>
                </p14:cNvPr>
                <p14:cNvContentPartPr/>
                <p14:nvPr/>
              </p14:nvContentPartPr>
              <p14:xfrm>
                <a:off x="2907377" y="4397220"/>
                <a:ext cx="105840" cy="4017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2E5E348F-F7A2-4A8D-87D7-560791FB64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98377" y="4388580"/>
                  <a:ext cx="1234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03A66DD7-3DB4-46C3-97F8-A150E70AC025}"/>
                    </a:ext>
                  </a:extLst>
                </p14:cNvPr>
                <p14:cNvContentPartPr/>
                <p14:nvPr/>
              </p14:nvContentPartPr>
              <p14:xfrm>
                <a:off x="3028697" y="4453020"/>
                <a:ext cx="200520" cy="1227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03A66DD7-3DB4-46C3-97F8-A150E70AC0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20057" y="4444020"/>
                  <a:ext cx="218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5D09509-E03C-499B-ACD5-D6B118289E44}"/>
                    </a:ext>
                  </a:extLst>
                </p14:cNvPr>
                <p14:cNvContentPartPr/>
                <p14:nvPr/>
              </p14:nvContentPartPr>
              <p14:xfrm>
                <a:off x="1878137" y="3612060"/>
                <a:ext cx="17640" cy="3546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5D09509-E03C-499B-ACD5-D6B118289E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69497" y="3603060"/>
                  <a:ext cx="352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96463CAA-FC4F-4DC0-A9F4-5A3793581DEC}"/>
                    </a:ext>
                  </a:extLst>
                </p14:cNvPr>
                <p14:cNvContentPartPr/>
                <p14:nvPr/>
              </p14:nvContentPartPr>
              <p14:xfrm>
                <a:off x="2058497" y="3706740"/>
                <a:ext cx="150480" cy="2253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96463CAA-FC4F-4DC0-A9F4-5A3793581DE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49497" y="3697740"/>
                  <a:ext cx="168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0AB70D5-1703-467E-8852-6A71DCF9BBA7}"/>
                    </a:ext>
                  </a:extLst>
                </p14:cNvPr>
                <p14:cNvContentPartPr/>
                <p14:nvPr/>
              </p14:nvContentPartPr>
              <p14:xfrm>
                <a:off x="2223737" y="3712500"/>
                <a:ext cx="123120" cy="1771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0AB70D5-1703-467E-8852-6A71DCF9BB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15097" y="3703860"/>
                  <a:ext cx="140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64B249C-0F2B-4880-82C7-684360EE351D}"/>
                    </a:ext>
                  </a:extLst>
                </p14:cNvPr>
                <p14:cNvContentPartPr/>
                <p14:nvPr/>
              </p14:nvContentPartPr>
              <p14:xfrm>
                <a:off x="2329217" y="3664620"/>
                <a:ext cx="108360" cy="2847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64B249C-0F2B-4880-82C7-684360EE35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0217" y="3655980"/>
                  <a:ext cx="1260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71E8B48-124F-4FBE-8F0C-F1A6DF013D45}"/>
                    </a:ext>
                  </a:extLst>
                </p14:cNvPr>
                <p14:cNvContentPartPr/>
                <p14:nvPr/>
              </p14:nvContentPartPr>
              <p14:xfrm>
                <a:off x="2484017" y="3697020"/>
                <a:ext cx="145440" cy="2286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71E8B48-124F-4FBE-8F0C-F1A6DF013D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75377" y="36880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3A1AB10-C36A-4471-9078-DC63C9867081}"/>
                    </a:ext>
                  </a:extLst>
                </p14:cNvPr>
                <p14:cNvContentPartPr/>
                <p14:nvPr/>
              </p14:nvContentPartPr>
              <p14:xfrm>
                <a:off x="2728457" y="3639060"/>
                <a:ext cx="86400" cy="3009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3A1AB10-C36A-4471-9078-DC63C98670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19457" y="3630060"/>
                  <a:ext cx="104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B6EC6ED-1EDF-4E68-B5DD-81DAEB1A0D7B}"/>
                    </a:ext>
                  </a:extLst>
                </p14:cNvPr>
                <p14:cNvContentPartPr/>
                <p14:nvPr/>
              </p14:nvContentPartPr>
              <p14:xfrm>
                <a:off x="2811977" y="3660660"/>
                <a:ext cx="133200" cy="3157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B6EC6ED-1EDF-4E68-B5DD-81DAEB1A0D7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03337" y="3652020"/>
                  <a:ext cx="150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A03EFCD3-7449-4BE1-B53B-B62CB3F488BE}"/>
                    </a:ext>
                  </a:extLst>
                </p14:cNvPr>
                <p14:cNvContentPartPr/>
                <p14:nvPr/>
              </p14:nvContentPartPr>
              <p14:xfrm>
                <a:off x="2978297" y="3870540"/>
                <a:ext cx="20880" cy="1544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A03EFCD3-7449-4BE1-B53B-B62CB3F488B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69657" y="3861540"/>
                  <a:ext cx="38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D753345-622A-4F3E-9934-FDC729E07599}"/>
                    </a:ext>
                  </a:extLst>
                </p14:cNvPr>
                <p14:cNvContentPartPr/>
                <p14:nvPr/>
              </p14:nvContentPartPr>
              <p14:xfrm>
                <a:off x="3031937" y="3731220"/>
                <a:ext cx="197640" cy="1972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D753345-622A-4F3E-9934-FDC729E0759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23297" y="3722580"/>
                  <a:ext cx="215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DEB13326-E0CD-4A17-AFFC-1FF8D6A02C30}"/>
                    </a:ext>
                  </a:extLst>
                </p14:cNvPr>
                <p14:cNvContentPartPr/>
                <p14:nvPr/>
              </p14:nvContentPartPr>
              <p14:xfrm>
                <a:off x="3294737" y="3582180"/>
                <a:ext cx="300960" cy="5875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DEB13326-E0CD-4A17-AFFC-1FF8D6A02C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85737" y="3573540"/>
                  <a:ext cx="318600" cy="60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8D3FDE8-8017-4503-B08B-91690D0C4A81}"/>
              </a:ext>
            </a:extLst>
          </p:cNvPr>
          <p:cNvGrpSpPr/>
          <p:nvPr/>
        </p:nvGrpSpPr>
        <p:grpSpPr>
          <a:xfrm>
            <a:off x="3142813" y="3315195"/>
            <a:ext cx="1359720" cy="1354050"/>
            <a:chOff x="4190417" y="3277260"/>
            <a:chExt cx="1812960" cy="18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7AB579B-30BA-45A1-8755-C6604208AFBA}"/>
                    </a:ext>
                  </a:extLst>
                </p14:cNvPr>
                <p14:cNvContentPartPr/>
                <p14:nvPr/>
              </p14:nvContentPartPr>
              <p14:xfrm>
                <a:off x="4190417" y="4297860"/>
                <a:ext cx="283320" cy="568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7AB579B-30BA-45A1-8755-C6604208AF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81417" y="4288860"/>
                  <a:ext cx="300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07120D8F-12D6-4A65-ACCC-F3D86070B547}"/>
                    </a:ext>
                  </a:extLst>
                </p14:cNvPr>
                <p14:cNvContentPartPr/>
                <p14:nvPr/>
              </p14:nvContentPartPr>
              <p14:xfrm>
                <a:off x="4194017" y="4399020"/>
                <a:ext cx="165600" cy="10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07120D8F-12D6-4A65-ACCC-F3D86070B5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85377" y="4390380"/>
                  <a:ext cx="183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2C9A2F9A-3546-463A-B6FC-CD53E9E1218A}"/>
                    </a:ext>
                  </a:extLst>
                </p14:cNvPr>
                <p14:cNvContentPartPr/>
                <p14:nvPr/>
              </p14:nvContentPartPr>
              <p14:xfrm>
                <a:off x="4818977" y="3557700"/>
                <a:ext cx="352800" cy="10886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2C9A2F9A-3546-463A-B6FC-CD53E9E121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10337" y="3549060"/>
                  <a:ext cx="37044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914052C-6B41-42CD-BE04-7643D871980E}"/>
                    </a:ext>
                  </a:extLst>
                </p14:cNvPr>
                <p14:cNvContentPartPr/>
                <p14:nvPr/>
              </p14:nvContentPartPr>
              <p14:xfrm>
                <a:off x="4471577" y="3277260"/>
                <a:ext cx="1531800" cy="18054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914052C-6B41-42CD-BE04-7643D871980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62937" y="3268620"/>
                  <a:ext cx="1549440" cy="18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194E455-0234-4088-A5DF-31E68C774252}"/>
              </a:ext>
            </a:extLst>
          </p:cNvPr>
          <p:cNvGrpSpPr/>
          <p:nvPr/>
        </p:nvGrpSpPr>
        <p:grpSpPr>
          <a:xfrm>
            <a:off x="219793" y="968355"/>
            <a:ext cx="1170450" cy="1355670"/>
            <a:chOff x="293057" y="148140"/>
            <a:chExt cx="1560600" cy="180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171E35C-760E-4732-B862-8580332A8D2A}"/>
                    </a:ext>
                  </a:extLst>
                </p14:cNvPr>
                <p14:cNvContentPartPr/>
                <p14:nvPr/>
              </p14:nvContentPartPr>
              <p14:xfrm>
                <a:off x="1235177" y="1843740"/>
                <a:ext cx="218160" cy="108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171E35C-760E-4732-B862-8580332A8D2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26177" y="1834740"/>
                  <a:ext cx="235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855DB5D-54F3-47BC-9773-9D1A24FA3C38}"/>
                    </a:ext>
                  </a:extLst>
                </p14:cNvPr>
                <p14:cNvContentPartPr/>
                <p14:nvPr/>
              </p14:nvContentPartPr>
              <p14:xfrm>
                <a:off x="1270817" y="1947060"/>
                <a:ext cx="167400" cy="8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855DB5D-54F3-47BC-9773-9D1A24FA3C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62177" y="1938060"/>
                  <a:ext cx="185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A3AE1F0-7AA8-4276-869C-6F0A31600620}"/>
                    </a:ext>
                  </a:extLst>
                </p14:cNvPr>
                <p14:cNvContentPartPr/>
                <p14:nvPr/>
              </p14:nvContentPartPr>
              <p14:xfrm>
                <a:off x="293057" y="148140"/>
                <a:ext cx="1560600" cy="17978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A3AE1F0-7AA8-4276-869C-6F0A316006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4417" y="139500"/>
                  <a:ext cx="1578240" cy="181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924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D46B9626-25AB-7E28-D404-E6E6EB28D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18" y="1381020"/>
            <a:ext cx="6601164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0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62" y="947361"/>
            <a:ext cx="4689049" cy="35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4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6" y="1011022"/>
            <a:ext cx="2728913" cy="20788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E803A0-0D31-405B-A23F-3818E4403772}"/>
              </a:ext>
            </a:extLst>
          </p:cNvPr>
          <p:cNvGrpSpPr/>
          <p:nvPr/>
        </p:nvGrpSpPr>
        <p:grpSpPr>
          <a:xfrm>
            <a:off x="2656838" y="2534355"/>
            <a:ext cx="925020" cy="250560"/>
            <a:chOff x="3542451" y="2236140"/>
            <a:chExt cx="123336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2AAC323-CD87-4F3D-A38A-19533E2C8931}"/>
                    </a:ext>
                  </a:extLst>
                </p14:cNvPr>
                <p14:cNvContentPartPr/>
                <p14:nvPr/>
              </p14:nvContentPartPr>
              <p14:xfrm>
                <a:off x="3542451" y="2247300"/>
                <a:ext cx="292680" cy="2952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2AAC323-CD87-4F3D-A38A-19533E2C89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33811" y="2238660"/>
                  <a:ext cx="310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3D9DB0C-5BFE-4CBD-BB8C-14D268333704}"/>
                    </a:ext>
                  </a:extLst>
                </p14:cNvPr>
                <p14:cNvContentPartPr/>
                <p14:nvPr/>
              </p14:nvContentPartPr>
              <p14:xfrm>
                <a:off x="3889851" y="2315340"/>
                <a:ext cx="114840" cy="33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3D9DB0C-5BFE-4CBD-BB8C-14D2683337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80851" y="2306340"/>
                  <a:ext cx="132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3303276-477B-401C-B6FC-DEA1F1D4008D}"/>
                    </a:ext>
                  </a:extLst>
                </p14:cNvPr>
                <p14:cNvContentPartPr/>
                <p14:nvPr/>
              </p14:nvContentPartPr>
              <p14:xfrm>
                <a:off x="4003971" y="2286900"/>
                <a:ext cx="71640" cy="151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3303276-477B-401C-B6FC-DEA1F1D400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4971" y="2277900"/>
                  <a:ext cx="89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60B5D51-0D2B-48F2-853D-3716D255F3FA}"/>
                    </a:ext>
                  </a:extLst>
                </p14:cNvPr>
                <p14:cNvContentPartPr/>
                <p14:nvPr/>
              </p14:nvContentPartPr>
              <p14:xfrm>
                <a:off x="4142571" y="2245140"/>
                <a:ext cx="117000" cy="300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60B5D51-0D2B-48F2-853D-3716D255F3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33571" y="2236140"/>
                  <a:ext cx="134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873141A-B2D4-4FCC-AF25-9FFAC07C3895}"/>
                    </a:ext>
                  </a:extLst>
                </p14:cNvPr>
                <p14:cNvContentPartPr/>
                <p14:nvPr/>
              </p14:nvContentPartPr>
              <p14:xfrm>
                <a:off x="4274331" y="2259900"/>
                <a:ext cx="109080" cy="1630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873141A-B2D4-4FCC-AF25-9FFAC07C38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5691" y="2250900"/>
                  <a:ext cx="126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6715638-B87B-4ED4-A62D-F99291457795}"/>
                    </a:ext>
                  </a:extLst>
                </p14:cNvPr>
                <p14:cNvContentPartPr/>
                <p14:nvPr/>
              </p14:nvContentPartPr>
              <p14:xfrm>
                <a:off x="4309251" y="2403540"/>
                <a:ext cx="13680" cy="103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6715638-B87B-4ED4-A62D-F9929145779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00251" y="2394900"/>
                  <a:ext cx="3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D2EBB53-98C6-4938-9F8C-FBF101E193BE}"/>
                    </a:ext>
                  </a:extLst>
                </p14:cNvPr>
                <p14:cNvContentPartPr/>
                <p14:nvPr/>
              </p14:nvContentPartPr>
              <p14:xfrm>
                <a:off x="4308531" y="2263860"/>
                <a:ext cx="153360" cy="2782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D2EBB53-98C6-4938-9F8C-FBF101E193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99531" y="2255220"/>
                  <a:ext cx="171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3BB4827-29F9-40BE-B945-91CAA41D5886}"/>
                    </a:ext>
                  </a:extLst>
                </p14:cNvPr>
                <p14:cNvContentPartPr/>
                <p14:nvPr/>
              </p14:nvContentPartPr>
              <p14:xfrm>
                <a:off x="4421931" y="2237580"/>
                <a:ext cx="154080" cy="234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3BB4827-29F9-40BE-B945-91CAA41D5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13291" y="2228580"/>
                  <a:ext cx="171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BD76787-D622-42E9-8811-FBCEC75FD240}"/>
                    </a:ext>
                  </a:extLst>
                </p14:cNvPr>
                <p14:cNvContentPartPr/>
                <p14:nvPr/>
              </p14:nvContentPartPr>
              <p14:xfrm>
                <a:off x="4505091" y="2430180"/>
                <a:ext cx="87120" cy="73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BD76787-D622-42E9-8811-FBCEC75FD24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96451" y="2421180"/>
                  <a:ext cx="104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41D0DDD-DB68-4414-854F-00D164FEF040}"/>
                    </a:ext>
                  </a:extLst>
                </p14:cNvPr>
                <p14:cNvContentPartPr/>
                <p14:nvPr/>
              </p14:nvContentPartPr>
              <p14:xfrm>
                <a:off x="4579971" y="2236140"/>
                <a:ext cx="135720" cy="181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41D0DDD-DB68-4414-854F-00D164FEF04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70971" y="2227500"/>
                  <a:ext cx="153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4A051E3-0193-48D8-941B-C3F67395F2D0}"/>
                    </a:ext>
                  </a:extLst>
                </p14:cNvPr>
                <p14:cNvContentPartPr/>
                <p14:nvPr/>
              </p14:nvContentPartPr>
              <p14:xfrm>
                <a:off x="4669611" y="2387700"/>
                <a:ext cx="106200" cy="182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4A051E3-0193-48D8-941B-C3F67395F2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60971" y="2378700"/>
                  <a:ext cx="12384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E901354-71D5-40A4-8463-0248A25706FC}"/>
                  </a:ext>
                </a:extLst>
              </p14:cNvPr>
              <p14:cNvContentPartPr/>
              <p14:nvPr/>
            </p14:nvContentPartPr>
            <p14:xfrm>
              <a:off x="1425098" y="1042065"/>
              <a:ext cx="228690" cy="2683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E901354-71D5-40A4-8463-0248A25706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16109" y="1033071"/>
                <a:ext cx="246309" cy="286008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647D3C-DF73-496E-B6A1-EBCB99522A89}"/>
              </a:ext>
            </a:extLst>
          </p:cNvPr>
          <p:cNvGrpSpPr/>
          <p:nvPr/>
        </p:nvGrpSpPr>
        <p:grpSpPr>
          <a:xfrm>
            <a:off x="795188" y="1035855"/>
            <a:ext cx="464670" cy="255960"/>
            <a:chOff x="1060251" y="238140"/>
            <a:chExt cx="61956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8C417DB-B20C-40AD-8598-D70CAFAE3EAD}"/>
                    </a:ext>
                  </a:extLst>
                </p14:cNvPr>
                <p14:cNvContentPartPr/>
                <p14:nvPr/>
              </p14:nvContentPartPr>
              <p14:xfrm>
                <a:off x="1060251" y="258660"/>
                <a:ext cx="129240" cy="281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8C417DB-B20C-40AD-8598-D70CAFAE3E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1251" y="249660"/>
                  <a:ext cx="14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E00DB5C-863E-4ADF-9048-59499A816120}"/>
                    </a:ext>
                  </a:extLst>
                </p14:cNvPr>
                <p14:cNvContentPartPr/>
                <p14:nvPr/>
              </p14:nvContentPartPr>
              <p14:xfrm>
                <a:off x="1224051" y="267300"/>
                <a:ext cx="109440" cy="254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E00DB5C-863E-4ADF-9048-59499A81612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15411" y="258660"/>
                  <a:ext cx="127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8CF9CBF-11F1-474A-8177-9315EA3B6912}"/>
                    </a:ext>
                  </a:extLst>
                </p14:cNvPr>
                <p14:cNvContentPartPr/>
                <p14:nvPr/>
              </p14:nvContentPartPr>
              <p14:xfrm>
                <a:off x="1383891" y="293220"/>
                <a:ext cx="15840" cy="152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8CF9CBF-11F1-474A-8177-9315EA3B691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75251" y="284580"/>
                  <a:ext cx="33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89A6F48-85C2-47BB-81EE-30E30498D88A}"/>
                    </a:ext>
                  </a:extLst>
                </p14:cNvPr>
                <p14:cNvContentPartPr/>
                <p14:nvPr/>
              </p14:nvContentPartPr>
              <p14:xfrm>
                <a:off x="1392171" y="266220"/>
                <a:ext cx="95400" cy="184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89A6F48-85C2-47BB-81EE-30E30498D88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83171" y="257220"/>
                  <a:ext cx="113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C73180F-7AB5-466F-B3AE-9B1BDFD41580}"/>
                    </a:ext>
                  </a:extLst>
                </p14:cNvPr>
                <p14:cNvContentPartPr/>
                <p14:nvPr/>
              </p14:nvContentPartPr>
              <p14:xfrm>
                <a:off x="1452291" y="285300"/>
                <a:ext cx="96840" cy="192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C73180F-7AB5-466F-B3AE-9B1BDFD415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43651" y="276660"/>
                  <a:ext cx="114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0145696-2227-42AD-A78B-0F5E3EA8AA17}"/>
                    </a:ext>
                  </a:extLst>
                </p14:cNvPr>
                <p14:cNvContentPartPr/>
                <p14:nvPr/>
              </p14:nvContentPartPr>
              <p14:xfrm>
                <a:off x="1558491" y="238140"/>
                <a:ext cx="96840" cy="1515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0145696-2227-42AD-A78B-0F5E3EA8AA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49491" y="229500"/>
                  <a:ext cx="114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94C5E0D-C844-4F3F-A482-2AC98678ACB6}"/>
                    </a:ext>
                  </a:extLst>
                </p14:cNvPr>
                <p14:cNvContentPartPr/>
                <p14:nvPr/>
              </p14:nvContentPartPr>
              <p14:xfrm>
                <a:off x="1647411" y="382860"/>
                <a:ext cx="32400" cy="196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94C5E0D-C844-4F3F-A482-2AC98678AC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38411" y="374220"/>
                  <a:ext cx="5004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9B24963-1F97-4117-B75B-02887445AE75}"/>
                  </a:ext>
                </a:extLst>
              </p14:cNvPr>
              <p14:cNvContentPartPr/>
              <p14:nvPr/>
            </p14:nvContentPartPr>
            <p14:xfrm>
              <a:off x="271658" y="2541375"/>
              <a:ext cx="9180" cy="2133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9B24963-1F97-4117-B75B-02887445AE7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62831" y="2532487"/>
                <a:ext cx="26481" cy="3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74E2E2C0-36C6-49F2-ACD5-53D315BAA0A8}"/>
                  </a:ext>
                </a:extLst>
              </p14:cNvPr>
              <p14:cNvContentPartPr/>
              <p14:nvPr/>
            </p14:nvContentPartPr>
            <p14:xfrm>
              <a:off x="894818" y="2944485"/>
              <a:ext cx="45360" cy="2727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74E2E2C0-36C6-49F2-ACD5-53D315BAA0A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5818" y="2935515"/>
                <a:ext cx="63000" cy="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99E8E42-2841-4BFD-81E0-242D537EEA41}"/>
                  </a:ext>
                </a:extLst>
              </p14:cNvPr>
              <p14:cNvContentPartPr/>
              <p14:nvPr/>
            </p14:nvContentPartPr>
            <p14:xfrm>
              <a:off x="1940798" y="1491345"/>
              <a:ext cx="10260" cy="891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99E8E42-2841-4BFD-81E0-242D537EEA4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31953" y="1482435"/>
                <a:ext cx="27596" cy="26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C68F1AB8-AFBB-4F6A-88B1-6052B2325F91}"/>
                  </a:ext>
                </a:extLst>
              </p14:cNvPr>
              <p14:cNvContentPartPr/>
              <p14:nvPr/>
            </p14:nvContentPartPr>
            <p14:xfrm>
              <a:off x="2469728" y="1827225"/>
              <a:ext cx="22680" cy="3645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C68F1AB8-AFBB-4F6A-88B1-6052B2325F9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60728" y="1818291"/>
                <a:ext cx="40320" cy="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530FF8C-5BBE-4143-84D4-139700C3EF5A}"/>
                  </a:ext>
                </a:extLst>
              </p14:cNvPr>
              <p14:cNvContentPartPr/>
              <p14:nvPr/>
            </p14:nvContentPartPr>
            <p14:xfrm>
              <a:off x="3898028" y="1214325"/>
              <a:ext cx="27270" cy="47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530FF8C-5BBE-4143-84D4-139700C3EF5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89058" y="1205325"/>
                <a:ext cx="44852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C9F688-A8B3-4427-9E66-D5999E7F4244}"/>
              </a:ext>
            </a:extLst>
          </p:cNvPr>
          <p:cNvGrpSpPr/>
          <p:nvPr/>
        </p:nvGrpSpPr>
        <p:grpSpPr>
          <a:xfrm>
            <a:off x="4105928" y="1140075"/>
            <a:ext cx="415260" cy="279450"/>
            <a:chOff x="5474571" y="377100"/>
            <a:chExt cx="5536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B2A74D5-6446-49C9-A86E-EE9C401EEDD6}"/>
                    </a:ext>
                  </a:extLst>
                </p14:cNvPr>
                <p14:cNvContentPartPr/>
                <p14:nvPr/>
              </p14:nvContentPartPr>
              <p14:xfrm>
                <a:off x="5474571" y="377100"/>
                <a:ext cx="211680" cy="26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B2A74D5-6446-49C9-A86E-EE9C401EED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5931" y="368460"/>
                  <a:ext cx="229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9B89DC6-1E52-413F-9E1C-F98245044617}"/>
                    </a:ext>
                  </a:extLst>
                </p14:cNvPr>
                <p14:cNvContentPartPr/>
                <p14:nvPr/>
              </p14:nvContentPartPr>
              <p14:xfrm>
                <a:off x="5540091" y="387180"/>
                <a:ext cx="53280" cy="232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9B89DC6-1E52-413F-9E1C-F9824504461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31091" y="378540"/>
                  <a:ext cx="709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ADE1FBE-2E1C-4CFF-B0CC-8729BF398B96}"/>
                    </a:ext>
                  </a:extLst>
                </p14:cNvPr>
                <p14:cNvContentPartPr/>
                <p14:nvPr/>
              </p14:nvContentPartPr>
              <p14:xfrm>
                <a:off x="5594811" y="494100"/>
                <a:ext cx="194400" cy="137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ADE1FBE-2E1C-4CFF-B0CC-8729BF398B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86171" y="485460"/>
                  <a:ext cx="212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3AA0FAB-CDAB-4517-8F96-45C55E38E083}"/>
                    </a:ext>
                  </a:extLst>
                </p14:cNvPr>
                <p14:cNvContentPartPr/>
                <p14:nvPr/>
              </p14:nvContentPartPr>
              <p14:xfrm>
                <a:off x="5789571" y="503460"/>
                <a:ext cx="208800" cy="799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3AA0FAB-CDAB-4517-8F96-45C55E38E08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80571" y="494460"/>
                  <a:ext cx="226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2AF53BB-6A6C-464A-B98A-D2030A89D525}"/>
                    </a:ext>
                  </a:extLst>
                </p14:cNvPr>
                <p14:cNvContentPartPr/>
                <p14:nvPr/>
              </p14:nvContentPartPr>
              <p14:xfrm>
                <a:off x="5904771" y="507420"/>
                <a:ext cx="123480" cy="242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2AF53BB-6A6C-464A-B98A-D2030A89D5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95771" y="498420"/>
                  <a:ext cx="1411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4513B6-8403-43EE-B681-CE72DEEF68C9}"/>
              </a:ext>
            </a:extLst>
          </p:cNvPr>
          <p:cNvGrpSpPr/>
          <p:nvPr/>
        </p:nvGrpSpPr>
        <p:grpSpPr>
          <a:xfrm>
            <a:off x="4774178" y="1072575"/>
            <a:ext cx="308340" cy="241110"/>
            <a:chOff x="6365571" y="287100"/>
            <a:chExt cx="41112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6CAD7B0-9656-4334-82BA-DDCB83C13455}"/>
                    </a:ext>
                  </a:extLst>
                </p14:cNvPr>
                <p14:cNvContentPartPr/>
                <p14:nvPr/>
              </p14:nvContentPartPr>
              <p14:xfrm>
                <a:off x="6365571" y="349740"/>
                <a:ext cx="151560" cy="2588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6CAD7B0-9656-4334-82BA-DDCB83C1345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56571" y="341100"/>
                  <a:ext cx="169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F718DF5-40B0-4444-917C-5AFF18E0D52A}"/>
                    </a:ext>
                  </a:extLst>
                </p14:cNvPr>
                <p14:cNvContentPartPr/>
                <p14:nvPr/>
              </p14:nvContentPartPr>
              <p14:xfrm>
                <a:off x="6536931" y="287100"/>
                <a:ext cx="239760" cy="2984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F718DF5-40B0-4444-917C-5AFF18E0D52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28291" y="278460"/>
                  <a:ext cx="25740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5304BD8-21CA-4F59-9632-DB9A19FEFAC2}"/>
              </a:ext>
            </a:extLst>
          </p:cNvPr>
          <p:cNvGrpSpPr/>
          <p:nvPr/>
        </p:nvGrpSpPr>
        <p:grpSpPr>
          <a:xfrm>
            <a:off x="5467268" y="1141425"/>
            <a:ext cx="365310" cy="233280"/>
            <a:chOff x="7289691" y="378900"/>
            <a:chExt cx="48708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7486DA6-4052-49D7-BECA-8F26B56B72DB}"/>
                    </a:ext>
                  </a:extLst>
                </p14:cNvPr>
                <p14:cNvContentPartPr/>
                <p14:nvPr/>
              </p14:nvContentPartPr>
              <p14:xfrm>
                <a:off x="7289691" y="422100"/>
                <a:ext cx="78120" cy="198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7486DA6-4052-49D7-BECA-8F26B56B72D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281051" y="413100"/>
                  <a:ext cx="95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6AB1424-EC91-4E21-90CE-FFF43AC7EB0F}"/>
                    </a:ext>
                  </a:extLst>
                </p14:cNvPr>
                <p14:cNvContentPartPr/>
                <p14:nvPr/>
              </p14:nvContentPartPr>
              <p14:xfrm>
                <a:off x="7378971" y="416700"/>
                <a:ext cx="136800" cy="1674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6AB1424-EC91-4E21-90CE-FFF43AC7EB0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70331" y="408060"/>
                  <a:ext cx="154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E142523-E2C3-4BD2-9254-BC1AE8E9F2DB}"/>
                    </a:ext>
                  </a:extLst>
                </p14:cNvPr>
                <p14:cNvContentPartPr/>
                <p14:nvPr/>
              </p14:nvContentPartPr>
              <p14:xfrm>
                <a:off x="7538091" y="378900"/>
                <a:ext cx="89640" cy="255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E142523-E2C3-4BD2-9254-BC1AE8E9F2D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29091" y="370260"/>
                  <a:ext cx="107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66210F7-C045-45CE-AA56-CB80CD91D972}"/>
                    </a:ext>
                  </a:extLst>
                </p14:cNvPr>
                <p14:cNvContentPartPr/>
                <p14:nvPr/>
              </p14:nvContentPartPr>
              <p14:xfrm>
                <a:off x="7718451" y="607140"/>
                <a:ext cx="58320" cy="828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66210F7-C045-45CE-AA56-CB80CD91D97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709451" y="598140"/>
                  <a:ext cx="759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62E3367-88BE-4C1C-93E2-6FD702B8881E}"/>
              </a:ext>
            </a:extLst>
          </p:cNvPr>
          <p:cNvGrpSpPr/>
          <p:nvPr/>
        </p:nvGrpSpPr>
        <p:grpSpPr>
          <a:xfrm>
            <a:off x="5995118" y="1141155"/>
            <a:ext cx="246240" cy="237600"/>
            <a:chOff x="7993491" y="378540"/>
            <a:chExt cx="3283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DC1824C-D27A-42F5-8049-3742EC5E758B}"/>
                    </a:ext>
                  </a:extLst>
                </p14:cNvPr>
                <p14:cNvContentPartPr/>
                <p14:nvPr/>
              </p14:nvContentPartPr>
              <p14:xfrm>
                <a:off x="7993491" y="380340"/>
                <a:ext cx="107640" cy="273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DC1824C-D27A-42F5-8049-3742EC5E75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84491" y="371340"/>
                  <a:ext cx="1252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850E73A-51B7-4F42-84E6-AEA868A91CEB}"/>
                    </a:ext>
                  </a:extLst>
                </p14:cNvPr>
                <p14:cNvContentPartPr/>
                <p14:nvPr/>
              </p14:nvContentPartPr>
              <p14:xfrm>
                <a:off x="8124171" y="378540"/>
                <a:ext cx="197640" cy="3168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850E73A-51B7-4F42-84E6-AEA868A91CE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15531" y="369540"/>
                  <a:ext cx="2152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EAECE66-6C22-42D0-B1F6-F016E2C149D5}"/>
              </a:ext>
            </a:extLst>
          </p:cNvPr>
          <p:cNvGrpSpPr/>
          <p:nvPr/>
        </p:nvGrpSpPr>
        <p:grpSpPr>
          <a:xfrm>
            <a:off x="6403898" y="1157355"/>
            <a:ext cx="882090" cy="202770"/>
            <a:chOff x="8538531" y="400140"/>
            <a:chExt cx="11761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16E2084-E8DE-469E-8223-DBB8448AD3A1}"/>
                    </a:ext>
                  </a:extLst>
                </p14:cNvPr>
                <p14:cNvContentPartPr/>
                <p14:nvPr/>
              </p14:nvContentPartPr>
              <p14:xfrm>
                <a:off x="8538531" y="479700"/>
                <a:ext cx="99360" cy="12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16E2084-E8DE-469E-8223-DBB8448AD3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29531" y="471060"/>
                  <a:ext cx="117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B51C3D1-E898-4FB9-9AB3-8182B39C0C50}"/>
                    </a:ext>
                  </a:extLst>
                </p14:cNvPr>
                <p14:cNvContentPartPr/>
                <p14:nvPr/>
              </p14:nvContentPartPr>
              <p14:xfrm>
                <a:off x="8539611" y="427860"/>
                <a:ext cx="333720" cy="2192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B51C3D1-E898-4FB9-9AB3-8182B39C0C5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30971" y="418860"/>
                  <a:ext cx="351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B8520FE-91EF-4F44-B394-B1CDF386D618}"/>
                    </a:ext>
                  </a:extLst>
                </p14:cNvPr>
                <p14:cNvContentPartPr/>
                <p14:nvPr/>
              </p14:nvContentPartPr>
              <p14:xfrm>
                <a:off x="8921211" y="506700"/>
                <a:ext cx="137160" cy="295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B8520FE-91EF-4F44-B394-B1CDF386D6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12211" y="498060"/>
                  <a:ext cx="154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F7EBD0A-192E-4131-A155-ED524C60702A}"/>
                    </a:ext>
                  </a:extLst>
                </p14:cNvPr>
                <p14:cNvContentPartPr/>
                <p14:nvPr/>
              </p14:nvContentPartPr>
              <p14:xfrm>
                <a:off x="9066651" y="411660"/>
                <a:ext cx="89280" cy="2318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F7EBD0A-192E-4131-A155-ED524C60702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58011" y="402660"/>
                  <a:ext cx="106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3FC50D5-1FE9-4BA3-9FAD-DFE3DF8A6805}"/>
                    </a:ext>
                  </a:extLst>
                </p14:cNvPr>
                <p14:cNvContentPartPr/>
                <p14:nvPr/>
              </p14:nvContentPartPr>
              <p14:xfrm>
                <a:off x="9232251" y="616140"/>
                <a:ext cx="6120" cy="543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3FC50D5-1FE9-4BA3-9FAD-DFE3DF8A68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23611" y="607500"/>
                  <a:ext cx="23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5FD9C4A-B98C-492A-8AD9-7BFB94616B1B}"/>
                    </a:ext>
                  </a:extLst>
                </p14:cNvPr>
                <p14:cNvContentPartPr/>
                <p14:nvPr/>
              </p14:nvContentPartPr>
              <p14:xfrm>
                <a:off x="9355731" y="400140"/>
                <a:ext cx="358920" cy="2574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5FD9C4A-B98C-492A-8AD9-7BFB94616B1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346731" y="391140"/>
                  <a:ext cx="376560" cy="27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E87CBA75-D87F-4527-8C67-946A7FBCC3CB}"/>
                  </a:ext>
                </a:extLst>
              </p14:cNvPr>
              <p14:cNvContentPartPr/>
              <p14:nvPr/>
            </p14:nvContentPartPr>
            <p14:xfrm>
              <a:off x="2040968" y="4040955"/>
              <a:ext cx="270" cy="27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E87CBA75-D87F-4527-8C67-946A7FBCC3C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034218" y="4034205"/>
                <a:ext cx="13500" cy="135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그룹 89">
            <a:extLst>
              <a:ext uri="{FF2B5EF4-FFF2-40B4-BE49-F238E27FC236}">
                <a16:creationId xmlns:a16="http://schemas.microsoft.com/office/drawing/2014/main" id="{0309E6E3-A53C-49C4-A610-6AC8D3E1184F}"/>
              </a:ext>
            </a:extLst>
          </p:cNvPr>
          <p:cNvGrpSpPr/>
          <p:nvPr/>
        </p:nvGrpSpPr>
        <p:grpSpPr>
          <a:xfrm>
            <a:off x="67268" y="1948455"/>
            <a:ext cx="730080" cy="451980"/>
            <a:chOff x="89691" y="1454940"/>
            <a:chExt cx="97344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F541AED6-0751-4E27-878E-34F00BFAF32E}"/>
                    </a:ext>
                  </a:extLst>
                </p14:cNvPr>
                <p14:cNvContentPartPr/>
                <p14:nvPr/>
              </p14:nvContentPartPr>
              <p14:xfrm>
                <a:off x="203451" y="1717740"/>
                <a:ext cx="114120" cy="2520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F541AED6-0751-4E27-878E-34F00BFAF32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4451" y="1708740"/>
                  <a:ext cx="131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73C1D509-F285-4437-BD9F-B0D2AE136AA7}"/>
                    </a:ext>
                  </a:extLst>
                </p14:cNvPr>
                <p14:cNvContentPartPr/>
                <p14:nvPr/>
              </p14:nvContentPartPr>
              <p14:xfrm>
                <a:off x="311091" y="1657980"/>
                <a:ext cx="92880" cy="24552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73C1D509-F285-4437-BD9F-B0D2AE136AA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2451" y="1648980"/>
                  <a:ext cx="110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465A518-2144-49C2-8BF5-F85D5024BB2D}"/>
                    </a:ext>
                  </a:extLst>
                </p14:cNvPr>
                <p14:cNvContentPartPr/>
                <p14:nvPr/>
              </p14:nvContentPartPr>
              <p14:xfrm>
                <a:off x="453651" y="1832580"/>
                <a:ext cx="17640" cy="1483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465A518-2144-49C2-8BF5-F85D5024BB2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5011" y="1823940"/>
                  <a:ext cx="35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6E457225-8CC2-434D-90BB-A63D8B21989A}"/>
                    </a:ext>
                  </a:extLst>
                </p14:cNvPr>
                <p14:cNvContentPartPr/>
                <p14:nvPr/>
              </p14:nvContentPartPr>
              <p14:xfrm>
                <a:off x="89691" y="1613700"/>
                <a:ext cx="137160" cy="4438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6E457225-8CC2-434D-90BB-A63D8B21989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051" y="1605060"/>
                  <a:ext cx="1548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81F54BC5-C1C0-40C5-8CBA-740AE6477DB5}"/>
                    </a:ext>
                  </a:extLst>
                </p14:cNvPr>
                <p14:cNvContentPartPr/>
                <p14:nvPr/>
              </p14:nvContentPartPr>
              <p14:xfrm>
                <a:off x="562011" y="1814220"/>
                <a:ext cx="17640" cy="799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81F54BC5-C1C0-40C5-8CBA-740AE6477DB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3371" y="1805580"/>
                  <a:ext cx="35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918ADCB9-E951-4517-9C46-C5FD842DD0CD}"/>
                    </a:ext>
                  </a:extLst>
                </p14:cNvPr>
                <p14:cNvContentPartPr/>
                <p14:nvPr/>
              </p14:nvContentPartPr>
              <p14:xfrm>
                <a:off x="700251" y="1484100"/>
                <a:ext cx="99000" cy="2394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918ADCB9-E951-4517-9C46-C5FD842DD0C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1611" y="1475460"/>
                  <a:ext cx="116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45F7365-BBD4-41C5-88CF-ACE402486A17}"/>
                    </a:ext>
                  </a:extLst>
                </p14:cNvPr>
                <p14:cNvContentPartPr/>
                <p14:nvPr/>
              </p14:nvContentPartPr>
              <p14:xfrm>
                <a:off x="789531" y="1652580"/>
                <a:ext cx="360" cy="3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45F7365-BBD4-41C5-88CF-ACE402486A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0891" y="16439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CB65FAE-BD94-40F7-986D-09BD720CABA9}"/>
                    </a:ext>
                  </a:extLst>
                </p14:cNvPr>
                <p14:cNvContentPartPr/>
                <p14:nvPr/>
              </p14:nvContentPartPr>
              <p14:xfrm>
                <a:off x="716451" y="1673820"/>
                <a:ext cx="151200" cy="1692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CB65FAE-BD94-40F7-986D-09BD720CAB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7811" y="1665180"/>
                  <a:ext cx="168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4E958E57-FDD5-42F4-A18C-E3A44BE71410}"/>
                    </a:ext>
                  </a:extLst>
                </p14:cNvPr>
                <p14:cNvContentPartPr/>
                <p14:nvPr/>
              </p14:nvContentPartPr>
              <p14:xfrm>
                <a:off x="946851" y="1454940"/>
                <a:ext cx="116280" cy="3171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4E958E57-FDD5-42F4-A18C-E3A44BE7141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7851" y="1446300"/>
                  <a:ext cx="13392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5A2339B-6C7B-4954-9C87-B31028585B87}"/>
              </a:ext>
            </a:extLst>
          </p:cNvPr>
          <p:cNvGrpSpPr/>
          <p:nvPr/>
        </p:nvGrpSpPr>
        <p:grpSpPr>
          <a:xfrm>
            <a:off x="1252838" y="3042225"/>
            <a:ext cx="758700" cy="236790"/>
            <a:chOff x="1670451" y="2913300"/>
            <a:chExt cx="10116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22BF346B-C6BD-42B2-A512-5C279BA33C11}"/>
                    </a:ext>
                  </a:extLst>
                </p14:cNvPr>
                <p14:cNvContentPartPr/>
                <p14:nvPr/>
              </p14:nvContentPartPr>
              <p14:xfrm>
                <a:off x="1670451" y="2939940"/>
                <a:ext cx="82080" cy="2890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22BF346B-C6BD-42B2-A512-5C279BA33C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661451" y="2930940"/>
                  <a:ext cx="99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0DB2A642-2BF2-40D8-A449-11CA7A461ED3}"/>
                    </a:ext>
                  </a:extLst>
                </p14:cNvPr>
                <p14:cNvContentPartPr/>
                <p14:nvPr/>
              </p14:nvContentPartPr>
              <p14:xfrm>
                <a:off x="1824531" y="2994300"/>
                <a:ext cx="92160" cy="1684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0DB2A642-2BF2-40D8-A449-11CA7A461ED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15891" y="2985660"/>
                  <a:ext cx="109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2EF5DA6-F972-4E26-A5DC-5466D5C34FAD}"/>
                    </a:ext>
                  </a:extLst>
                </p14:cNvPr>
                <p14:cNvContentPartPr/>
                <p14:nvPr/>
              </p14:nvContentPartPr>
              <p14:xfrm>
                <a:off x="1915611" y="2944260"/>
                <a:ext cx="201600" cy="2476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2EF5DA6-F972-4E26-A5DC-5466D5C34FA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906611" y="2935260"/>
                  <a:ext cx="219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9CBB028F-4151-4034-8903-6E55FBC57D76}"/>
                    </a:ext>
                  </a:extLst>
                </p14:cNvPr>
                <p14:cNvContentPartPr/>
                <p14:nvPr/>
              </p14:nvContentPartPr>
              <p14:xfrm>
                <a:off x="2180211" y="3127140"/>
                <a:ext cx="2520" cy="590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9CBB028F-4151-4034-8903-6E55FBC57D7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71571" y="3118140"/>
                  <a:ext cx="20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A6B7AB2A-69BA-4B7A-9313-F536A4FAB806}"/>
                    </a:ext>
                  </a:extLst>
                </p14:cNvPr>
                <p14:cNvContentPartPr/>
                <p14:nvPr/>
              </p14:nvContentPartPr>
              <p14:xfrm>
                <a:off x="2294691" y="2913300"/>
                <a:ext cx="106560" cy="2790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A6B7AB2A-69BA-4B7A-9313-F536A4FAB80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85691" y="2904300"/>
                  <a:ext cx="124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9785EC49-90C9-4BC6-9FDA-418056CC6F64}"/>
                    </a:ext>
                  </a:extLst>
                </p14:cNvPr>
                <p14:cNvContentPartPr/>
                <p14:nvPr/>
              </p14:nvContentPartPr>
              <p14:xfrm>
                <a:off x="2416371" y="2923380"/>
                <a:ext cx="265680" cy="2800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9785EC49-90C9-4BC6-9FDA-418056CC6F6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407731" y="2914740"/>
                  <a:ext cx="2833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BCD0ABC-F92D-46C9-9F34-0F96FDA73397}"/>
              </a:ext>
            </a:extLst>
          </p:cNvPr>
          <p:cNvGrpSpPr/>
          <p:nvPr/>
        </p:nvGrpSpPr>
        <p:grpSpPr>
          <a:xfrm>
            <a:off x="1993178" y="972405"/>
            <a:ext cx="634230" cy="275400"/>
            <a:chOff x="2657571" y="153540"/>
            <a:chExt cx="84564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10B6365D-14C4-462E-8E02-16E6056CECA7}"/>
                    </a:ext>
                  </a:extLst>
                </p14:cNvPr>
                <p14:cNvContentPartPr/>
                <p14:nvPr/>
              </p14:nvContentPartPr>
              <p14:xfrm>
                <a:off x="2657571" y="274500"/>
                <a:ext cx="90000" cy="2196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10B6365D-14C4-462E-8E02-16E6056CECA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648571" y="265860"/>
                  <a:ext cx="107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DF251CB-2AF8-4D7A-8558-1850923F42D4}"/>
                    </a:ext>
                  </a:extLst>
                </p14:cNvPr>
                <p14:cNvContentPartPr/>
                <p14:nvPr/>
              </p14:nvContentPartPr>
              <p14:xfrm>
                <a:off x="2824611" y="284220"/>
                <a:ext cx="79560" cy="1530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DF251CB-2AF8-4D7A-8558-1850923F42D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15971" y="275220"/>
                  <a:ext cx="97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D1DC55AA-7364-4944-AC9D-B2A6EC2BDB2C}"/>
                    </a:ext>
                  </a:extLst>
                </p14:cNvPr>
                <p14:cNvContentPartPr/>
                <p14:nvPr/>
              </p14:nvContentPartPr>
              <p14:xfrm>
                <a:off x="2911731" y="246420"/>
                <a:ext cx="15120" cy="1764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D1DC55AA-7364-4944-AC9D-B2A6EC2BDB2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03091" y="237780"/>
                  <a:ext cx="32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50109070-9A26-42F0-AAA9-EADDFF82A893}"/>
                    </a:ext>
                  </a:extLst>
                </p14:cNvPr>
                <p14:cNvContentPartPr/>
                <p14:nvPr/>
              </p14:nvContentPartPr>
              <p14:xfrm>
                <a:off x="2952051" y="290700"/>
                <a:ext cx="138600" cy="1656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50109070-9A26-42F0-AAA9-EADDFF82A89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43051" y="282060"/>
                  <a:ext cx="156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56800535-5EAB-4297-AEA4-21292A410DC7}"/>
                    </a:ext>
                  </a:extLst>
                </p14:cNvPr>
                <p14:cNvContentPartPr/>
                <p14:nvPr/>
              </p14:nvContentPartPr>
              <p14:xfrm>
                <a:off x="3155451" y="182340"/>
                <a:ext cx="117720" cy="2746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56800535-5EAB-4297-AEA4-21292A410DC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46451" y="173700"/>
                  <a:ext cx="135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9A85E8E-1AA1-48B5-8423-C88B9DED7161}"/>
                    </a:ext>
                  </a:extLst>
                </p14:cNvPr>
                <p14:cNvContentPartPr/>
                <p14:nvPr/>
              </p14:nvContentPartPr>
              <p14:xfrm>
                <a:off x="3305571" y="312300"/>
                <a:ext cx="36360" cy="1292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9A85E8E-1AA1-48B5-8423-C88B9DED716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296931" y="303660"/>
                  <a:ext cx="54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6A9B39C-1605-4DC0-ABB9-B9931D24DFD8}"/>
                    </a:ext>
                  </a:extLst>
                </p14:cNvPr>
                <p14:cNvContentPartPr/>
                <p14:nvPr/>
              </p14:nvContentPartPr>
              <p14:xfrm>
                <a:off x="3393051" y="153540"/>
                <a:ext cx="110160" cy="3672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6A9B39C-1605-4DC0-ABB9-B9931D24DFD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84051" y="144900"/>
                  <a:ext cx="12780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10F8EEB-542A-474B-808E-AC0CB2FBEE69}"/>
              </a:ext>
            </a:extLst>
          </p:cNvPr>
          <p:cNvGrpSpPr/>
          <p:nvPr/>
        </p:nvGrpSpPr>
        <p:grpSpPr>
          <a:xfrm>
            <a:off x="2707328" y="1700595"/>
            <a:ext cx="708750" cy="383940"/>
            <a:chOff x="3609771" y="1124460"/>
            <a:chExt cx="94500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4F391EED-E3A3-4778-A3ED-E5AC350A4F47}"/>
                    </a:ext>
                  </a:extLst>
                </p14:cNvPr>
                <p14:cNvContentPartPr/>
                <p14:nvPr/>
              </p14:nvContentPartPr>
              <p14:xfrm>
                <a:off x="3609771" y="1268820"/>
                <a:ext cx="52200" cy="2383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4F391EED-E3A3-4778-A3ED-E5AC350A4F4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1131" y="1259820"/>
                  <a:ext cx="69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077AEC49-D840-4B25-9466-B505BB5BB8B4}"/>
                    </a:ext>
                  </a:extLst>
                </p14:cNvPr>
                <p14:cNvContentPartPr/>
                <p14:nvPr/>
              </p14:nvContentPartPr>
              <p14:xfrm>
                <a:off x="3776091" y="1323540"/>
                <a:ext cx="84960" cy="1760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077AEC49-D840-4B25-9466-B505BB5BB8B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67451" y="1314540"/>
                  <a:ext cx="102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A8A7872-0BBD-474B-986F-D98741B6CDC1}"/>
                    </a:ext>
                  </a:extLst>
                </p14:cNvPr>
                <p14:cNvContentPartPr/>
                <p14:nvPr/>
              </p14:nvContentPartPr>
              <p14:xfrm>
                <a:off x="3872571" y="1263060"/>
                <a:ext cx="164520" cy="1994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A8A7872-0BBD-474B-986F-D98741B6CDC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63931" y="1254060"/>
                  <a:ext cx="182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5AB91877-8502-4D49-9D27-4C6C655E1FF4}"/>
                    </a:ext>
                  </a:extLst>
                </p14:cNvPr>
                <p14:cNvContentPartPr/>
                <p14:nvPr/>
              </p14:nvContentPartPr>
              <p14:xfrm>
                <a:off x="4013691" y="1387260"/>
                <a:ext cx="109800" cy="16668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5AB91877-8502-4D49-9D27-4C6C655E1FF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04691" y="1378620"/>
                  <a:ext cx="127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F9B4EB0-6376-44BC-8F7A-BC3EEE120203}"/>
                    </a:ext>
                  </a:extLst>
                </p14:cNvPr>
                <p14:cNvContentPartPr/>
                <p14:nvPr/>
              </p14:nvContentPartPr>
              <p14:xfrm>
                <a:off x="4187211" y="1200420"/>
                <a:ext cx="89640" cy="3744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F9B4EB0-6376-44BC-8F7A-BC3EEE12020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78211" y="1191780"/>
                  <a:ext cx="107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713E842-E77C-4065-B418-B54755995FB3}"/>
                    </a:ext>
                  </a:extLst>
                </p14:cNvPr>
                <p14:cNvContentPartPr/>
                <p14:nvPr/>
              </p14:nvContentPartPr>
              <p14:xfrm>
                <a:off x="4290891" y="1390140"/>
                <a:ext cx="138960" cy="138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713E842-E77C-4065-B418-B54755995FB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82251" y="1381500"/>
                  <a:ext cx="156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94EEBD75-0C19-4B68-BF6F-2C3DE5559ED3}"/>
                    </a:ext>
                  </a:extLst>
                </p14:cNvPr>
                <p14:cNvContentPartPr/>
                <p14:nvPr/>
              </p14:nvContentPartPr>
              <p14:xfrm>
                <a:off x="4447491" y="1124460"/>
                <a:ext cx="107280" cy="5119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94EEBD75-0C19-4B68-BF6F-2C3DE5559ED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38491" y="1115460"/>
                  <a:ext cx="124920" cy="52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7AC09A93-81C0-46A7-813B-D8ACAFBB7FB5}"/>
                  </a:ext>
                </a:extLst>
              </p14:cNvPr>
              <p14:cNvContentPartPr/>
              <p14:nvPr/>
            </p14:nvContentPartPr>
            <p14:xfrm>
              <a:off x="3930698" y="2580525"/>
              <a:ext cx="29970" cy="54810"/>
            </p14:xfrm>
          </p:contentPart>
        </mc:Choice>
        <mc:Fallback xmlns=""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7AC09A93-81C0-46A7-813B-D8ACAFBB7FB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921778" y="2571569"/>
                <a:ext cx="47453" cy="72364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4E2FC62-BF7E-433E-83C9-24F52912D2B8}"/>
              </a:ext>
            </a:extLst>
          </p:cNvPr>
          <p:cNvGrpSpPr/>
          <p:nvPr/>
        </p:nvGrpSpPr>
        <p:grpSpPr>
          <a:xfrm>
            <a:off x="4270898" y="2443365"/>
            <a:ext cx="269730" cy="429570"/>
            <a:chOff x="5694531" y="2114820"/>
            <a:chExt cx="35964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496CA575-5C97-40F0-9D7D-E2788F853DCA}"/>
                    </a:ext>
                  </a:extLst>
                </p14:cNvPr>
                <p14:cNvContentPartPr/>
                <p14:nvPr/>
              </p14:nvContentPartPr>
              <p14:xfrm>
                <a:off x="5694531" y="2114820"/>
                <a:ext cx="104040" cy="2149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496CA575-5C97-40F0-9D7D-E2788F853DC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685531" y="2105820"/>
                  <a:ext cx="121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89618F3F-C7AB-4BEC-9E2E-060F34FE16A9}"/>
                    </a:ext>
                  </a:extLst>
                </p14:cNvPr>
                <p14:cNvContentPartPr/>
                <p14:nvPr/>
              </p14:nvContentPartPr>
              <p14:xfrm>
                <a:off x="5729091" y="2204460"/>
                <a:ext cx="201960" cy="4831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89618F3F-C7AB-4BEC-9E2E-060F34FE16A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20451" y="2195820"/>
                  <a:ext cx="2196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C366CE13-29E9-4FFA-BE70-153040914361}"/>
                    </a:ext>
                  </a:extLst>
                </p14:cNvPr>
                <p14:cNvContentPartPr/>
                <p14:nvPr/>
              </p14:nvContentPartPr>
              <p14:xfrm>
                <a:off x="5945451" y="2304900"/>
                <a:ext cx="108720" cy="226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C366CE13-29E9-4FFA-BE70-15304091436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36451" y="2296260"/>
                  <a:ext cx="126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D1079239-A1FA-46CB-894E-EABB9C137010}"/>
                    </a:ext>
                  </a:extLst>
                </p14:cNvPr>
                <p14:cNvContentPartPr/>
                <p14:nvPr/>
              </p14:nvContentPartPr>
              <p14:xfrm>
                <a:off x="5944731" y="2380140"/>
                <a:ext cx="46080" cy="93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D1079239-A1FA-46CB-894E-EABB9C13701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936091" y="2371140"/>
                  <a:ext cx="6372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F3D79940-BFB1-4C22-A41D-DB62A5605C9F}"/>
                  </a:ext>
                </a:extLst>
              </p14:cNvPr>
              <p14:cNvContentPartPr/>
              <p14:nvPr/>
            </p14:nvContentPartPr>
            <p14:xfrm>
              <a:off x="4712618" y="2307015"/>
              <a:ext cx="123390" cy="82485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F3D79940-BFB1-4C22-A41D-DB62A5605C9F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703625" y="2298018"/>
                <a:ext cx="141017" cy="842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06631FFD-4A89-4F62-8E61-E49D9C25198D}"/>
                  </a:ext>
                </a:extLst>
              </p14:cNvPr>
              <p14:cNvContentPartPr/>
              <p14:nvPr/>
            </p14:nvContentPartPr>
            <p14:xfrm>
              <a:off x="922088" y="2578365"/>
              <a:ext cx="4050" cy="1890"/>
            </p14:xfrm>
          </p:contentPart>
        </mc:Choice>
        <mc:Fallback xmlns=""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06631FFD-4A89-4F62-8E61-E49D9C25198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13650" y="2570490"/>
                <a:ext cx="20588" cy="17325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863C9F9C-F56D-4E3B-B51A-66EC7482E150}"/>
              </a:ext>
            </a:extLst>
          </p:cNvPr>
          <p:cNvGrpSpPr/>
          <p:nvPr/>
        </p:nvGrpSpPr>
        <p:grpSpPr>
          <a:xfrm>
            <a:off x="4882448" y="2302695"/>
            <a:ext cx="143100" cy="101790"/>
            <a:chOff x="6509931" y="1927260"/>
            <a:chExt cx="19080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B67ADB5-12D7-4505-8649-85209201DB97}"/>
                    </a:ext>
                  </a:extLst>
                </p14:cNvPr>
                <p14:cNvContentPartPr/>
                <p14:nvPr/>
              </p14:nvContentPartPr>
              <p14:xfrm>
                <a:off x="6509931" y="2015100"/>
                <a:ext cx="135360" cy="1620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B67ADB5-12D7-4505-8649-85209201DB9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501291" y="2006460"/>
                  <a:ext cx="153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7B6AFD75-5833-490F-BA64-BF4F35526FE6}"/>
                    </a:ext>
                  </a:extLst>
                </p14:cNvPr>
                <p14:cNvContentPartPr/>
                <p14:nvPr/>
              </p14:nvContentPartPr>
              <p14:xfrm>
                <a:off x="6690651" y="1927260"/>
                <a:ext cx="10080" cy="13572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7B6AFD75-5833-490F-BA64-BF4F35526FE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681651" y="1918620"/>
                  <a:ext cx="277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BD63447-E63E-4649-8BB5-8A18F54F4AD0}"/>
              </a:ext>
            </a:extLst>
          </p:cNvPr>
          <p:cNvGrpSpPr/>
          <p:nvPr/>
        </p:nvGrpSpPr>
        <p:grpSpPr>
          <a:xfrm>
            <a:off x="4875158" y="2577825"/>
            <a:ext cx="133110" cy="124470"/>
            <a:chOff x="6500211" y="2294100"/>
            <a:chExt cx="177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6DDF8925-4FDF-4406-9CB8-29CE69F91DE7}"/>
                    </a:ext>
                  </a:extLst>
                </p14:cNvPr>
                <p14:cNvContentPartPr/>
                <p14:nvPr/>
              </p14:nvContentPartPr>
              <p14:xfrm>
                <a:off x="6500211" y="2331540"/>
                <a:ext cx="147240" cy="2556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6DDF8925-4FDF-4406-9CB8-29CE69F91DE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491571" y="2322540"/>
                  <a:ext cx="164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6EE319F4-94E6-4641-AD74-B1A26924A542}"/>
                    </a:ext>
                  </a:extLst>
                </p14:cNvPr>
                <p14:cNvContentPartPr/>
                <p14:nvPr/>
              </p14:nvContentPartPr>
              <p14:xfrm>
                <a:off x="6667251" y="2294100"/>
                <a:ext cx="10440" cy="16596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6EE319F4-94E6-4641-AD74-B1A26924A54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58251" y="2285460"/>
                  <a:ext cx="28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4D813FC-B1BA-4CD7-9DBB-F0D3249215A0}"/>
              </a:ext>
            </a:extLst>
          </p:cNvPr>
          <p:cNvGrpSpPr/>
          <p:nvPr/>
        </p:nvGrpSpPr>
        <p:grpSpPr>
          <a:xfrm>
            <a:off x="4900538" y="2804895"/>
            <a:ext cx="91530" cy="385290"/>
            <a:chOff x="6534051" y="2596860"/>
            <a:chExt cx="12204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2DE7CCE1-3CC8-443C-B8A3-D962FFFA7B3D}"/>
                    </a:ext>
                  </a:extLst>
                </p14:cNvPr>
                <p14:cNvContentPartPr/>
                <p14:nvPr/>
              </p14:nvContentPartPr>
              <p14:xfrm>
                <a:off x="6543771" y="2596860"/>
                <a:ext cx="112320" cy="21348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2DE7CCE1-3CC8-443C-B8A3-D962FFFA7B3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535131" y="2588220"/>
                  <a:ext cx="129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A2A15AF6-48DF-461A-8599-34584571B4E9}"/>
                    </a:ext>
                  </a:extLst>
                </p14:cNvPr>
                <p14:cNvContentPartPr/>
                <p14:nvPr/>
              </p14:nvContentPartPr>
              <p14:xfrm>
                <a:off x="6534051" y="2908980"/>
                <a:ext cx="92160" cy="20160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A2A15AF6-48DF-461A-8599-34584571B4E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25411" y="2900340"/>
                  <a:ext cx="10980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92A79C16-D062-44E1-913D-90D92001C068}"/>
                  </a:ext>
                </a:extLst>
              </p14:cNvPr>
              <p14:cNvContentPartPr/>
              <p14:nvPr/>
            </p14:nvContentPartPr>
            <p14:xfrm>
              <a:off x="5127878" y="2274885"/>
              <a:ext cx="116640" cy="879120"/>
            </p14:xfrm>
          </p:contentPart>
        </mc:Choice>
        <mc:Fallback xmlns=""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92A79C16-D062-44E1-913D-90D92001C06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118878" y="2265885"/>
                <a:ext cx="134280" cy="89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D03FA76-E290-4823-A9E9-A128C6480804}"/>
              </a:ext>
            </a:extLst>
          </p:cNvPr>
          <p:cNvGrpSpPr/>
          <p:nvPr/>
        </p:nvGrpSpPr>
        <p:grpSpPr>
          <a:xfrm>
            <a:off x="8161058" y="2138805"/>
            <a:ext cx="384210" cy="365040"/>
            <a:chOff x="10881411" y="1708740"/>
            <a:chExt cx="51228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A7333A81-68B4-4C7E-A57C-13A1D06F6CB6}"/>
                    </a:ext>
                  </a:extLst>
                </p14:cNvPr>
                <p14:cNvContentPartPr/>
                <p14:nvPr/>
              </p14:nvContentPartPr>
              <p14:xfrm>
                <a:off x="10881411" y="1956420"/>
                <a:ext cx="271440" cy="23832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A7333A81-68B4-4C7E-A57C-13A1D06F6CB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872771" y="1947420"/>
                  <a:ext cx="289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5BF125DE-E03E-4AA7-BE19-18048E1AB9CF}"/>
                    </a:ext>
                  </a:extLst>
                </p14:cNvPr>
                <p14:cNvContentPartPr/>
                <p14:nvPr/>
              </p14:nvContentPartPr>
              <p14:xfrm>
                <a:off x="10972131" y="2025540"/>
                <a:ext cx="158760" cy="16992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5BF125DE-E03E-4AA7-BE19-18048E1AB9C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963131" y="2016900"/>
                  <a:ext cx="17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C0F8CCFF-71E8-4C0F-A96E-60B5390C12E0}"/>
                    </a:ext>
                  </a:extLst>
                </p14:cNvPr>
                <p14:cNvContentPartPr/>
                <p14:nvPr/>
              </p14:nvContentPartPr>
              <p14:xfrm>
                <a:off x="11166891" y="1708740"/>
                <a:ext cx="226800" cy="17892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C0F8CCFF-71E8-4C0F-A96E-60B5390C12E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157891" y="1700100"/>
                  <a:ext cx="2444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73600CB-7632-4BC6-A119-379A6FA50294}"/>
              </a:ext>
            </a:extLst>
          </p:cNvPr>
          <p:cNvGrpSpPr/>
          <p:nvPr/>
        </p:nvGrpSpPr>
        <p:grpSpPr>
          <a:xfrm>
            <a:off x="8178338" y="2735775"/>
            <a:ext cx="353160" cy="348300"/>
            <a:chOff x="10904451" y="2504700"/>
            <a:chExt cx="4708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7B0A7843-CCDC-4408-AF94-09D7811B060F}"/>
                    </a:ext>
                  </a:extLst>
                </p14:cNvPr>
                <p14:cNvContentPartPr/>
                <p14:nvPr/>
              </p14:nvContentPartPr>
              <p14:xfrm>
                <a:off x="10904451" y="2678220"/>
                <a:ext cx="227520" cy="26856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7B0A7843-CCDC-4408-AF94-09D7811B060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895811" y="2669220"/>
                  <a:ext cx="245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628856C2-CE88-48E3-8973-E4D7A93B8322}"/>
                    </a:ext>
                  </a:extLst>
                </p14:cNvPr>
                <p14:cNvContentPartPr/>
                <p14:nvPr/>
              </p14:nvContentPartPr>
              <p14:xfrm>
                <a:off x="10962771" y="2773980"/>
                <a:ext cx="185040" cy="19512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628856C2-CE88-48E3-8973-E4D7A93B832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954131" y="2764980"/>
                  <a:ext cx="202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DB2EF010-02CC-4DB3-9630-6BEA583469B8}"/>
                    </a:ext>
                  </a:extLst>
                </p14:cNvPr>
                <p14:cNvContentPartPr/>
                <p14:nvPr/>
              </p14:nvContentPartPr>
              <p14:xfrm>
                <a:off x="11250051" y="2504700"/>
                <a:ext cx="125280" cy="3510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DB2EF010-02CC-4DB3-9630-6BEA583469B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241411" y="2495700"/>
                  <a:ext cx="14292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65B0744-B876-441D-BFE5-B7EBD2DB96F4}"/>
              </a:ext>
            </a:extLst>
          </p:cNvPr>
          <p:cNvGrpSpPr/>
          <p:nvPr/>
        </p:nvGrpSpPr>
        <p:grpSpPr>
          <a:xfrm>
            <a:off x="7665878" y="987795"/>
            <a:ext cx="766260" cy="282150"/>
            <a:chOff x="10221171" y="174060"/>
            <a:chExt cx="102168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0EDB6F69-6465-4012-B7FD-55B2A89179E8}"/>
                    </a:ext>
                  </a:extLst>
                </p14:cNvPr>
                <p14:cNvContentPartPr/>
                <p14:nvPr/>
              </p14:nvContentPartPr>
              <p14:xfrm>
                <a:off x="10221171" y="174060"/>
                <a:ext cx="158760" cy="37620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0EDB6F69-6465-4012-B7FD-55B2A89179E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212531" y="165060"/>
                  <a:ext cx="176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E3AE8FB3-BD34-4951-AA45-AF5A76A98A42}"/>
                    </a:ext>
                  </a:extLst>
                </p14:cNvPr>
                <p14:cNvContentPartPr/>
                <p14:nvPr/>
              </p14:nvContentPartPr>
              <p14:xfrm>
                <a:off x="10406211" y="293220"/>
                <a:ext cx="114480" cy="10656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E3AE8FB3-BD34-4951-AA45-AF5A76A98A4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97571" y="284580"/>
                  <a:ext cx="132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CAB6DC09-DCA3-41EC-AE6C-CC1EF9CDDF1F}"/>
                    </a:ext>
                  </a:extLst>
                </p14:cNvPr>
                <p14:cNvContentPartPr/>
                <p14:nvPr/>
              </p14:nvContentPartPr>
              <p14:xfrm>
                <a:off x="10598091" y="257580"/>
                <a:ext cx="121680" cy="17172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CAB6DC09-DCA3-41EC-AE6C-CC1EF9CDDF1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589451" y="248580"/>
                  <a:ext cx="139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A5EEE7E1-2D71-40A5-9A24-E94F0B8BB390}"/>
                    </a:ext>
                  </a:extLst>
                </p14:cNvPr>
                <p14:cNvContentPartPr/>
                <p14:nvPr/>
              </p14:nvContentPartPr>
              <p14:xfrm>
                <a:off x="10717611" y="266220"/>
                <a:ext cx="138600" cy="15984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A5EEE7E1-2D71-40A5-9A24-E94F0B8BB39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708611" y="257220"/>
                  <a:ext cx="156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591AF451-C128-4014-BAC0-42D41A5BC436}"/>
                    </a:ext>
                  </a:extLst>
                </p14:cNvPr>
                <p14:cNvContentPartPr/>
                <p14:nvPr/>
              </p14:nvContentPartPr>
              <p14:xfrm>
                <a:off x="10960251" y="198180"/>
                <a:ext cx="90360" cy="3297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591AF451-C128-4014-BAC0-42D41A5BC43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51611" y="189180"/>
                  <a:ext cx="1080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8F843283-F640-4C4F-AA53-6CDF6B5D8F0A}"/>
                    </a:ext>
                  </a:extLst>
                </p14:cNvPr>
                <p14:cNvContentPartPr/>
                <p14:nvPr/>
              </p14:nvContentPartPr>
              <p14:xfrm>
                <a:off x="11067891" y="296460"/>
                <a:ext cx="102960" cy="14292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8F843283-F640-4C4F-AA53-6CDF6B5D8F0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58891" y="287460"/>
                  <a:ext cx="120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82F4695B-8236-4E04-A7D9-13F4F943810B}"/>
                    </a:ext>
                  </a:extLst>
                </p14:cNvPr>
                <p14:cNvContentPartPr/>
                <p14:nvPr/>
              </p14:nvContentPartPr>
              <p14:xfrm>
                <a:off x="11168691" y="269460"/>
                <a:ext cx="74160" cy="16056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82F4695B-8236-4E04-A7D9-13F4F943810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60051" y="260820"/>
                  <a:ext cx="918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471E212D-4DD9-44AB-B56B-E1DB13F9184F}"/>
              </a:ext>
            </a:extLst>
          </p:cNvPr>
          <p:cNvGrpSpPr/>
          <p:nvPr/>
        </p:nvGrpSpPr>
        <p:grpSpPr>
          <a:xfrm>
            <a:off x="7731758" y="1365795"/>
            <a:ext cx="806220" cy="251100"/>
            <a:chOff x="10309011" y="678060"/>
            <a:chExt cx="10749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3C7ECE6C-B278-4A54-A2EE-815D3BCE3461}"/>
                    </a:ext>
                  </a:extLst>
                </p14:cNvPr>
                <p14:cNvContentPartPr/>
                <p14:nvPr/>
              </p14:nvContentPartPr>
              <p14:xfrm>
                <a:off x="10358691" y="813060"/>
                <a:ext cx="80640" cy="1620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3C7ECE6C-B278-4A54-A2EE-815D3BCE346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350051" y="804420"/>
                  <a:ext cx="9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3D7272A2-31C5-41D5-84AF-3060EDE7D44B}"/>
                    </a:ext>
                  </a:extLst>
                </p14:cNvPr>
                <p14:cNvContentPartPr/>
                <p14:nvPr/>
              </p14:nvContentPartPr>
              <p14:xfrm>
                <a:off x="10309011" y="876420"/>
                <a:ext cx="105840" cy="612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3D7272A2-31C5-41D5-84AF-3060EDE7D44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300011" y="867780"/>
                  <a:ext cx="123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C7D04834-D6CF-40E4-B864-94FBE0B1361F}"/>
                    </a:ext>
                  </a:extLst>
                </p14:cNvPr>
                <p14:cNvContentPartPr/>
                <p14:nvPr/>
              </p14:nvContentPartPr>
              <p14:xfrm>
                <a:off x="10560651" y="678060"/>
                <a:ext cx="123480" cy="33480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C7D04834-D6CF-40E4-B864-94FBE0B1361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52011" y="669420"/>
                  <a:ext cx="1411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81732F72-A7B5-4CC5-B1DD-EE43E3B031EC}"/>
                    </a:ext>
                  </a:extLst>
                </p14:cNvPr>
                <p14:cNvContentPartPr/>
                <p14:nvPr/>
              </p14:nvContentPartPr>
              <p14:xfrm>
                <a:off x="10743531" y="837900"/>
                <a:ext cx="171360" cy="15984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81732F72-A7B5-4CC5-B1DD-EE43E3B031E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734531" y="829260"/>
                  <a:ext cx="189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E4FA7694-C307-4656-BF87-2233467B562E}"/>
                    </a:ext>
                  </a:extLst>
                </p14:cNvPr>
                <p14:cNvContentPartPr/>
                <p14:nvPr/>
              </p14:nvContentPartPr>
              <p14:xfrm>
                <a:off x="10986531" y="809820"/>
                <a:ext cx="156960" cy="17496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E4FA7694-C307-4656-BF87-2233467B562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977891" y="800820"/>
                  <a:ext cx="174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12B2E56B-3AB0-47F3-8223-259C0C3A15E8}"/>
                    </a:ext>
                  </a:extLst>
                </p14:cNvPr>
                <p14:cNvContentPartPr/>
                <p14:nvPr/>
              </p14:nvContentPartPr>
              <p14:xfrm>
                <a:off x="11178411" y="811260"/>
                <a:ext cx="100440" cy="13428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12B2E56B-3AB0-47F3-8223-259C0C3A15E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169411" y="802260"/>
                  <a:ext cx="11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172015C2-8EF2-4C81-98FF-5916028DAE87}"/>
                    </a:ext>
                  </a:extLst>
                </p14:cNvPr>
                <p14:cNvContentPartPr/>
                <p14:nvPr/>
              </p14:nvContentPartPr>
              <p14:xfrm>
                <a:off x="11308731" y="803340"/>
                <a:ext cx="75240" cy="13140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172015C2-8EF2-4C81-98FF-5916028DAE8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00091" y="794700"/>
                  <a:ext cx="928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E34C408F-CB6E-43C1-9ED3-7DFCA0E4D0F4}"/>
                  </a:ext>
                </a:extLst>
              </p14:cNvPr>
              <p14:cNvContentPartPr/>
              <p14:nvPr/>
            </p14:nvContentPartPr>
            <p14:xfrm>
              <a:off x="799508" y="3675105"/>
              <a:ext cx="35100" cy="21330"/>
            </p14:xfrm>
          </p:contentPart>
        </mc:Choice>
        <mc:Fallback xmlns=""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E34C408F-CB6E-43C1-9ED3-7DFCA0E4D0F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90554" y="3666217"/>
                <a:ext cx="52650" cy="3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809489A5-47E6-4222-983B-FD73A5F52447}"/>
                  </a:ext>
                </a:extLst>
              </p14:cNvPr>
              <p14:cNvContentPartPr/>
              <p14:nvPr/>
            </p14:nvContentPartPr>
            <p14:xfrm>
              <a:off x="737138" y="3807405"/>
              <a:ext cx="118800" cy="2430"/>
            </p14:xfrm>
          </p:contentPart>
        </mc:Choice>
        <mc:Fallback xmlns=""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809489A5-47E6-4222-983B-FD73A5F5244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28165" y="3798726"/>
                <a:ext cx="136387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9B786C6C-442A-4EF2-9160-9311D9A45336}"/>
              </a:ext>
            </a:extLst>
          </p:cNvPr>
          <p:cNvGrpSpPr/>
          <p:nvPr/>
        </p:nvGrpSpPr>
        <p:grpSpPr>
          <a:xfrm>
            <a:off x="1100018" y="3601125"/>
            <a:ext cx="297270" cy="297810"/>
            <a:chOff x="1466691" y="3658500"/>
            <a:chExt cx="3963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872A5454-ACB1-4B0C-8D67-E5596853B1F0}"/>
                    </a:ext>
                  </a:extLst>
                </p14:cNvPr>
                <p14:cNvContentPartPr/>
                <p14:nvPr/>
              </p14:nvContentPartPr>
              <p14:xfrm>
                <a:off x="1480371" y="3658500"/>
                <a:ext cx="187920" cy="39708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872A5454-ACB1-4B0C-8D67-E5596853B1F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71731" y="3649500"/>
                  <a:ext cx="2055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CE1419B7-9896-457F-9DE9-A92484D264C0}"/>
                    </a:ext>
                  </a:extLst>
                </p14:cNvPr>
                <p14:cNvContentPartPr/>
                <p14:nvPr/>
              </p14:nvContentPartPr>
              <p14:xfrm>
                <a:off x="1466691" y="3864780"/>
                <a:ext cx="131040" cy="3240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CE1419B7-9896-457F-9DE9-A92484D264C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457691" y="3856140"/>
                  <a:ext cx="148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D256FD59-5A65-43CF-A66E-8D0AC50DADB5}"/>
                    </a:ext>
                  </a:extLst>
                </p14:cNvPr>
                <p14:cNvContentPartPr/>
                <p14:nvPr/>
              </p14:nvContentPartPr>
              <p14:xfrm>
                <a:off x="1737051" y="3789900"/>
                <a:ext cx="126000" cy="7416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D256FD59-5A65-43CF-A66E-8D0AC50DADB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28411" y="3780900"/>
                  <a:ext cx="1436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19AFEDAB-6835-4A4F-88EA-56451E81A368}"/>
              </a:ext>
            </a:extLst>
          </p:cNvPr>
          <p:cNvGrpSpPr/>
          <p:nvPr/>
        </p:nvGrpSpPr>
        <p:grpSpPr>
          <a:xfrm>
            <a:off x="1632188" y="3455325"/>
            <a:ext cx="860220" cy="416070"/>
            <a:chOff x="2176251" y="3464100"/>
            <a:chExt cx="114696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B06636CA-FCC4-423F-88A6-01E31F5EA5F3}"/>
                    </a:ext>
                  </a:extLst>
                </p14:cNvPr>
                <p14:cNvContentPartPr/>
                <p14:nvPr/>
              </p14:nvContentPartPr>
              <p14:xfrm>
                <a:off x="2176251" y="3654180"/>
                <a:ext cx="185760" cy="36468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B06636CA-FCC4-423F-88A6-01E31F5EA5F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67251" y="3645540"/>
                  <a:ext cx="203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80EA7089-013E-48F7-95FE-FACF53B5E0EE}"/>
                    </a:ext>
                  </a:extLst>
                </p14:cNvPr>
                <p14:cNvContentPartPr/>
                <p14:nvPr/>
              </p14:nvContentPartPr>
              <p14:xfrm>
                <a:off x="2344371" y="3700980"/>
                <a:ext cx="160200" cy="26676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80EA7089-013E-48F7-95FE-FACF53B5E0E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35371" y="3691980"/>
                  <a:ext cx="177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344333D2-AC3A-422A-B579-FF0FE0175B39}"/>
                    </a:ext>
                  </a:extLst>
                </p14:cNvPr>
                <p14:cNvContentPartPr/>
                <p14:nvPr/>
              </p14:nvContentPartPr>
              <p14:xfrm>
                <a:off x="2514651" y="3602340"/>
                <a:ext cx="139320" cy="15372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344333D2-AC3A-422A-B579-FF0FE0175B3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05651" y="3593700"/>
                  <a:ext cx="156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AD69993F-9C42-453F-B93B-6049D02A01D4}"/>
                    </a:ext>
                  </a:extLst>
                </p14:cNvPr>
                <p14:cNvContentPartPr/>
                <p14:nvPr/>
              </p14:nvContentPartPr>
              <p14:xfrm>
                <a:off x="2615451" y="3880260"/>
                <a:ext cx="11160" cy="2772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AD69993F-9C42-453F-B93B-6049D02A01D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606451" y="3871620"/>
                  <a:ext cx="28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F13F4642-444A-4F9B-A926-2BE85095D7D8}"/>
                    </a:ext>
                  </a:extLst>
                </p14:cNvPr>
                <p14:cNvContentPartPr/>
                <p14:nvPr/>
              </p14:nvContentPartPr>
              <p14:xfrm>
                <a:off x="2713371" y="3704220"/>
                <a:ext cx="192240" cy="25884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F13F4642-444A-4F9B-A926-2BE85095D7D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704731" y="3695580"/>
                  <a:ext cx="209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A8F260D5-C1D6-441F-84DB-F99AD36999C1}"/>
                    </a:ext>
                  </a:extLst>
                </p14:cNvPr>
                <p14:cNvContentPartPr/>
                <p14:nvPr/>
              </p14:nvContentPartPr>
              <p14:xfrm>
                <a:off x="2991291" y="3638700"/>
                <a:ext cx="131040" cy="35604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A8F260D5-C1D6-441F-84DB-F99AD36999C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82291" y="3630060"/>
                  <a:ext cx="1486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BE6A4560-B0F0-4FBC-BB14-8E688D636B18}"/>
                    </a:ext>
                  </a:extLst>
                </p14:cNvPr>
                <p14:cNvContentPartPr/>
                <p14:nvPr/>
              </p14:nvContentPartPr>
              <p14:xfrm>
                <a:off x="3115131" y="3539700"/>
                <a:ext cx="167040" cy="720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BE6A4560-B0F0-4FBC-BB14-8E688D636B1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106491" y="3531060"/>
                  <a:ext cx="184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AE9C3287-867A-40C2-B4F8-DF7FCF5F393E}"/>
                    </a:ext>
                  </a:extLst>
                </p14:cNvPr>
                <p14:cNvContentPartPr/>
                <p14:nvPr/>
              </p14:nvContentPartPr>
              <p14:xfrm>
                <a:off x="3288651" y="3464100"/>
                <a:ext cx="34560" cy="39420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AE9C3287-867A-40C2-B4F8-DF7FCF5F393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280011" y="3455460"/>
                  <a:ext cx="52200" cy="41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4DF97C7-8F3A-41AE-B216-0AE2394D76C2}"/>
              </a:ext>
            </a:extLst>
          </p:cNvPr>
          <p:cNvGrpSpPr/>
          <p:nvPr/>
        </p:nvGrpSpPr>
        <p:grpSpPr>
          <a:xfrm>
            <a:off x="2657918" y="3483675"/>
            <a:ext cx="665280" cy="420660"/>
            <a:chOff x="3543891" y="3501900"/>
            <a:chExt cx="88704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E9183664-E2A3-4CC5-B923-BA0D67CB93F6}"/>
                    </a:ext>
                  </a:extLst>
                </p14:cNvPr>
                <p14:cNvContentPartPr/>
                <p14:nvPr/>
              </p14:nvContentPartPr>
              <p14:xfrm>
                <a:off x="3543891" y="3640860"/>
                <a:ext cx="110880" cy="31032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E9183664-E2A3-4CC5-B923-BA0D67CB93F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534891" y="3632220"/>
                  <a:ext cx="128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1D761C83-19EF-48B1-B090-3299A4183378}"/>
                    </a:ext>
                  </a:extLst>
                </p14:cNvPr>
                <p14:cNvContentPartPr/>
                <p14:nvPr/>
              </p14:nvContentPartPr>
              <p14:xfrm>
                <a:off x="3644331" y="3649140"/>
                <a:ext cx="211320" cy="25416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1D761C83-19EF-48B1-B090-3299A418337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35691" y="3640140"/>
                  <a:ext cx="228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49560FFB-1432-4F46-AA31-F60EA84FF374}"/>
                    </a:ext>
                  </a:extLst>
                </p14:cNvPr>
                <p14:cNvContentPartPr/>
                <p14:nvPr/>
              </p14:nvContentPartPr>
              <p14:xfrm>
                <a:off x="3836211" y="3501900"/>
                <a:ext cx="131400" cy="18108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49560FFB-1432-4F46-AA31-F60EA84FF37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27211" y="3492900"/>
                  <a:ext cx="149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30D4436C-26F3-4DD5-8E15-E7FCCA9C431A}"/>
                    </a:ext>
                  </a:extLst>
                </p14:cNvPr>
                <p14:cNvContentPartPr/>
                <p14:nvPr/>
              </p14:nvContentPartPr>
              <p14:xfrm>
                <a:off x="3898131" y="3776940"/>
                <a:ext cx="38520" cy="4968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30D4436C-26F3-4DD5-8E15-E7FCCA9C431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89131" y="3768300"/>
                  <a:ext cx="56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1BD4E9F3-AC8C-451B-8F35-C176735166DA}"/>
                    </a:ext>
                  </a:extLst>
                </p14:cNvPr>
                <p14:cNvContentPartPr/>
                <p14:nvPr/>
              </p14:nvContentPartPr>
              <p14:xfrm>
                <a:off x="4038531" y="3639060"/>
                <a:ext cx="155880" cy="35460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1BD4E9F3-AC8C-451B-8F35-C176735166D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029531" y="3630060"/>
                  <a:ext cx="173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0B1083C0-2B03-4D00-8ACE-64839850C967}"/>
                    </a:ext>
                  </a:extLst>
                </p14:cNvPr>
                <p14:cNvContentPartPr/>
                <p14:nvPr/>
              </p14:nvContentPartPr>
              <p14:xfrm>
                <a:off x="4231491" y="3570300"/>
                <a:ext cx="199440" cy="49248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0B1083C0-2B03-4D00-8ACE-64839850C96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222491" y="3561660"/>
                  <a:ext cx="21708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B789AEC3-233D-4ADD-B1C5-D3D02BDE4312}"/>
              </a:ext>
            </a:extLst>
          </p:cNvPr>
          <p:cNvGrpSpPr/>
          <p:nvPr/>
        </p:nvGrpSpPr>
        <p:grpSpPr>
          <a:xfrm>
            <a:off x="5600918" y="3449925"/>
            <a:ext cx="1516320" cy="137970"/>
            <a:chOff x="7467891" y="3456900"/>
            <a:chExt cx="202176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B0CBA07E-300A-45DF-863F-C528CF4ED1B3}"/>
                    </a:ext>
                  </a:extLst>
                </p14:cNvPr>
                <p14:cNvContentPartPr/>
                <p14:nvPr/>
              </p14:nvContentPartPr>
              <p14:xfrm>
                <a:off x="7467891" y="3456900"/>
                <a:ext cx="2005560" cy="8964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B0CBA07E-300A-45DF-863F-C528CF4ED1B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459251" y="3447900"/>
                  <a:ext cx="2023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5207B7A2-8587-48F8-A22D-1D9592D5AF42}"/>
                    </a:ext>
                  </a:extLst>
                </p14:cNvPr>
                <p14:cNvContentPartPr/>
                <p14:nvPr/>
              </p14:nvContentPartPr>
              <p14:xfrm>
                <a:off x="9428451" y="3604500"/>
                <a:ext cx="61200" cy="3636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5207B7A2-8587-48F8-A22D-1D9592D5AF4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419451" y="3595860"/>
                  <a:ext cx="7884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17" name="잉크 216">
                <a:extLst>
                  <a:ext uri="{FF2B5EF4-FFF2-40B4-BE49-F238E27FC236}">
                    <a16:creationId xmlns:a16="http://schemas.microsoft.com/office/drawing/2014/main" id="{4E839709-861A-4348-BD3D-3103AFA339D3}"/>
                  </a:ext>
                </a:extLst>
              </p14:cNvPr>
              <p14:cNvContentPartPr/>
              <p14:nvPr/>
            </p14:nvContentPartPr>
            <p14:xfrm>
              <a:off x="4571678" y="3465315"/>
              <a:ext cx="27810" cy="5940"/>
            </p14:xfrm>
          </p:contentPart>
        </mc:Choice>
        <mc:Fallback xmlns="">
          <p:pic>
            <p:nvPicPr>
              <p:cNvPr id="217" name="잉크 216">
                <a:extLst>
                  <a:ext uri="{FF2B5EF4-FFF2-40B4-BE49-F238E27FC236}">
                    <a16:creationId xmlns:a16="http://schemas.microsoft.com/office/drawing/2014/main" id="{4E839709-861A-4348-BD3D-3103AFA339D3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562765" y="3456580"/>
                <a:ext cx="45280" cy="23061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FB78623-DCAB-43E5-A23D-2CC09645D80A}"/>
              </a:ext>
            </a:extLst>
          </p:cNvPr>
          <p:cNvGrpSpPr/>
          <p:nvPr/>
        </p:nvGrpSpPr>
        <p:grpSpPr>
          <a:xfrm>
            <a:off x="6184388" y="2346435"/>
            <a:ext cx="437400" cy="1204470"/>
            <a:chOff x="8245851" y="1985580"/>
            <a:chExt cx="583200" cy="16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D499E69B-8D59-4CB0-9F0C-19835F869E01}"/>
                    </a:ext>
                  </a:extLst>
                </p14:cNvPr>
                <p14:cNvContentPartPr/>
                <p14:nvPr/>
              </p14:nvContentPartPr>
              <p14:xfrm>
                <a:off x="8676771" y="2135340"/>
                <a:ext cx="91800" cy="3240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D499E69B-8D59-4CB0-9F0C-19835F869E0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667771" y="2126700"/>
                  <a:ext cx="109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F4C0EA02-6F1C-4204-B253-AD7B09E4B0AA}"/>
                    </a:ext>
                  </a:extLst>
                </p14:cNvPr>
                <p14:cNvContentPartPr/>
                <p14:nvPr/>
              </p14:nvContentPartPr>
              <p14:xfrm>
                <a:off x="8725011" y="2053260"/>
                <a:ext cx="104040" cy="26280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F4C0EA02-6F1C-4204-B253-AD7B09E4B0A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716371" y="2044620"/>
                  <a:ext cx="121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455A52F7-D62D-4B92-9EDE-B9BC938C30CE}"/>
                    </a:ext>
                  </a:extLst>
                </p14:cNvPr>
                <p14:cNvContentPartPr/>
                <p14:nvPr/>
              </p14:nvContentPartPr>
              <p14:xfrm>
                <a:off x="8613771" y="2558340"/>
                <a:ext cx="130320" cy="1260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455A52F7-D62D-4B92-9EDE-B9BC938C30C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605131" y="2549700"/>
                  <a:ext cx="147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13C62D91-97A7-4953-BBE7-336289BFBE29}"/>
                    </a:ext>
                  </a:extLst>
                </p14:cNvPr>
                <p14:cNvContentPartPr/>
                <p14:nvPr/>
              </p14:nvContentPartPr>
              <p14:xfrm>
                <a:off x="8783691" y="2495700"/>
                <a:ext cx="8280" cy="13464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13C62D91-97A7-4953-BBE7-336289BFBE2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774691" y="2486700"/>
                  <a:ext cx="25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CB2ED710-3272-4F4C-9412-46801070A61D}"/>
                    </a:ext>
                  </a:extLst>
                </p14:cNvPr>
                <p14:cNvContentPartPr/>
                <p14:nvPr/>
              </p14:nvContentPartPr>
              <p14:xfrm>
                <a:off x="8711331" y="2857140"/>
                <a:ext cx="17640" cy="16380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CB2ED710-3272-4F4C-9412-46801070A61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702331" y="2848140"/>
                  <a:ext cx="35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603EB12A-5FC2-4789-8E9F-D70A61E07A32}"/>
                    </a:ext>
                  </a:extLst>
                </p14:cNvPr>
                <p14:cNvContentPartPr/>
                <p14:nvPr/>
              </p14:nvContentPartPr>
              <p14:xfrm>
                <a:off x="8611611" y="3249900"/>
                <a:ext cx="164160" cy="24516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603EB12A-5FC2-4789-8E9F-D70A61E07A3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602611" y="3240900"/>
                  <a:ext cx="181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DCDFEFD5-708B-47A6-B22F-A19B6F794077}"/>
                    </a:ext>
                  </a:extLst>
                </p14:cNvPr>
                <p14:cNvContentPartPr/>
                <p14:nvPr/>
              </p14:nvContentPartPr>
              <p14:xfrm>
                <a:off x="8245851" y="3208860"/>
                <a:ext cx="312120" cy="38268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DCDFEFD5-708B-47A6-B22F-A19B6F79407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236851" y="3200220"/>
                  <a:ext cx="3297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0B756668-0B6F-49FA-AD3F-9756F54434BB}"/>
                    </a:ext>
                  </a:extLst>
                </p14:cNvPr>
                <p14:cNvContentPartPr/>
                <p14:nvPr/>
              </p14:nvContentPartPr>
              <p14:xfrm>
                <a:off x="8350611" y="2820420"/>
                <a:ext cx="249480" cy="29880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0B756668-0B6F-49FA-AD3F-9756F54434B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341971" y="2811780"/>
                  <a:ext cx="267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661F48FE-4A5D-4BAF-8F91-EF129ED99DC7}"/>
                    </a:ext>
                  </a:extLst>
                </p14:cNvPr>
                <p14:cNvContentPartPr/>
                <p14:nvPr/>
              </p14:nvContentPartPr>
              <p14:xfrm>
                <a:off x="8275011" y="2330820"/>
                <a:ext cx="308880" cy="41184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661F48FE-4A5D-4BAF-8F91-EF129ED99DC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266371" y="2322180"/>
                  <a:ext cx="3265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36E71FC4-63F9-4EB1-BD46-90A2BE015091}"/>
                    </a:ext>
                  </a:extLst>
                </p14:cNvPr>
                <p14:cNvContentPartPr/>
                <p14:nvPr/>
              </p14:nvContentPartPr>
              <p14:xfrm>
                <a:off x="8303091" y="1985580"/>
                <a:ext cx="289440" cy="42120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36E71FC4-63F9-4EB1-BD46-90A2BE01509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94451" y="1976940"/>
                  <a:ext cx="30708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31" name="잉크 230">
                <a:extLst>
                  <a:ext uri="{FF2B5EF4-FFF2-40B4-BE49-F238E27FC236}">
                    <a16:creationId xmlns:a16="http://schemas.microsoft.com/office/drawing/2014/main" id="{861A401C-85E2-4E60-ACA5-E3B5513576B1}"/>
                  </a:ext>
                </a:extLst>
              </p14:cNvPr>
              <p14:cNvContentPartPr/>
              <p14:nvPr/>
            </p14:nvContentPartPr>
            <p14:xfrm>
              <a:off x="1454258" y="4329315"/>
              <a:ext cx="131760" cy="574560"/>
            </p14:xfrm>
          </p:contentPart>
        </mc:Choice>
        <mc:Fallback xmlns="">
          <p:pic>
            <p:nvPicPr>
              <p:cNvPr id="231" name="잉크 230">
                <a:extLst>
                  <a:ext uri="{FF2B5EF4-FFF2-40B4-BE49-F238E27FC236}">
                    <a16:creationId xmlns:a16="http://schemas.microsoft.com/office/drawing/2014/main" id="{861A401C-85E2-4E60-ACA5-E3B5513576B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445283" y="4320315"/>
                <a:ext cx="149352" cy="59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B8F02001-CAE0-41B5-9115-528BFB56997B}"/>
              </a:ext>
            </a:extLst>
          </p:cNvPr>
          <p:cNvGrpSpPr/>
          <p:nvPr/>
        </p:nvGrpSpPr>
        <p:grpSpPr>
          <a:xfrm>
            <a:off x="5482388" y="1504845"/>
            <a:ext cx="1847880" cy="2018790"/>
            <a:chOff x="7309851" y="863460"/>
            <a:chExt cx="2463840" cy="26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7C3B117-A26A-472E-94CB-BABDA2C14CFE}"/>
                    </a:ext>
                  </a:extLst>
                </p14:cNvPr>
                <p14:cNvContentPartPr/>
                <p14:nvPr/>
              </p14:nvContentPartPr>
              <p14:xfrm>
                <a:off x="7634211" y="863460"/>
                <a:ext cx="12960" cy="16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7C3B117-A26A-472E-94CB-BABDA2C14CF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25211" y="854460"/>
                  <a:ext cx="30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46C6FE6-829D-4915-8E2A-71D9D446F34B}"/>
                    </a:ext>
                  </a:extLst>
                </p14:cNvPr>
                <p14:cNvContentPartPr/>
                <p14:nvPr/>
              </p14:nvContentPartPr>
              <p14:xfrm>
                <a:off x="7661211" y="993420"/>
                <a:ext cx="57240" cy="2656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46C6FE6-829D-4915-8E2A-71D9D446F34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652211" y="984780"/>
                  <a:ext cx="74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F45C023-6849-4D96-B06C-329A1350DB2F}"/>
                    </a:ext>
                  </a:extLst>
                </p14:cNvPr>
                <p14:cNvContentPartPr/>
                <p14:nvPr/>
              </p14:nvContentPartPr>
              <p14:xfrm>
                <a:off x="7309851" y="1294740"/>
                <a:ext cx="77040" cy="279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F45C023-6849-4D96-B06C-329A1350DB2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01211" y="1285740"/>
                  <a:ext cx="94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8C9CAEE-FE43-487A-9383-1964DF6150FA}"/>
                    </a:ext>
                  </a:extLst>
                </p14:cNvPr>
                <p14:cNvContentPartPr/>
                <p14:nvPr/>
              </p14:nvContentPartPr>
              <p14:xfrm>
                <a:off x="7394451" y="1363860"/>
                <a:ext cx="120960" cy="1746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8C9CAEE-FE43-487A-9383-1964DF6150F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85811" y="1355220"/>
                  <a:ext cx="138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BC4AA6D-0D5F-4001-8163-B381F87A9F41}"/>
                    </a:ext>
                  </a:extLst>
                </p14:cNvPr>
                <p14:cNvContentPartPr/>
                <p14:nvPr/>
              </p14:nvContentPartPr>
              <p14:xfrm>
                <a:off x="7511811" y="1333260"/>
                <a:ext cx="132480" cy="2242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BC4AA6D-0D5F-4001-8163-B381F87A9F4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503171" y="1324620"/>
                  <a:ext cx="150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710297A-0BED-4450-9372-200C0F9C661E}"/>
                    </a:ext>
                  </a:extLst>
                </p14:cNvPr>
                <p14:cNvContentPartPr/>
                <p14:nvPr/>
              </p14:nvContentPartPr>
              <p14:xfrm>
                <a:off x="7646091" y="1482300"/>
                <a:ext cx="153360" cy="1677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710297A-0BED-4450-9372-200C0F9C661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637451" y="1473660"/>
                  <a:ext cx="171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1C2E6F9-2A39-488F-899B-5D080674CFD9}"/>
                    </a:ext>
                  </a:extLst>
                </p14:cNvPr>
                <p14:cNvContentPartPr/>
                <p14:nvPr/>
              </p14:nvContentPartPr>
              <p14:xfrm>
                <a:off x="7913931" y="1348020"/>
                <a:ext cx="131040" cy="3099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1C2E6F9-2A39-488F-899B-5D080674CFD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05291" y="1339020"/>
                  <a:ext cx="148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97534C7-007C-4130-B219-6D9A103930A5}"/>
                    </a:ext>
                  </a:extLst>
                </p14:cNvPr>
                <p14:cNvContentPartPr/>
                <p14:nvPr/>
              </p14:nvContentPartPr>
              <p14:xfrm>
                <a:off x="8047491" y="1547100"/>
                <a:ext cx="104400" cy="759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97534C7-007C-4130-B219-6D9A103930A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38491" y="1538460"/>
                  <a:ext cx="122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047A72C-C1FB-45A2-BE86-804D5360E0DB}"/>
                    </a:ext>
                  </a:extLst>
                </p14:cNvPr>
                <p14:cNvContentPartPr/>
                <p14:nvPr/>
              </p14:nvContentPartPr>
              <p14:xfrm>
                <a:off x="8100771" y="1544940"/>
                <a:ext cx="21960" cy="1000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047A72C-C1FB-45A2-BE86-804D5360E0D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091771" y="1535940"/>
                  <a:ext cx="3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601C0BF-B2DA-4E3D-8C09-C07378CF4593}"/>
                    </a:ext>
                  </a:extLst>
                </p14:cNvPr>
                <p14:cNvContentPartPr/>
                <p14:nvPr/>
              </p14:nvContentPartPr>
              <p14:xfrm>
                <a:off x="8160531" y="1327140"/>
                <a:ext cx="355320" cy="4035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601C0BF-B2DA-4E3D-8C09-C07378CF459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51531" y="1318140"/>
                  <a:ext cx="372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1A67D13-4A8E-435F-AD81-CE920A799D9A}"/>
                    </a:ext>
                  </a:extLst>
                </p14:cNvPr>
                <p14:cNvContentPartPr/>
                <p14:nvPr/>
              </p14:nvContentPartPr>
              <p14:xfrm>
                <a:off x="8883771" y="1304820"/>
                <a:ext cx="135000" cy="3513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1A67D13-4A8E-435F-AD81-CE920A799D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75131" y="1295820"/>
                  <a:ext cx="152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1229F67C-71FF-4FB6-BD5A-2D22FA5A74E6}"/>
                    </a:ext>
                  </a:extLst>
                </p14:cNvPr>
                <p14:cNvContentPartPr/>
                <p14:nvPr/>
              </p14:nvContentPartPr>
              <p14:xfrm>
                <a:off x="9076371" y="1331100"/>
                <a:ext cx="100080" cy="2710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1229F67C-71FF-4FB6-BD5A-2D22FA5A74E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067371" y="1322460"/>
                  <a:ext cx="117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815512CF-FC26-4362-8CF4-9BF07448FC0C}"/>
                    </a:ext>
                  </a:extLst>
                </p14:cNvPr>
                <p14:cNvContentPartPr/>
                <p14:nvPr/>
              </p14:nvContentPartPr>
              <p14:xfrm>
                <a:off x="9256011" y="1562580"/>
                <a:ext cx="16920" cy="428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815512CF-FC26-4362-8CF4-9BF07448FC0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247011" y="1553940"/>
                  <a:ext cx="34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02FCD6E-4597-456E-9538-CAB02D7CE54B}"/>
                    </a:ext>
                  </a:extLst>
                </p14:cNvPr>
                <p14:cNvContentPartPr/>
                <p14:nvPr/>
              </p14:nvContentPartPr>
              <p14:xfrm>
                <a:off x="9487851" y="1357020"/>
                <a:ext cx="74520" cy="2314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02FCD6E-4597-456E-9538-CAB02D7CE54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79211" y="1348020"/>
                  <a:ext cx="92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3314E67-7B2B-47FF-8904-809DD38B8B4E}"/>
                    </a:ext>
                  </a:extLst>
                </p14:cNvPr>
                <p14:cNvContentPartPr/>
                <p14:nvPr/>
              </p14:nvContentPartPr>
              <p14:xfrm>
                <a:off x="9658131" y="1343700"/>
                <a:ext cx="107640" cy="3672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3314E67-7B2B-47FF-8904-809DD38B8B4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649491" y="1334700"/>
                  <a:ext cx="125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3623D5EC-20C1-4FF4-8E6D-725DA741208C}"/>
                    </a:ext>
                  </a:extLst>
                </p14:cNvPr>
                <p14:cNvContentPartPr/>
                <p14:nvPr/>
              </p14:nvContentPartPr>
              <p14:xfrm>
                <a:off x="7331091" y="2686860"/>
                <a:ext cx="21960" cy="12312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3623D5EC-20C1-4FF4-8E6D-725DA741208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322451" y="2677860"/>
                  <a:ext cx="39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75714AB6-5188-46BA-9ACD-DEF93BD73C1C}"/>
                    </a:ext>
                  </a:extLst>
                </p14:cNvPr>
                <p14:cNvContentPartPr/>
                <p14:nvPr/>
              </p14:nvContentPartPr>
              <p14:xfrm>
                <a:off x="7641051" y="2206980"/>
                <a:ext cx="212400" cy="28584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75714AB6-5188-46BA-9ACD-DEF93BD73C1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632051" y="2198340"/>
                  <a:ext cx="230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457A9276-F913-48A6-86D3-088355542623}"/>
                    </a:ext>
                  </a:extLst>
                </p14:cNvPr>
                <p14:cNvContentPartPr/>
                <p14:nvPr/>
              </p14:nvContentPartPr>
              <p14:xfrm>
                <a:off x="7613691" y="2237940"/>
                <a:ext cx="221400" cy="2289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457A9276-F913-48A6-86D3-08835554262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605051" y="2229300"/>
                  <a:ext cx="239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B19CE0FC-7628-4946-8C30-ECF8F18A17E2}"/>
                    </a:ext>
                  </a:extLst>
                </p14:cNvPr>
                <p14:cNvContentPartPr/>
                <p14:nvPr/>
              </p14:nvContentPartPr>
              <p14:xfrm>
                <a:off x="7855611" y="2315700"/>
                <a:ext cx="95400" cy="7956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B19CE0FC-7628-4946-8C30-ECF8F18A17E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846611" y="2307060"/>
                  <a:ext cx="113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3293DA2-A569-4605-8056-A95274AC588B}"/>
                    </a:ext>
                  </a:extLst>
                </p14:cNvPr>
                <p14:cNvContentPartPr/>
                <p14:nvPr/>
              </p14:nvContentPartPr>
              <p14:xfrm>
                <a:off x="8081331" y="2071260"/>
                <a:ext cx="183240" cy="374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3293DA2-A569-4605-8056-A95274AC588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072691" y="2062260"/>
                  <a:ext cx="200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664F5E1B-9639-4283-838A-7E739B40529B}"/>
                    </a:ext>
                  </a:extLst>
                </p14:cNvPr>
                <p14:cNvContentPartPr/>
                <p14:nvPr/>
              </p14:nvContentPartPr>
              <p14:xfrm>
                <a:off x="8064051" y="2112300"/>
                <a:ext cx="182880" cy="10879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664F5E1B-9639-4283-838A-7E739B40529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055051" y="2103660"/>
                  <a:ext cx="200520" cy="11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E6D88F48-86CE-46C4-BB77-DE04B2E3A6FF}"/>
                    </a:ext>
                  </a:extLst>
                </p14:cNvPr>
                <p14:cNvContentPartPr/>
                <p14:nvPr/>
              </p14:nvContentPartPr>
              <p14:xfrm>
                <a:off x="8362131" y="2040660"/>
                <a:ext cx="151560" cy="17568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E6D88F48-86CE-46C4-BB77-DE04B2E3A6F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353491" y="2032020"/>
                  <a:ext cx="169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A333D6B9-AA61-45EE-8341-64177A43930C}"/>
                    </a:ext>
                  </a:extLst>
                </p14:cNvPr>
                <p14:cNvContentPartPr/>
                <p14:nvPr/>
              </p14:nvContentPartPr>
              <p14:xfrm>
                <a:off x="8521251" y="1979460"/>
                <a:ext cx="86400" cy="27720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A333D6B9-AA61-45EE-8341-64177A43930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512611" y="1970460"/>
                  <a:ext cx="104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B85EFD53-1C5D-4DC1-B618-B29CDE036750}"/>
                    </a:ext>
                  </a:extLst>
                </p14:cNvPr>
                <p14:cNvContentPartPr/>
                <p14:nvPr/>
              </p14:nvContentPartPr>
              <p14:xfrm>
                <a:off x="8350971" y="2440260"/>
                <a:ext cx="129960" cy="17640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B85EFD53-1C5D-4DC1-B618-B29CDE03675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342331" y="2431620"/>
                  <a:ext cx="147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379FDFD9-2958-40E7-821B-4F34B960093C}"/>
                    </a:ext>
                  </a:extLst>
                </p14:cNvPr>
                <p14:cNvContentPartPr/>
                <p14:nvPr/>
              </p14:nvContentPartPr>
              <p14:xfrm>
                <a:off x="8483451" y="2462220"/>
                <a:ext cx="32760" cy="1922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379FDFD9-2958-40E7-821B-4F34B960093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474451" y="2453220"/>
                  <a:ext cx="50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5674AC08-46BA-4B70-B431-F4B5366CF171}"/>
                    </a:ext>
                  </a:extLst>
                </p14:cNvPr>
                <p14:cNvContentPartPr/>
                <p14:nvPr/>
              </p14:nvContentPartPr>
              <p14:xfrm>
                <a:off x="8521611" y="2563020"/>
                <a:ext cx="65160" cy="11448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5674AC08-46BA-4B70-B431-F4B5366CF17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512611" y="2554020"/>
                  <a:ext cx="82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3EF5E679-AA26-4329-A441-60DDC7708859}"/>
                    </a:ext>
                  </a:extLst>
                </p14:cNvPr>
                <p14:cNvContentPartPr/>
                <p14:nvPr/>
              </p14:nvContentPartPr>
              <p14:xfrm>
                <a:off x="8343411" y="2802780"/>
                <a:ext cx="158040" cy="20376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3EF5E679-AA26-4329-A441-60DDC770885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334411" y="2793780"/>
                  <a:ext cx="175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87C24E76-CF39-42CD-9F42-4CF1E0856C11}"/>
                    </a:ext>
                  </a:extLst>
                </p14:cNvPr>
                <p14:cNvContentPartPr/>
                <p14:nvPr/>
              </p14:nvContentPartPr>
              <p14:xfrm>
                <a:off x="8520531" y="2921580"/>
                <a:ext cx="49320" cy="13428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87C24E76-CF39-42CD-9F42-4CF1E0856C1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511531" y="2912580"/>
                  <a:ext cx="66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2ABEAB54-BFE2-40D8-9147-B6050A6B8C1F}"/>
                    </a:ext>
                  </a:extLst>
                </p14:cNvPr>
                <p14:cNvContentPartPr/>
                <p14:nvPr/>
              </p14:nvContentPartPr>
              <p14:xfrm>
                <a:off x="8303091" y="3209220"/>
                <a:ext cx="96840" cy="19692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2ABEAB54-BFE2-40D8-9147-B6050A6B8C1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294451" y="3200220"/>
                  <a:ext cx="114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9F0ECC4B-CD66-44A3-A352-C950DEAB0B3E}"/>
                    </a:ext>
                  </a:extLst>
                </p14:cNvPr>
                <p14:cNvContentPartPr/>
                <p14:nvPr/>
              </p14:nvContentPartPr>
              <p14:xfrm>
                <a:off x="8411091" y="3174660"/>
                <a:ext cx="76320" cy="23760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9F0ECC4B-CD66-44A3-A352-C950DEAB0B3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402091" y="3166020"/>
                  <a:ext cx="93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08017F35-393E-4E68-BC9D-C098DD9478C3}"/>
                    </a:ext>
                  </a:extLst>
                </p14:cNvPr>
                <p14:cNvContentPartPr/>
                <p14:nvPr/>
              </p14:nvContentPartPr>
              <p14:xfrm>
                <a:off x="8511171" y="3286260"/>
                <a:ext cx="85680" cy="13176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08017F35-393E-4E68-BC9D-C098DD9478C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502531" y="3277620"/>
                  <a:ext cx="103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B9839D10-6F10-45FE-ACA1-2D828B40CEDB}"/>
                    </a:ext>
                  </a:extLst>
                </p14:cNvPr>
                <p14:cNvContentPartPr/>
                <p14:nvPr/>
              </p14:nvContentPartPr>
              <p14:xfrm>
                <a:off x="9046491" y="2046780"/>
                <a:ext cx="22320" cy="22392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B9839D10-6F10-45FE-ACA1-2D828B40CED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037851" y="2038140"/>
                  <a:ext cx="39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1711B8C-D1C6-4438-9661-CC5AB54797C2}"/>
                    </a:ext>
                  </a:extLst>
                </p14:cNvPr>
                <p14:cNvContentPartPr/>
                <p14:nvPr/>
              </p14:nvContentPartPr>
              <p14:xfrm>
                <a:off x="9065571" y="2529180"/>
                <a:ext cx="15840" cy="18612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1711B8C-D1C6-4438-9661-CC5AB54797C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056571" y="2520180"/>
                  <a:ext cx="33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393CCCEE-D36C-41EE-98AC-AE12AE1F85A1}"/>
                    </a:ext>
                  </a:extLst>
                </p14:cNvPr>
                <p14:cNvContentPartPr/>
                <p14:nvPr/>
              </p14:nvContentPartPr>
              <p14:xfrm>
                <a:off x="9073491" y="2950020"/>
                <a:ext cx="7920" cy="13788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393CCCEE-D36C-41EE-98AC-AE12AE1F85A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64851" y="2941020"/>
                  <a:ext cx="25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06C26EAB-28C0-46CC-B747-F6269420F631}"/>
                    </a:ext>
                  </a:extLst>
                </p14:cNvPr>
                <p14:cNvContentPartPr/>
                <p14:nvPr/>
              </p14:nvContentPartPr>
              <p14:xfrm>
                <a:off x="9064851" y="3337740"/>
                <a:ext cx="7560" cy="13500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06C26EAB-28C0-46CC-B747-F6269420F63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56211" y="3329100"/>
                  <a:ext cx="25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FBB548C1-09F2-49F9-9712-0294891E8B52}"/>
                    </a:ext>
                  </a:extLst>
                </p14:cNvPr>
                <p14:cNvContentPartPr/>
                <p14:nvPr/>
              </p14:nvContentPartPr>
              <p14:xfrm>
                <a:off x="9281211" y="1979460"/>
                <a:ext cx="246240" cy="130932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FBB548C1-09F2-49F9-9712-0294891E8B5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272211" y="1970820"/>
                  <a:ext cx="26388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D763359A-2619-4AA8-A8F2-64542EB60838}"/>
                    </a:ext>
                  </a:extLst>
                </p14:cNvPr>
                <p14:cNvContentPartPr/>
                <p14:nvPr/>
              </p14:nvContentPartPr>
              <p14:xfrm>
                <a:off x="9693771" y="3099420"/>
                <a:ext cx="79920" cy="13176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D763359A-2619-4AA8-A8F2-64542EB6083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685131" y="3090780"/>
                  <a:ext cx="97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EB2DDBCC-9DA4-43A4-AA9E-BA6CA734D9B2}"/>
                    </a:ext>
                  </a:extLst>
                </p14:cNvPr>
                <p14:cNvContentPartPr/>
                <p14:nvPr/>
              </p14:nvContentPartPr>
              <p14:xfrm>
                <a:off x="8450331" y="1849860"/>
                <a:ext cx="447120" cy="170532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EB2DDBCC-9DA4-43A4-AA9E-BA6CA734D9B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441691" y="1841220"/>
                  <a:ext cx="464760" cy="172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BBBE1833-0452-4862-B015-DE5706E645E0}"/>
              </a:ext>
            </a:extLst>
          </p:cNvPr>
          <p:cNvGrpSpPr/>
          <p:nvPr/>
        </p:nvGrpSpPr>
        <p:grpSpPr>
          <a:xfrm>
            <a:off x="1642178" y="4319325"/>
            <a:ext cx="178470" cy="163350"/>
            <a:chOff x="2189571" y="4616100"/>
            <a:chExt cx="2379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882190C4-5D57-4A0E-82F2-0AF4F3584A15}"/>
                    </a:ext>
                  </a:extLst>
                </p14:cNvPr>
                <p14:cNvContentPartPr/>
                <p14:nvPr/>
              </p14:nvContentPartPr>
              <p14:xfrm>
                <a:off x="2189571" y="4713300"/>
                <a:ext cx="160920" cy="1404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882190C4-5D57-4A0E-82F2-0AF4F3584A1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180571" y="4704300"/>
                  <a:ext cx="178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E7A52E5C-F8B7-4FB2-ACA7-18B5DC3974DC}"/>
                    </a:ext>
                  </a:extLst>
                </p14:cNvPr>
                <p14:cNvContentPartPr/>
                <p14:nvPr/>
              </p14:nvContentPartPr>
              <p14:xfrm>
                <a:off x="2325291" y="4616100"/>
                <a:ext cx="102240" cy="21780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E7A52E5C-F8B7-4FB2-ACA7-18B5DC3974D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16291" y="4607460"/>
                  <a:ext cx="11988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664F9605-647F-4D3D-9FD4-CAE4CA64AC9E}"/>
              </a:ext>
            </a:extLst>
          </p:cNvPr>
          <p:cNvGrpSpPr/>
          <p:nvPr/>
        </p:nvGrpSpPr>
        <p:grpSpPr>
          <a:xfrm>
            <a:off x="2050418" y="4349565"/>
            <a:ext cx="134460" cy="134460"/>
            <a:chOff x="2733891" y="4656420"/>
            <a:chExt cx="17928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952B66DB-B19C-4DB6-B7EF-8D88DF855387}"/>
                    </a:ext>
                  </a:extLst>
                </p14:cNvPr>
                <p14:cNvContentPartPr/>
                <p14:nvPr/>
              </p14:nvContentPartPr>
              <p14:xfrm>
                <a:off x="2733891" y="4747140"/>
                <a:ext cx="145080" cy="1836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952B66DB-B19C-4DB6-B7EF-8D88DF85538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724891" y="4738140"/>
                  <a:ext cx="162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60D09D17-D121-453E-83DA-B47F6C414840}"/>
                    </a:ext>
                  </a:extLst>
                </p14:cNvPr>
                <p14:cNvContentPartPr/>
                <p14:nvPr/>
              </p14:nvContentPartPr>
              <p14:xfrm>
                <a:off x="2899491" y="4656420"/>
                <a:ext cx="13680" cy="17928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60D09D17-D121-453E-83DA-B47F6C41484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890851" y="4647780"/>
                  <a:ext cx="3132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38" name="잉크 237">
                <a:extLst>
                  <a:ext uri="{FF2B5EF4-FFF2-40B4-BE49-F238E27FC236}">
                    <a16:creationId xmlns:a16="http://schemas.microsoft.com/office/drawing/2014/main" id="{25C6D2C8-E695-42E5-891C-B8222C36E934}"/>
                  </a:ext>
                </a:extLst>
              </p14:cNvPr>
              <p14:cNvContentPartPr/>
              <p14:nvPr/>
            </p14:nvContentPartPr>
            <p14:xfrm>
              <a:off x="2479178" y="4338765"/>
              <a:ext cx="10530" cy="110430"/>
            </p14:xfrm>
          </p:contentPart>
        </mc:Choice>
        <mc:Fallback xmlns="">
          <p:pic>
            <p:nvPicPr>
              <p:cNvPr id="238" name="잉크 237">
                <a:extLst>
                  <a:ext uri="{FF2B5EF4-FFF2-40B4-BE49-F238E27FC236}">
                    <a16:creationId xmlns:a16="http://schemas.microsoft.com/office/drawing/2014/main" id="{25C6D2C8-E695-42E5-891C-B8222C36E934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2470403" y="4329743"/>
                <a:ext cx="27729" cy="128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44" name="잉크 243">
                <a:extLst>
                  <a:ext uri="{FF2B5EF4-FFF2-40B4-BE49-F238E27FC236}">
                    <a16:creationId xmlns:a16="http://schemas.microsoft.com/office/drawing/2014/main" id="{B3017CC6-0659-4C91-9C94-C228458A5239}"/>
                  </a:ext>
                </a:extLst>
              </p14:cNvPr>
              <p14:cNvContentPartPr/>
              <p14:nvPr/>
            </p14:nvContentPartPr>
            <p14:xfrm>
              <a:off x="1637048" y="4750245"/>
              <a:ext cx="24300" cy="141750"/>
            </p14:xfrm>
          </p:contentPart>
        </mc:Choice>
        <mc:Fallback xmlns="">
          <p:pic>
            <p:nvPicPr>
              <p:cNvPr id="244" name="잉크 243">
                <a:extLst>
                  <a:ext uri="{FF2B5EF4-FFF2-40B4-BE49-F238E27FC236}">
                    <a16:creationId xmlns:a16="http://schemas.microsoft.com/office/drawing/2014/main" id="{B3017CC6-0659-4C91-9C94-C228458A5239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628114" y="4741228"/>
                <a:ext cx="41810" cy="159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45" name="잉크 244">
                <a:extLst>
                  <a:ext uri="{FF2B5EF4-FFF2-40B4-BE49-F238E27FC236}">
                    <a16:creationId xmlns:a16="http://schemas.microsoft.com/office/drawing/2014/main" id="{528D0C67-5E17-483A-80F8-4A2A7259A5D7}"/>
                  </a:ext>
                </a:extLst>
              </p14:cNvPr>
              <p14:cNvContentPartPr/>
              <p14:nvPr/>
            </p14:nvContentPartPr>
            <p14:xfrm>
              <a:off x="2131958" y="4735125"/>
              <a:ext cx="9720" cy="159030"/>
            </p14:xfrm>
          </p:contentPart>
        </mc:Choice>
        <mc:Fallback xmlns="">
          <p:pic>
            <p:nvPicPr>
              <p:cNvPr id="245" name="잉크 244">
                <a:extLst>
                  <a:ext uri="{FF2B5EF4-FFF2-40B4-BE49-F238E27FC236}">
                    <a16:creationId xmlns:a16="http://schemas.microsoft.com/office/drawing/2014/main" id="{528D0C67-5E17-483A-80F8-4A2A7259A5D7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122958" y="4726110"/>
                <a:ext cx="27360" cy="17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46" name="잉크 245">
                <a:extLst>
                  <a:ext uri="{FF2B5EF4-FFF2-40B4-BE49-F238E27FC236}">
                    <a16:creationId xmlns:a16="http://schemas.microsoft.com/office/drawing/2014/main" id="{05197771-4FEB-4053-AB8E-B3A6279F5B81}"/>
                  </a:ext>
                </a:extLst>
              </p14:cNvPr>
              <p14:cNvContentPartPr/>
              <p14:nvPr/>
            </p14:nvContentPartPr>
            <p14:xfrm>
              <a:off x="2464598" y="4747815"/>
              <a:ext cx="12420" cy="142560"/>
            </p14:xfrm>
          </p:contentPart>
        </mc:Choice>
        <mc:Fallback xmlns="">
          <p:pic>
            <p:nvPicPr>
              <p:cNvPr id="246" name="잉크 245">
                <a:extLst>
                  <a:ext uri="{FF2B5EF4-FFF2-40B4-BE49-F238E27FC236}">
                    <a16:creationId xmlns:a16="http://schemas.microsoft.com/office/drawing/2014/main" id="{05197771-4FEB-4053-AB8E-B3A6279F5B81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455727" y="4738815"/>
                <a:ext cx="29808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CF97D248-C78D-4FC9-9EDD-A59A8BCBEE52}"/>
              </a:ext>
            </a:extLst>
          </p:cNvPr>
          <p:cNvGrpSpPr/>
          <p:nvPr/>
        </p:nvGrpSpPr>
        <p:grpSpPr>
          <a:xfrm>
            <a:off x="2711918" y="4275315"/>
            <a:ext cx="352080" cy="724950"/>
            <a:chOff x="3615891" y="4557420"/>
            <a:chExt cx="469440" cy="9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7DCFFBFA-1F68-435D-9DBA-1B78C9F5F926}"/>
                    </a:ext>
                  </a:extLst>
                </p14:cNvPr>
                <p14:cNvContentPartPr/>
                <p14:nvPr/>
              </p14:nvContentPartPr>
              <p14:xfrm>
                <a:off x="3615891" y="4613940"/>
                <a:ext cx="89640" cy="23580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7DCFFBFA-1F68-435D-9DBA-1B78C9F5F92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606891" y="4605300"/>
                  <a:ext cx="107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B4330967-3C98-4A2B-BD5C-9F3C1C6655FB}"/>
                    </a:ext>
                  </a:extLst>
                </p14:cNvPr>
                <p14:cNvContentPartPr/>
                <p14:nvPr/>
              </p14:nvContentPartPr>
              <p14:xfrm>
                <a:off x="3841971" y="4557420"/>
                <a:ext cx="243360" cy="96660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B4330967-3C98-4A2B-BD5C-9F3C1C6655F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833331" y="4548420"/>
                  <a:ext cx="26100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85998168-E901-451C-B50A-0038B76008AF}"/>
                    </a:ext>
                  </a:extLst>
                </p14:cNvPr>
                <p14:cNvContentPartPr/>
                <p14:nvPr/>
              </p14:nvContentPartPr>
              <p14:xfrm>
                <a:off x="3684651" y="5195700"/>
                <a:ext cx="23400" cy="22032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85998168-E901-451C-B50A-0038B76008A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675651" y="5186700"/>
                  <a:ext cx="4104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EA1A204F-575D-4F3D-8BFE-E46548916256}"/>
                  </a:ext>
                </a:extLst>
              </p14:cNvPr>
              <p14:cNvContentPartPr/>
              <p14:nvPr/>
            </p14:nvContentPartPr>
            <p14:xfrm>
              <a:off x="2136548" y="3831165"/>
              <a:ext cx="270" cy="2970"/>
            </p14:xfrm>
          </p:contentPart>
        </mc:Choice>
        <mc:Fallback xmlns=""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EA1A204F-575D-4F3D-8BFE-E4654891625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129798" y="3822915"/>
                <a:ext cx="13500" cy="19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50" name="잉크 249">
                <a:extLst>
                  <a:ext uri="{FF2B5EF4-FFF2-40B4-BE49-F238E27FC236}">
                    <a16:creationId xmlns:a16="http://schemas.microsoft.com/office/drawing/2014/main" id="{0D437924-0A56-413F-947E-B980C95FEFD4}"/>
                  </a:ext>
                </a:extLst>
              </p14:cNvPr>
              <p14:cNvContentPartPr/>
              <p14:nvPr/>
            </p14:nvContentPartPr>
            <p14:xfrm>
              <a:off x="902648" y="3336795"/>
              <a:ext cx="2556090" cy="670140"/>
            </p14:xfrm>
          </p:contentPart>
        </mc:Choice>
        <mc:Fallback xmlns="">
          <p:pic>
            <p:nvPicPr>
              <p:cNvPr id="250" name="잉크 249">
                <a:extLst>
                  <a:ext uri="{FF2B5EF4-FFF2-40B4-BE49-F238E27FC236}">
                    <a16:creationId xmlns:a16="http://schemas.microsoft.com/office/drawing/2014/main" id="{0D437924-0A56-413F-947E-B980C95FEFD4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84650" y="3300805"/>
                <a:ext cx="2591726" cy="741761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412A1F05-2952-4915-AB63-5555F42E9766}"/>
              </a:ext>
            </a:extLst>
          </p:cNvPr>
          <p:cNvGrpSpPr/>
          <p:nvPr/>
        </p:nvGrpSpPr>
        <p:grpSpPr>
          <a:xfrm>
            <a:off x="6292658" y="4280445"/>
            <a:ext cx="155520" cy="211410"/>
            <a:chOff x="8390211" y="4564260"/>
            <a:chExt cx="2073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017F9DD3-DC1D-4438-8963-8E1D156BB714}"/>
                    </a:ext>
                  </a:extLst>
                </p14:cNvPr>
                <p14:cNvContentPartPr/>
                <p14:nvPr/>
              </p14:nvContentPartPr>
              <p14:xfrm>
                <a:off x="8390211" y="4671180"/>
                <a:ext cx="179640" cy="3600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017F9DD3-DC1D-4438-8963-8E1D156BB71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81571" y="4662540"/>
                  <a:ext cx="197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5ED86848-C017-4377-9FFE-E5F6AABB80C0}"/>
                    </a:ext>
                  </a:extLst>
                </p14:cNvPr>
                <p14:cNvContentPartPr/>
                <p14:nvPr/>
              </p14:nvContentPartPr>
              <p14:xfrm>
                <a:off x="8567331" y="4564260"/>
                <a:ext cx="30240" cy="281880"/>
              </p14:xfrm>
            </p:contentPart>
          </mc:Choice>
          <mc:Fallback xmlns=""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5ED86848-C017-4377-9FFE-E5F6AABB80C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58691" y="4555260"/>
                  <a:ext cx="4788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99" name="잉크 298">
                <a:extLst>
                  <a:ext uri="{FF2B5EF4-FFF2-40B4-BE49-F238E27FC236}">
                    <a16:creationId xmlns:a16="http://schemas.microsoft.com/office/drawing/2014/main" id="{1844E3EC-1C4C-42F3-89F0-82E461D1FEB4}"/>
                  </a:ext>
                </a:extLst>
              </p14:cNvPr>
              <p14:cNvContentPartPr/>
              <p14:nvPr/>
            </p14:nvContentPartPr>
            <p14:xfrm>
              <a:off x="6811598" y="4294755"/>
              <a:ext cx="11340" cy="143640"/>
            </p14:xfrm>
          </p:contentPart>
        </mc:Choice>
        <mc:Fallback xmlns="">
          <p:pic>
            <p:nvPicPr>
              <p:cNvPr id="299" name="잉크 298">
                <a:extLst>
                  <a:ext uri="{FF2B5EF4-FFF2-40B4-BE49-F238E27FC236}">
                    <a16:creationId xmlns:a16="http://schemas.microsoft.com/office/drawing/2014/main" id="{1844E3EC-1C4C-42F3-89F0-82E461D1FEB4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802739" y="4285755"/>
                <a:ext cx="28704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00" name="잉크 299">
                <a:extLst>
                  <a:ext uri="{FF2B5EF4-FFF2-40B4-BE49-F238E27FC236}">
                    <a16:creationId xmlns:a16="http://schemas.microsoft.com/office/drawing/2014/main" id="{0AE95219-320F-4ABC-87E9-82A2D4270AB2}"/>
                  </a:ext>
                </a:extLst>
              </p14:cNvPr>
              <p14:cNvContentPartPr/>
              <p14:nvPr/>
            </p14:nvContentPartPr>
            <p14:xfrm>
              <a:off x="7009508" y="4248585"/>
              <a:ext cx="130950" cy="264330"/>
            </p14:xfrm>
          </p:contentPart>
        </mc:Choice>
        <mc:Fallback xmlns="">
          <p:pic>
            <p:nvPicPr>
              <p:cNvPr id="300" name="잉크 299">
                <a:extLst>
                  <a:ext uri="{FF2B5EF4-FFF2-40B4-BE49-F238E27FC236}">
                    <a16:creationId xmlns:a16="http://schemas.microsoft.com/office/drawing/2014/main" id="{0AE95219-320F-4ABC-87E9-82A2D4270AB2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000514" y="4239594"/>
                <a:ext cx="148578" cy="281952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0AD13CA0-FA69-46AC-BC95-80BC8BC000BA}"/>
              </a:ext>
            </a:extLst>
          </p:cNvPr>
          <p:cNvGrpSpPr/>
          <p:nvPr/>
        </p:nvGrpSpPr>
        <p:grpSpPr>
          <a:xfrm>
            <a:off x="3089378" y="3572235"/>
            <a:ext cx="2868750" cy="1924290"/>
            <a:chOff x="4119171" y="3619980"/>
            <a:chExt cx="3825000" cy="256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A40B8A60-46A1-411B-B81A-FB0AE927038A}"/>
                    </a:ext>
                  </a:extLst>
                </p14:cNvPr>
                <p14:cNvContentPartPr/>
                <p14:nvPr/>
              </p14:nvContentPartPr>
              <p14:xfrm>
                <a:off x="4704171" y="3682980"/>
                <a:ext cx="228600" cy="28188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A40B8A60-46A1-411B-B81A-FB0AE927038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95531" y="3674340"/>
                  <a:ext cx="2462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802FB171-E88F-45F6-A2D7-7440E6B7E673}"/>
                    </a:ext>
                  </a:extLst>
                </p14:cNvPr>
                <p14:cNvContentPartPr/>
                <p14:nvPr/>
              </p14:nvContentPartPr>
              <p14:xfrm>
                <a:off x="4723971" y="3792780"/>
                <a:ext cx="297000" cy="5112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802FB171-E88F-45F6-A2D7-7440E6B7E67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714971" y="3784140"/>
                  <a:ext cx="314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6DE1B0FA-B5DE-4F1E-9948-0C2FE735E0D4}"/>
                    </a:ext>
                  </a:extLst>
                </p14:cNvPr>
                <p14:cNvContentPartPr/>
                <p14:nvPr/>
              </p14:nvContentPartPr>
              <p14:xfrm>
                <a:off x="4764651" y="3865500"/>
                <a:ext cx="257040" cy="2556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6DE1B0FA-B5DE-4F1E-9948-0C2FE735E0D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755651" y="3856500"/>
                  <a:ext cx="274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66F1D7A3-3E5B-432F-97A6-B1B992FED00E}"/>
                    </a:ext>
                  </a:extLst>
                </p14:cNvPr>
                <p14:cNvContentPartPr/>
                <p14:nvPr/>
              </p14:nvContentPartPr>
              <p14:xfrm>
                <a:off x="6673371" y="3839580"/>
                <a:ext cx="142920" cy="8640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66F1D7A3-3E5B-432F-97A6-B1B992FED00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64731" y="3830940"/>
                  <a:ext cx="160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CA6CB9D5-0F6D-4F80-A90E-D38F09C60F2E}"/>
                    </a:ext>
                  </a:extLst>
                </p14:cNvPr>
                <p14:cNvContentPartPr/>
                <p14:nvPr/>
              </p14:nvContentPartPr>
              <p14:xfrm>
                <a:off x="6988011" y="3802140"/>
                <a:ext cx="173880" cy="28836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CA6CB9D5-0F6D-4F80-A90E-D38F09C60F2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79371" y="3793500"/>
                  <a:ext cx="191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8553EA80-588D-4713-85AD-B86414EA0747}"/>
                    </a:ext>
                  </a:extLst>
                </p14:cNvPr>
                <p14:cNvContentPartPr/>
                <p14:nvPr/>
              </p14:nvContentPartPr>
              <p14:xfrm>
                <a:off x="6937251" y="3619980"/>
                <a:ext cx="356040" cy="39168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8553EA80-588D-4713-85AD-B86414EA074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28611" y="3610980"/>
                  <a:ext cx="3736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D7AD9A97-6B93-4475-93ED-D80C858A3117}"/>
                    </a:ext>
                  </a:extLst>
                </p14:cNvPr>
                <p14:cNvContentPartPr/>
                <p14:nvPr/>
              </p14:nvContentPartPr>
              <p14:xfrm>
                <a:off x="7185651" y="3640500"/>
                <a:ext cx="48240" cy="30780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D7AD9A97-6B93-4475-93ED-D80C858A311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76651" y="3631500"/>
                  <a:ext cx="658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0710144D-A988-4E01-8895-70FC042A54E4}"/>
                    </a:ext>
                  </a:extLst>
                </p14:cNvPr>
                <p14:cNvContentPartPr/>
                <p14:nvPr/>
              </p14:nvContentPartPr>
              <p14:xfrm>
                <a:off x="7361331" y="3760020"/>
                <a:ext cx="83520" cy="10800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0710144D-A988-4E01-8895-70FC042A54E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52331" y="3751020"/>
                  <a:ext cx="101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2F361F43-04FD-418E-BE61-8E70AB71DCED}"/>
                    </a:ext>
                  </a:extLst>
                </p14:cNvPr>
                <p14:cNvContentPartPr/>
                <p14:nvPr/>
              </p14:nvContentPartPr>
              <p14:xfrm>
                <a:off x="7397331" y="3819780"/>
                <a:ext cx="197280" cy="39492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2F361F43-04FD-418E-BE61-8E70AB71DCE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88691" y="3810780"/>
                  <a:ext cx="214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51D7A9E4-5590-4BA9-ACAC-3C44D9A4EE42}"/>
                    </a:ext>
                  </a:extLst>
                </p14:cNvPr>
                <p14:cNvContentPartPr/>
                <p14:nvPr/>
              </p14:nvContentPartPr>
              <p14:xfrm>
                <a:off x="5400771" y="3715740"/>
                <a:ext cx="87480" cy="32256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51D7A9E4-5590-4BA9-ACAC-3C44D9A4EE4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91771" y="3706740"/>
                  <a:ext cx="1051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409B94DE-6249-422F-B54C-A733DD3908F1}"/>
                    </a:ext>
                  </a:extLst>
                </p14:cNvPr>
                <p14:cNvContentPartPr/>
                <p14:nvPr/>
              </p14:nvContentPartPr>
              <p14:xfrm>
                <a:off x="5530731" y="3763260"/>
                <a:ext cx="202680" cy="24372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409B94DE-6249-422F-B54C-A733DD3908F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522091" y="3754620"/>
                  <a:ext cx="220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7AD0477D-5004-4F6E-A8B7-A098EA24C774}"/>
                    </a:ext>
                  </a:extLst>
                </p14:cNvPr>
                <p14:cNvContentPartPr/>
                <p14:nvPr/>
              </p14:nvContentPartPr>
              <p14:xfrm>
                <a:off x="5708211" y="3654540"/>
                <a:ext cx="156960" cy="14652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7AD0477D-5004-4F6E-A8B7-A098EA24C77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699211" y="3645540"/>
                  <a:ext cx="174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5CF1F9BE-47D4-4038-90C2-65E13EBC3409}"/>
                    </a:ext>
                  </a:extLst>
                </p14:cNvPr>
                <p14:cNvContentPartPr/>
                <p14:nvPr/>
              </p14:nvContentPartPr>
              <p14:xfrm>
                <a:off x="5808291" y="3938580"/>
                <a:ext cx="19800" cy="1584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5CF1F9BE-47D4-4038-90C2-65E13EBC340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799651" y="3929940"/>
                  <a:ext cx="37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6481B980-66F3-4C99-AEC5-EF137E98F66D}"/>
                    </a:ext>
                  </a:extLst>
                </p14:cNvPr>
                <p14:cNvContentPartPr/>
                <p14:nvPr/>
              </p14:nvContentPartPr>
              <p14:xfrm>
                <a:off x="5913771" y="3815460"/>
                <a:ext cx="214920" cy="250920"/>
              </p14:xfrm>
            </p:contentPart>
          </mc:Choice>
          <mc:Fallback xmlns=""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6481B980-66F3-4C99-AEC5-EF137E98F66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905131" y="3806460"/>
                  <a:ext cx="232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2E5AE526-8DDA-4272-A439-26825A1D6F17}"/>
                    </a:ext>
                  </a:extLst>
                </p14:cNvPr>
                <p14:cNvContentPartPr/>
                <p14:nvPr/>
              </p14:nvContentPartPr>
              <p14:xfrm>
                <a:off x="6144171" y="3709260"/>
                <a:ext cx="80640" cy="40068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2E5AE526-8DDA-4272-A439-26825A1D6F1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35171" y="3700620"/>
                  <a:ext cx="982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BD98A47F-160D-4E2F-92C3-4EDBF5C0447E}"/>
                    </a:ext>
                  </a:extLst>
                </p14:cNvPr>
                <p14:cNvContentPartPr/>
                <p14:nvPr/>
              </p14:nvContentPartPr>
              <p14:xfrm>
                <a:off x="6352611" y="3709980"/>
                <a:ext cx="173880" cy="32148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BD98A47F-160D-4E2F-92C3-4EDBF5C044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343611" y="3701340"/>
                  <a:ext cx="191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4D9EF339-4EAF-4A3A-9F53-16A04C048469}"/>
                    </a:ext>
                  </a:extLst>
                </p14:cNvPr>
                <p14:cNvContentPartPr/>
                <p14:nvPr/>
              </p14:nvContentPartPr>
              <p14:xfrm>
                <a:off x="5395371" y="3713580"/>
                <a:ext cx="64440" cy="42048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4D9EF339-4EAF-4A3A-9F53-16A04C04846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386371" y="3704580"/>
                  <a:ext cx="820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EE1DD96D-DB6C-4EF2-871E-E7D9C5F47054}"/>
                    </a:ext>
                  </a:extLst>
                </p14:cNvPr>
                <p14:cNvContentPartPr/>
                <p14:nvPr/>
              </p14:nvContentPartPr>
              <p14:xfrm>
                <a:off x="5411571" y="4221180"/>
                <a:ext cx="1916280" cy="6048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EE1DD96D-DB6C-4EF2-871E-E7D9C5F4705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02931" y="4212180"/>
                  <a:ext cx="1933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51C15E4A-13B2-4557-B801-1CD1A3C3DC1B}"/>
                    </a:ext>
                  </a:extLst>
                </p14:cNvPr>
                <p14:cNvContentPartPr/>
                <p14:nvPr/>
              </p14:nvContentPartPr>
              <p14:xfrm>
                <a:off x="4257051" y="4219020"/>
                <a:ext cx="1241280" cy="25524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51C15E4A-13B2-4557-B801-1CD1A3C3DC1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48411" y="4210380"/>
                  <a:ext cx="1258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0B758E1C-2C18-4B71-91D3-18B585CD6591}"/>
                    </a:ext>
                  </a:extLst>
                </p14:cNvPr>
                <p14:cNvContentPartPr/>
                <p14:nvPr/>
              </p14:nvContentPartPr>
              <p14:xfrm>
                <a:off x="4119171" y="4374900"/>
                <a:ext cx="161640" cy="13248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0B758E1C-2C18-4B71-91D3-18B585CD659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10171" y="4366260"/>
                  <a:ext cx="179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9FDAF3BF-3813-4E33-89F8-EF08F5C98A2F}"/>
                    </a:ext>
                  </a:extLst>
                </p14:cNvPr>
                <p14:cNvContentPartPr/>
                <p14:nvPr/>
              </p14:nvContentPartPr>
              <p14:xfrm>
                <a:off x="4227891" y="4569300"/>
                <a:ext cx="150840" cy="3420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9FDAF3BF-3813-4E33-89F8-EF08F5C98A2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218891" y="4560300"/>
                  <a:ext cx="168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F6956F0A-959C-4479-8EB5-60558EEF0BD2}"/>
                    </a:ext>
                  </a:extLst>
                </p14:cNvPr>
                <p14:cNvContentPartPr/>
                <p14:nvPr/>
              </p14:nvContentPartPr>
              <p14:xfrm>
                <a:off x="4276131" y="4603860"/>
                <a:ext cx="40320" cy="149724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F6956F0A-959C-4479-8EB5-60558EEF0BD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267491" y="4594860"/>
                  <a:ext cx="57960" cy="15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05F3B529-5FA8-4923-832E-84B3AF032B23}"/>
                    </a:ext>
                  </a:extLst>
                </p14:cNvPr>
                <p14:cNvContentPartPr/>
                <p14:nvPr/>
              </p14:nvContentPartPr>
              <p14:xfrm>
                <a:off x="4505811" y="4733820"/>
                <a:ext cx="195480" cy="3564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05F3B529-5FA8-4923-832E-84B3AF032B2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496811" y="4724820"/>
                  <a:ext cx="213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4D0D113F-9849-4660-8642-E0C0AC0F8F06}"/>
                    </a:ext>
                  </a:extLst>
                </p14:cNvPr>
                <p14:cNvContentPartPr/>
                <p14:nvPr/>
              </p14:nvContentPartPr>
              <p14:xfrm>
                <a:off x="4659171" y="4629060"/>
                <a:ext cx="146160" cy="28296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4D0D113F-9849-4660-8642-E0C0AC0F8F0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650171" y="4620060"/>
                  <a:ext cx="163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43209626-38E5-42B3-9BDD-1396D68A720E}"/>
                    </a:ext>
                  </a:extLst>
                </p14:cNvPr>
                <p14:cNvContentPartPr/>
                <p14:nvPr/>
              </p14:nvContentPartPr>
              <p14:xfrm>
                <a:off x="4513011" y="5210820"/>
                <a:ext cx="218520" cy="3060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43209626-38E5-42B3-9BDD-1396D68A720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504371" y="5201820"/>
                  <a:ext cx="236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E95B21B9-B97F-4BE4-8022-D9B70BD28B22}"/>
                    </a:ext>
                  </a:extLst>
                </p14:cNvPr>
                <p14:cNvContentPartPr/>
                <p14:nvPr/>
              </p14:nvContentPartPr>
              <p14:xfrm>
                <a:off x="4758171" y="5149620"/>
                <a:ext cx="61920" cy="8568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E95B21B9-B97F-4BE4-8022-D9B70BD28B2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749531" y="5140620"/>
                  <a:ext cx="79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8382B93E-F096-4C07-BD1C-3FCC7BE7B2A8}"/>
                    </a:ext>
                  </a:extLst>
                </p14:cNvPr>
                <p14:cNvContentPartPr/>
                <p14:nvPr/>
              </p14:nvContentPartPr>
              <p14:xfrm>
                <a:off x="4773651" y="5104620"/>
                <a:ext cx="6120" cy="256680"/>
              </p14:xfrm>
            </p:contentPart>
          </mc:Choice>
          <mc:Fallback xmlns=""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8382B93E-F096-4C07-BD1C-3FCC7BE7B2A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64651" y="5095980"/>
                  <a:ext cx="23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5C0CF85E-4935-4BBF-AC4A-36FB923CA7D1}"/>
                    </a:ext>
                  </a:extLst>
                </p14:cNvPr>
                <p14:cNvContentPartPr/>
                <p14:nvPr/>
              </p14:nvContentPartPr>
              <p14:xfrm>
                <a:off x="4681131" y="5508180"/>
                <a:ext cx="11520" cy="202680"/>
              </p14:xfrm>
            </p:contentPart>
          </mc:Choice>
          <mc:Fallback xmlns=""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5C0CF85E-4935-4BBF-AC4A-36FB923CA7D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672131" y="5499540"/>
                  <a:ext cx="2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8AAF646D-545B-4028-B37C-8F4C70BC1789}"/>
                    </a:ext>
                  </a:extLst>
                </p14:cNvPr>
                <p14:cNvContentPartPr/>
                <p14:nvPr/>
              </p14:nvContentPartPr>
              <p14:xfrm>
                <a:off x="4625691" y="5949180"/>
                <a:ext cx="22320" cy="236520"/>
              </p14:xfrm>
            </p:contentPart>
          </mc:Choice>
          <mc:Fallback xmlns=""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8AAF646D-545B-4028-B37C-8F4C70BC178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617051" y="5940180"/>
                  <a:ext cx="39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19F69460-403C-48A7-8FFC-3969A35F6A52}"/>
                    </a:ext>
                  </a:extLst>
                </p14:cNvPr>
                <p14:cNvContentPartPr/>
                <p14:nvPr/>
              </p14:nvContentPartPr>
              <p14:xfrm>
                <a:off x="5350011" y="4672980"/>
                <a:ext cx="36000" cy="26244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19F69460-403C-48A7-8FFC-3969A35F6A5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41371" y="4664340"/>
                  <a:ext cx="53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63FBED70-2511-43AB-B0D8-81F61ADAA247}"/>
                    </a:ext>
                  </a:extLst>
                </p14:cNvPr>
                <p14:cNvContentPartPr/>
                <p14:nvPr/>
              </p14:nvContentPartPr>
              <p14:xfrm>
                <a:off x="5407971" y="5173380"/>
                <a:ext cx="15840" cy="180720"/>
              </p14:xfrm>
            </p:contentPart>
          </mc:Choice>
          <mc:Fallback xmlns=""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63FBED70-2511-43AB-B0D8-81F61ADAA24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398971" y="5164380"/>
                  <a:ext cx="33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E9083E62-F227-4D3C-AEC0-A07858816E92}"/>
                    </a:ext>
                  </a:extLst>
                </p14:cNvPr>
                <p14:cNvContentPartPr/>
                <p14:nvPr/>
              </p14:nvContentPartPr>
              <p14:xfrm>
                <a:off x="5339931" y="5585220"/>
                <a:ext cx="51480" cy="56340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E9083E62-F227-4D3C-AEC0-A07858816E9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31291" y="5576220"/>
                  <a:ext cx="6912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5235D523-8CD7-4139-8CFA-707DC20C43AD}"/>
                    </a:ext>
                  </a:extLst>
                </p14:cNvPr>
                <p14:cNvContentPartPr/>
                <p14:nvPr/>
              </p14:nvContentPartPr>
              <p14:xfrm>
                <a:off x="5556291" y="4654260"/>
                <a:ext cx="301320" cy="1401480"/>
              </p14:xfrm>
            </p:contentPart>
          </mc:Choice>
          <mc:Fallback xmlns=""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5235D523-8CD7-4139-8CFA-707DC20C43A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47651" y="4645260"/>
                  <a:ext cx="318960" cy="14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194B8D41-294B-4CA8-B03A-7A53D2F040C9}"/>
                    </a:ext>
                  </a:extLst>
                </p14:cNvPr>
                <p14:cNvContentPartPr/>
                <p14:nvPr/>
              </p14:nvContentPartPr>
              <p14:xfrm>
                <a:off x="6018891" y="5209020"/>
                <a:ext cx="69120" cy="53640"/>
              </p14:xfrm>
            </p:contentPart>
          </mc:Choice>
          <mc:Fallback xmlns=""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194B8D41-294B-4CA8-B03A-7A53D2F040C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009891" y="5200380"/>
                  <a:ext cx="86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981E194C-525A-4F0B-B657-383ED14EF96D}"/>
                    </a:ext>
                  </a:extLst>
                </p14:cNvPr>
                <p14:cNvContentPartPr/>
                <p14:nvPr/>
              </p14:nvContentPartPr>
              <p14:xfrm>
                <a:off x="6284211" y="4646700"/>
                <a:ext cx="336240" cy="599040"/>
              </p14:xfrm>
            </p:contentPart>
          </mc:Choice>
          <mc:Fallback xmlns=""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981E194C-525A-4F0B-B657-383ED14EF96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275571" y="4638060"/>
                  <a:ext cx="35388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515139AB-2D3B-4959-9B27-4CF7327155B0}"/>
                    </a:ext>
                  </a:extLst>
                </p14:cNvPr>
                <p14:cNvContentPartPr/>
                <p14:nvPr/>
              </p14:nvContentPartPr>
              <p14:xfrm>
                <a:off x="6386811" y="4973580"/>
                <a:ext cx="218880" cy="9360"/>
              </p14:xfrm>
            </p:contentPart>
          </mc:Choice>
          <mc:Fallback xmlns=""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515139AB-2D3B-4959-9B27-4CF7327155B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377811" y="4964580"/>
                  <a:ext cx="236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5290BBB5-DC1F-4214-8215-2FF972E330D3}"/>
                    </a:ext>
                  </a:extLst>
                </p14:cNvPr>
                <p14:cNvContentPartPr/>
                <p14:nvPr/>
              </p14:nvContentPartPr>
              <p14:xfrm>
                <a:off x="6914571" y="4854060"/>
                <a:ext cx="162720" cy="19440"/>
              </p14:xfrm>
            </p:contentPart>
          </mc:Choice>
          <mc:Fallback xmlns=""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5290BBB5-DC1F-4214-8215-2FF972E330D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905931" y="4845060"/>
                  <a:ext cx="180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AD30C8AA-733D-4C57-9C83-C6153C84DB91}"/>
                    </a:ext>
                  </a:extLst>
                </p14:cNvPr>
                <p14:cNvContentPartPr/>
                <p14:nvPr/>
              </p14:nvContentPartPr>
              <p14:xfrm>
                <a:off x="6926811" y="4909140"/>
                <a:ext cx="128160" cy="10080"/>
              </p14:xfrm>
            </p:contentPart>
          </mc:Choice>
          <mc:Fallback xmlns=""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AD30C8AA-733D-4C57-9C83-C6153C84DB9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917811" y="4900500"/>
                  <a:ext cx="14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54FB8088-E489-419D-89D6-158BD457EB47}"/>
                    </a:ext>
                  </a:extLst>
                </p14:cNvPr>
                <p14:cNvContentPartPr/>
                <p14:nvPr/>
              </p14:nvContentPartPr>
              <p14:xfrm>
                <a:off x="7389771" y="4541580"/>
                <a:ext cx="221040" cy="700920"/>
              </p14:xfrm>
            </p:contentPart>
          </mc:Choice>
          <mc:Fallback xmlns=""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54FB8088-E489-419D-89D6-158BD457EB4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381131" y="4532580"/>
                  <a:ext cx="23868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7E250977-3CEC-48BB-92B1-992BF411DA65}"/>
                    </a:ext>
                  </a:extLst>
                </p14:cNvPr>
                <p14:cNvContentPartPr/>
                <p14:nvPr/>
              </p14:nvContentPartPr>
              <p14:xfrm>
                <a:off x="7667331" y="4661100"/>
                <a:ext cx="194040" cy="43920"/>
              </p14:xfrm>
            </p:contentPart>
          </mc:Choice>
          <mc:Fallback xmlns=""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7E250977-3CEC-48BB-92B1-992BF411DA6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658691" y="4652100"/>
                  <a:ext cx="211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F1FA1EDD-11AB-4A0B-90C1-70FE66308C42}"/>
                    </a:ext>
                  </a:extLst>
                </p14:cNvPr>
                <p14:cNvContentPartPr/>
                <p14:nvPr/>
              </p14:nvContentPartPr>
              <p14:xfrm>
                <a:off x="7793331" y="4568580"/>
                <a:ext cx="150840" cy="295560"/>
              </p14:xfrm>
            </p:contentPart>
          </mc:Choice>
          <mc:Fallback xmlns=""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F1FA1EDD-11AB-4A0B-90C1-70FE66308C4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784691" y="4559940"/>
                  <a:ext cx="168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2A41D801-0359-49C0-BFD7-BF47B671D258}"/>
                    </a:ext>
                  </a:extLst>
                </p14:cNvPr>
                <p14:cNvContentPartPr/>
                <p14:nvPr/>
              </p14:nvContentPartPr>
              <p14:xfrm>
                <a:off x="7882971" y="5115060"/>
                <a:ext cx="42120" cy="30816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2A41D801-0359-49C0-BFD7-BF47B671D25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874331" y="5106060"/>
                  <a:ext cx="59760" cy="32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2" name="잉크 301">
                <a:extLst>
                  <a:ext uri="{FF2B5EF4-FFF2-40B4-BE49-F238E27FC236}">
                    <a16:creationId xmlns:a16="http://schemas.microsoft.com/office/drawing/2014/main" id="{8B2AB250-FA77-456A-A002-70E1B3F33155}"/>
                  </a:ext>
                </a:extLst>
              </p14:cNvPr>
              <p14:cNvContentPartPr/>
              <p14:nvPr/>
            </p14:nvContentPartPr>
            <p14:xfrm>
              <a:off x="6397418" y="4719735"/>
              <a:ext cx="6750" cy="152820"/>
            </p14:xfrm>
          </p:contentPart>
        </mc:Choice>
        <mc:Fallback xmlns="">
          <p:pic>
            <p:nvPicPr>
              <p:cNvPr id="302" name="잉크 301">
                <a:extLst>
                  <a:ext uri="{FF2B5EF4-FFF2-40B4-BE49-F238E27FC236}">
                    <a16:creationId xmlns:a16="http://schemas.microsoft.com/office/drawing/2014/main" id="{8B2AB250-FA77-456A-A002-70E1B3F33155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6388536" y="4710746"/>
                <a:ext cx="24158" cy="170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03" name="잉크 302">
                <a:extLst>
                  <a:ext uri="{FF2B5EF4-FFF2-40B4-BE49-F238E27FC236}">
                    <a16:creationId xmlns:a16="http://schemas.microsoft.com/office/drawing/2014/main" id="{0F36DC9B-BE5C-4723-A9F6-9EF4DD1D787A}"/>
                  </a:ext>
                </a:extLst>
              </p14:cNvPr>
              <p14:cNvContentPartPr/>
              <p14:nvPr/>
            </p14:nvContentPartPr>
            <p14:xfrm>
              <a:off x="6813758" y="4720545"/>
              <a:ext cx="343440" cy="156330"/>
            </p14:xfrm>
          </p:contentPart>
        </mc:Choice>
        <mc:Fallback xmlns="">
          <p:pic>
            <p:nvPicPr>
              <p:cNvPr id="303" name="잉크 302">
                <a:extLst>
                  <a:ext uri="{FF2B5EF4-FFF2-40B4-BE49-F238E27FC236}">
                    <a16:creationId xmlns:a16="http://schemas.microsoft.com/office/drawing/2014/main" id="{0F36DC9B-BE5C-4723-A9F6-9EF4DD1D787A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804758" y="4711561"/>
                <a:ext cx="361080" cy="173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15" name="잉크 314">
                <a:extLst>
                  <a:ext uri="{FF2B5EF4-FFF2-40B4-BE49-F238E27FC236}">
                    <a16:creationId xmlns:a16="http://schemas.microsoft.com/office/drawing/2014/main" id="{EA9D353C-5FAB-4E71-89CF-8B8BA668DCCD}"/>
                  </a:ext>
                </a:extLst>
              </p14:cNvPr>
              <p14:cNvContentPartPr/>
              <p14:nvPr/>
            </p14:nvContentPartPr>
            <p14:xfrm>
              <a:off x="4431818" y="2114505"/>
              <a:ext cx="977400" cy="1144260"/>
            </p14:xfrm>
          </p:contentPart>
        </mc:Choice>
        <mc:Fallback xmlns="">
          <p:pic>
            <p:nvPicPr>
              <p:cNvPr id="315" name="잉크 314">
                <a:extLst>
                  <a:ext uri="{FF2B5EF4-FFF2-40B4-BE49-F238E27FC236}">
                    <a16:creationId xmlns:a16="http://schemas.microsoft.com/office/drawing/2014/main" id="{EA9D353C-5FAB-4E71-89CF-8B8BA668DCCD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4422818" y="2105509"/>
                <a:ext cx="995040" cy="1161892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42525665-43BF-4D65-8E45-AA9BBB0BA78B}"/>
              </a:ext>
            </a:extLst>
          </p:cNvPr>
          <p:cNvGrpSpPr/>
          <p:nvPr/>
        </p:nvGrpSpPr>
        <p:grpSpPr>
          <a:xfrm>
            <a:off x="7303538" y="3860055"/>
            <a:ext cx="1103760" cy="1641060"/>
            <a:chOff x="9738051" y="4003740"/>
            <a:chExt cx="1471680" cy="21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561E0FA4-27C6-4B2A-A925-80958F01BB10}"/>
                    </a:ext>
                  </a:extLst>
                </p14:cNvPr>
                <p14:cNvContentPartPr/>
                <p14:nvPr/>
              </p14:nvContentPartPr>
              <p14:xfrm>
                <a:off x="9738051" y="4465620"/>
                <a:ext cx="275760" cy="1027440"/>
              </p14:xfrm>
            </p:contentPart>
          </mc:Choice>
          <mc:Fallback xmlns=""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561E0FA4-27C6-4B2A-A925-80958F01BB1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729051" y="4456620"/>
                  <a:ext cx="29340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93E58CCD-A00F-43F4-8F9F-B53734EE9B91}"/>
                    </a:ext>
                  </a:extLst>
                </p14:cNvPr>
                <p14:cNvContentPartPr/>
                <p14:nvPr/>
              </p14:nvContentPartPr>
              <p14:xfrm>
                <a:off x="10133331" y="4003740"/>
                <a:ext cx="297720" cy="99360"/>
              </p14:xfrm>
            </p:contentPart>
          </mc:Choice>
          <mc:Fallback xmlns=""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93E58CCD-A00F-43F4-8F9F-B53734EE9B9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124691" y="3994740"/>
                  <a:ext cx="315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5D658AC8-EAF8-4B51-BE1B-30FA9E17D714}"/>
                    </a:ext>
                  </a:extLst>
                </p14:cNvPr>
                <p14:cNvContentPartPr/>
                <p14:nvPr/>
              </p14:nvContentPartPr>
              <p14:xfrm>
                <a:off x="10103451" y="4103100"/>
                <a:ext cx="237960" cy="2030400"/>
              </p14:xfrm>
            </p:contentPart>
          </mc:Choice>
          <mc:Fallback xmlns=""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5D658AC8-EAF8-4B51-BE1B-30FA9E17D71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094811" y="4094460"/>
                  <a:ext cx="255600" cy="20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1D00B4D4-BA2A-494D-8D05-F3C040C4FE0D}"/>
                    </a:ext>
                  </a:extLst>
                </p14:cNvPr>
                <p14:cNvContentPartPr/>
                <p14:nvPr/>
              </p14:nvContentPartPr>
              <p14:xfrm>
                <a:off x="10385331" y="4306860"/>
                <a:ext cx="172080" cy="36360"/>
              </p14:xfrm>
            </p:contentPart>
          </mc:Choice>
          <mc:Fallback xmlns=""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1D00B4D4-BA2A-494D-8D05-F3C040C4FE0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376331" y="4297860"/>
                  <a:ext cx="189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69024453-341C-4BDB-A84A-402BCC9AA7A2}"/>
                    </a:ext>
                  </a:extLst>
                </p14:cNvPr>
                <p14:cNvContentPartPr/>
                <p14:nvPr/>
              </p14:nvContentPartPr>
              <p14:xfrm>
                <a:off x="10631211" y="4177260"/>
                <a:ext cx="52920" cy="260640"/>
              </p14:xfrm>
            </p:contentPart>
          </mc:Choice>
          <mc:Fallback xmlns=""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69024453-341C-4BDB-A84A-402BCC9AA7A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22571" y="4168260"/>
                  <a:ext cx="70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886AB963-FE4D-4175-996D-9D983931C9F4}"/>
                    </a:ext>
                  </a:extLst>
                </p14:cNvPr>
                <p14:cNvContentPartPr/>
                <p14:nvPr/>
              </p14:nvContentPartPr>
              <p14:xfrm>
                <a:off x="10445811" y="4780980"/>
                <a:ext cx="262080" cy="212040"/>
              </p14:xfrm>
            </p:contentPart>
          </mc:Choice>
          <mc:Fallback xmlns=""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886AB963-FE4D-4175-996D-9D983931C9F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436811" y="4771980"/>
                  <a:ext cx="279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AFD07542-8B25-453C-8ED5-49491BE8D0B3}"/>
                    </a:ext>
                  </a:extLst>
                </p14:cNvPr>
                <p14:cNvContentPartPr/>
                <p14:nvPr/>
              </p14:nvContentPartPr>
              <p14:xfrm>
                <a:off x="10509531" y="5163660"/>
                <a:ext cx="164160" cy="360360"/>
              </p14:xfrm>
            </p:contentPart>
          </mc:Choice>
          <mc:Fallback xmlns=""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AFD07542-8B25-453C-8ED5-49491BE8D0B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500531" y="5155020"/>
                  <a:ext cx="1818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7A1C63AE-6372-43DB-9933-FD50C3977D31}"/>
                    </a:ext>
                  </a:extLst>
                </p14:cNvPr>
                <p14:cNvContentPartPr/>
                <p14:nvPr/>
              </p14:nvContentPartPr>
              <p14:xfrm>
                <a:off x="10479291" y="5746860"/>
                <a:ext cx="154800" cy="325080"/>
              </p14:xfrm>
            </p:contentPart>
          </mc:Choice>
          <mc:Fallback xmlns=""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7A1C63AE-6372-43DB-9933-FD50C3977D3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470291" y="5737860"/>
                  <a:ext cx="172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75FDE993-0EEF-4B07-9626-7483D7FD0A15}"/>
                    </a:ext>
                  </a:extLst>
                </p14:cNvPr>
                <p14:cNvContentPartPr/>
                <p14:nvPr/>
              </p14:nvContentPartPr>
              <p14:xfrm>
                <a:off x="10859811" y="4144140"/>
                <a:ext cx="349920" cy="2047680"/>
              </p14:xfrm>
            </p:contentPart>
          </mc:Choice>
          <mc:Fallback xmlns=""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75FDE993-0EEF-4B07-9626-7483D7FD0A1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850811" y="4135140"/>
                  <a:ext cx="367560" cy="20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A1FC6E40-9B68-4E9E-8242-C1A9DA9F925F}"/>
                  </a:ext>
                </a:extLst>
              </p14:cNvPr>
              <p14:cNvContentPartPr/>
              <p14:nvPr/>
            </p14:nvContentPartPr>
            <p14:xfrm>
              <a:off x="1285238" y="4533705"/>
              <a:ext cx="1907010" cy="41040"/>
            </p14:xfrm>
          </p:contentPart>
        </mc:Choice>
        <mc:Fallback xmlns=""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A1FC6E40-9B68-4E9E-8242-C1A9DA9F925F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1276239" y="4524783"/>
                <a:ext cx="1924648" cy="58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25" name="잉크 324">
                <a:extLst>
                  <a:ext uri="{FF2B5EF4-FFF2-40B4-BE49-F238E27FC236}">
                    <a16:creationId xmlns:a16="http://schemas.microsoft.com/office/drawing/2014/main" id="{2509B6C7-9AA4-495C-9569-BB7ACFAD6CE4}"/>
                  </a:ext>
                </a:extLst>
              </p14:cNvPr>
              <p14:cNvContentPartPr/>
              <p14:nvPr/>
            </p14:nvContentPartPr>
            <p14:xfrm>
              <a:off x="1581158" y="5011605"/>
              <a:ext cx="1220940" cy="35100"/>
            </p14:xfrm>
          </p:contentPart>
        </mc:Choice>
        <mc:Fallback xmlns="">
          <p:pic>
            <p:nvPicPr>
              <p:cNvPr id="325" name="잉크 324">
                <a:extLst>
                  <a:ext uri="{FF2B5EF4-FFF2-40B4-BE49-F238E27FC236}">
                    <a16:creationId xmlns:a16="http://schemas.microsoft.com/office/drawing/2014/main" id="{2509B6C7-9AA4-495C-9569-BB7ACFAD6CE4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572159" y="5002559"/>
                <a:ext cx="1238577" cy="52831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6896740F-B266-40DC-8B66-58237166C516}"/>
              </a:ext>
            </a:extLst>
          </p:cNvPr>
          <p:cNvGrpSpPr/>
          <p:nvPr/>
        </p:nvGrpSpPr>
        <p:grpSpPr>
          <a:xfrm>
            <a:off x="1616798" y="4504815"/>
            <a:ext cx="1466370" cy="138780"/>
            <a:chOff x="2155731" y="4863420"/>
            <a:chExt cx="19551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271B498D-1806-4255-9E3C-635036A3C8F5}"/>
                    </a:ext>
                  </a:extLst>
                </p14:cNvPr>
                <p14:cNvContentPartPr/>
                <p14:nvPr/>
              </p14:nvContentPartPr>
              <p14:xfrm>
                <a:off x="2155731" y="4863420"/>
                <a:ext cx="1810800" cy="66960"/>
              </p14:xfrm>
            </p:contentPart>
          </mc:Choice>
          <mc:Fallback xmlns=""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271B498D-1806-4255-9E3C-635036A3C8F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146731" y="4854420"/>
                  <a:ext cx="1828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3557EED0-88A9-4F39-9F7B-0ED265D4A019}"/>
                    </a:ext>
                  </a:extLst>
                </p14:cNvPr>
                <p14:cNvContentPartPr/>
                <p14:nvPr/>
              </p14:nvContentPartPr>
              <p14:xfrm>
                <a:off x="2685291" y="4970700"/>
                <a:ext cx="1425600" cy="77760"/>
              </p14:xfrm>
            </p:contentPart>
          </mc:Choice>
          <mc:Fallback xmlns=""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3557EED0-88A9-4F39-9F7B-0ED265D4A01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676651" y="4961700"/>
                  <a:ext cx="144324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0A422EF-BC81-40BA-8143-F03802592EF8}"/>
              </a:ext>
            </a:extLst>
          </p:cNvPr>
          <p:cNvGrpSpPr/>
          <p:nvPr/>
        </p:nvGrpSpPr>
        <p:grpSpPr>
          <a:xfrm>
            <a:off x="1692938" y="4848255"/>
            <a:ext cx="1381590" cy="90450"/>
            <a:chOff x="2257251" y="5321340"/>
            <a:chExt cx="184212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F6DFD14E-4E8D-4EBE-B846-0E7776FD58F6}"/>
                    </a:ext>
                  </a:extLst>
                </p14:cNvPr>
                <p14:cNvContentPartPr/>
                <p14:nvPr/>
              </p14:nvContentPartPr>
              <p14:xfrm>
                <a:off x="2257251" y="5355180"/>
                <a:ext cx="1624320" cy="86760"/>
              </p14:xfrm>
            </p:contentPart>
          </mc:Choice>
          <mc:Fallback xmlns=""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F6DFD14E-4E8D-4EBE-B846-0E7776FD58F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248251" y="5346540"/>
                  <a:ext cx="1641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83614D5D-6E46-4A2E-99E7-88D86E6FAFF3}"/>
                    </a:ext>
                  </a:extLst>
                </p14:cNvPr>
                <p14:cNvContentPartPr/>
                <p14:nvPr/>
              </p14:nvContentPartPr>
              <p14:xfrm>
                <a:off x="2422131" y="5321340"/>
                <a:ext cx="1677240" cy="77040"/>
              </p14:xfrm>
            </p:contentPart>
          </mc:Choice>
          <mc:Fallback xmlns=""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83614D5D-6E46-4A2E-99E7-88D86E6FAFF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413131" y="5312340"/>
                  <a:ext cx="169488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55137BD5-B14D-4F5F-93B1-3DC990CF0563}"/>
              </a:ext>
            </a:extLst>
          </p:cNvPr>
          <p:cNvGrpSpPr/>
          <p:nvPr/>
        </p:nvGrpSpPr>
        <p:grpSpPr>
          <a:xfrm>
            <a:off x="1703198" y="5089635"/>
            <a:ext cx="599130" cy="278370"/>
            <a:chOff x="2270931" y="5643180"/>
            <a:chExt cx="79884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CE6F773E-5F9B-478B-8BD2-10AAE2652BB0}"/>
                    </a:ext>
                  </a:extLst>
                </p14:cNvPr>
                <p14:cNvContentPartPr/>
                <p14:nvPr/>
              </p14:nvContentPartPr>
              <p14:xfrm>
                <a:off x="2270931" y="5676300"/>
                <a:ext cx="84960" cy="188640"/>
              </p14:xfrm>
            </p:contentPart>
          </mc:Choice>
          <mc:Fallback xmlns=""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CE6F773E-5F9B-478B-8BD2-10AAE2652BB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262291" y="5667300"/>
                  <a:ext cx="102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4280DE2E-E213-42F7-B6EA-71F3DD73753E}"/>
                    </a:ext>
                  </a:extLst>
                </p14:cNvPr>
                <p14:cNvContentPartPr/>
                <p14:nvPr/>
              </p14:nvContentPartPr>
              <p14:xfrm>
                <a:off x="2434011" y="5695380"/>
                <a:ext cx="180720" cy="132840"/>
              </p14:xfrm>
            </p:contentPart>
          </mc:Choice>
          <mc:Fallback xmlns=""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4280DE2E-E213-42F7-B6EA-71F3DD73753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425371" y="5686380"/>
                  <a:ext cx="198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52479D05-29E6-4A17-93D0-4539666E6944}"/>
                    </a:ext>
                  </a:extLst>
                </p14:cNvPr>
                <p14:cNvContentPartPr/>
                <p14:nvPr/>
              </p14:nvContentPartPr>
              <p14:xfrm>
                <a:off x="2633811" y="5736060"/>
                <a:ext cx="141480" cy="127440"/>
              </p14:xfrm>
            </p:contentPart>
          </mc:Choice>
          <mc:Fallback xmlns=""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52479D05-29E6-4A17-93D0-4539666E694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624811" y="5727060"/>
                  <a:ext cx="159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435B388E-E991-4742-B4E0-FE32E5071DC1}"/>
                    </a:ext>
                  </a:extLst>
                </p14:cNvPr>
                <p14:cNvContentPartPr/>
                <p14:nvPr/>
              </p14:nvContentPartPr>
              <p14:xfrm>
                <a:off x="2826411" y="5689980"/>
                <a:ext cx="118440" cy="185040"/>
              </p14:xfrm>
            </p:contentPart>
          </mc:Choice>
          <mc:Fallback xmlns=""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435B388E-E991-4742-B4E0-FE32E5071DC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817771" y="5680980"/>
                  <a:ext cx="136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B98FFF30-7121-4580-9D13-F9097EDB6C68}"/>
                    </a:ext>
                  </a:extLst>
                </p14:cNvPr>
                <p14:cNvContentPartPr/>
                <p14:nvPr/>
              </p14:nvContentPartPr>
              <p14:xfrm>
                <a:off x="2966091" y="5683140"/>
                <a:ext cx="103680" cy="285840"/>
              </p14:xfrm>
            </p:contentPart>
          </mc:Choice>
          <mc:Fallback xmlns=""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B98FFF30-7121-4580-9D13-F9097EDB6C6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957451" y="5674140"/>
                  <a:ext cx="121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A8BFA517-86F9-4BF9-9C51-706B838D411E}"/>
                    </a:ext>
                  </a:extLst>
                </p14:cNvPr>
                <p14:cNvContentPartPr/>
                <p14:nvPr/>
              </p14:nvContentPartPr>
              <p14:xfrm>
                <a:off x="2283531" y="5643180"/>
                <a:ext cx="495360" cy="371160"/>
              </p14:xfrm>
            </p:contentPart>
          </mc:Choice>
          <mc:Fallback xmlns=""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A8BFA517-86F9-4BF9-9C51-706B838D411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274531" y="5634180"/>
                  <a:ext cx="5130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305A2838-F16E-4023-B30A-4E4363C006CA}"/>
              </a:ext>
            </a:extLst>
          </p:cNvPr>
          <p:cNvGrpSpPr/>
          <p:nvPr/>
        </p:nvGrpSpPr>
        <p:grpSpPr>
          <a:xfrm>
            <a:off x="3376928" y="4291245"/>
            <a:ext cx="659610" cy="1473390"/>
            <a:chOff x="4502571" y="4578660"/>
            <a:chExt cx="879480" cy="19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5B9099D4-F54A-4DD5-8C4A-55EE871085D1}"/>
                    </a:ext>
                  </a:extLst>
                </p14:cNvPr>
                <p14:cNvContentPartPr/>
                <p14:nvPr/>
              </p14:nvContentPartPr>
              <p14:xfrm>
                <a:off x="4502571" y="4660020"/>
                <a:ext cx="19440" cy="1748160"/>
              </p14:xfrm>
            </p:contentPart>
          </mc:Choice>
          <mc:Fallback xmlns=""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5B9099D4-F54A-4DD5-8C4A-55EE871085D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493571" y="4651020"/>
                  <a:ext cx="37080" cy="17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B81F6A61-FD60-4F59-BEFD-CBC5120521E3}"/>
                    </a:ext>
                  </a:extLst>
                </p14:cNvPr>
                <p14:cNvContentPartPr/>
                <p14:nvPr/>
              </p14:nvContentPartPr>
              <p14:xfrm>
                <a:off x="5207451" y="4640220"/>
                <a:ext cx="28080" cy="1240920"/>
              </p14:xfrm>
            </p:contentPart>
          </mc:Choice>
          <mc:Fallback xmlns=""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B81F6A61-FD60-4F59-BEFD-CBC5120521E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198811" y="4631580"/>
                  <a:ext cx="45720" cy="12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3C84F049-482F-41E4-BFF8-4BBF298A597A}"/>
                    </a:ext>
                  </a:extLst>
                </p14:cNvPr>
                <p14:cNvContentPartPr/>
                <p14:nvPr/>
              </p14:nvContentPartPr>
              <p14:xfrm>
                <a:off x="4594371" y="4633740"/>
                <a:ext cx="123480" cy="1820520"/>
              </p14:xfrm>
            </p:contentPart>
          </mc:Choice>
          <mc:Fallback xmlns=""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3C84F049-482F-41E4-BFF8-4BBF298A597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585371" y="4625100"/>
                  <a:ext cx="141120" cy="18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2CEED7C4-FF98-491F-B035-15E7A519F055}"/>
                    </a:ext>
                  </a:extLst>
                </p14:cNvPr>
                <p14:cNvContentPartPr/>
                <p14:nvPr/>
              </p14:nvContentPartPr>
              <p14:xfrm>
                <a:off x="4628211" y="4644540"/>
                <a:ext cx="51480" cy="1491840"/>
              </p14:xfrm>
            </p:contentPart>
          </mc:Choice>
          <mc:Fallback xmlns=""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2CEED7C4-FF98-491F-B035-15E7A519F05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619571" y="4635540"/>
                  <a:ext cx="69120" cy="15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11EECFED-3867-4913-8B67-160E32AF2403}"/>
                    </a:ext>
                  </a:extLst>
                </p14:cNvPr>
                <p14:cNvContentPartPr/>
                <p14:nvPr/>
              </p14:nvContentPartPr>
              <p14:xfrm>
                <a:off x="5333091" y="4600260"/>
                <a:ext cx="48960" cy="1613880"/>
              </p14:xfrm>
            </p:contentPart>
          </mc:Choice>
          <mc:Fallback xmlns=""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11EECFED-3867-4913-8B67-160E32AF240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324451" y="4591260"/>
                  <a:ext cx="66600" cy="16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49D926E0-D2FE-4F2B-8F85-DD490D5C9308}"/>
                    </a:ext>
                  </a:extLst>
                </p14:cNvPr>
                <p14:cNvContentPartPr/>
                <p14:nvPr/>
              </p14:nvContentPartPr>
              <p14:xfrm>
                <a:off x="5286651" y="4578660"/>
                <a:ext cx="86760" cy="1546920"/>
              </p14:xfrm>
            </p:contentPart>
          </mc:Choice>
          <mc:Fallback xmlns=""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49D926E0-D2FE-4F2B-8F85-DD490D5C930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278011" y="4570020"/>
                  <a:ext cx="104400" cy="15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2BF3EE53-704D-4BD5-A21F-D05976289C0F}"/>
                    </a:ext>
                  </a:extLst>
                </p14:cNvPr>
                <p14:cNvContentPartPr/>
                <p14:nvPr/>
              </p14:nvContentPartPr>
              <p14:xfrm>
                <a:off x="4579251" y="6119820"/>
                <a:ext cx="92520" cy="235440"/>
              </p14:xfrm>
            </p:contentPart>
          </mc:Choice>
          <mc:Fallback xmlns=""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2BF3EE53-704D-4BD5-A21F-D05976289C0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570611" y="6110820"/>
                  <a:ext cx="110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F40AF6C1-4E50-401E-AAE5-198A5F4CCFCE}"/>
                    </a:ext>
                  </a:extLst>
                </p14:cNvPr>
                <p14:cNvContentPartPr/>
                <p14:nvPr/>
              </p14:nvContentPartPr>
              <p14:xfrm>
                <a:off x="4732251" y="6180660"/>
                <a:ext cx="127440" cy="178200"/>
              </p14:xfrm>
            </p:contentPart>
          </mc:Choice>
          <mc:Fallback xmlns=""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F40AF6C1-4E50-401E-AAE5-198A5F4CCFC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723611" y="6171660"/>
                  <a:ext cx="145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1B035430-E2EB-4E08-8D99-BA0D21A1FC9D}"/>
                    </a:ext>
                  </a:extLst>
                </p14:cNvPr>
                <p14:cNvContentPartPr/>
                <p14:nvPr/>
              </p14:nvContentPartPr>
              <p14:xfrm>
                <a:off x="4890651" y="6213780"/>
                <a:ext cx="123120" cy="151560"/>
              </p14:xfrm>
            </p:contentPart>
          </mc:Choice>
          <mc:Fallback xmlns=""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1B035430-E2EB-4E08-8D99-BA0D21A1FC9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881651" y="6205140"/>
                  <a:ext cx="140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491CFB34-CC37-4CB9-B24D-FD32BD6807FD}"/>
                    </a:ext>
                  </a:extLst>
                </p14:cNvPr>
                <p14:cNvContentPartPr/>
                <p14:nvPr/>
              </p14:nvContentPartPr>
              <p14:xfrm>
                <a:off x="5036451" y="6181020"/>
                <a:ext cx="209880" cy="296280"/>
              </p14:xfrm>
            </p:contentPart>
          </mc:Choice>
          <mc:Fallback xmlns=""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491CFB34-CC37-4CB9-B24D-FD32BD6807F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027811" y="6172380"/>
                  <a:ext cx="2275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5F3BC3ED-CB99-4748-9A17-6A9311143371}"/>
                    </a:ext>
                  </a:extLst>
                </p14:cNvPr>
                <p14:cNvContentPartPr/>
                <p14:nvPr/>
              </p14:nvContentPartPr>
              <p14:xfrm>
                <a:off x="4969131" y="6087780"/>
                <a:ext cx="282960" cy="455400"/>
              </p14:xfrm>
            </p:contentPart>
          </mc:Choice>
          <mc:Fallback xmlns=""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5F3BC3ED-CB99-4748-9A17-6A931114337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960131" y="6079140"/>
                  <a:ext cx="300600" cy="47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그룹 368">
            <a:extLst>
              <a:ext uri="{FF2B5EF4-FFF2-40B4-BE49-F238E27FC236}">
                <a16:creationId xmlns:a16="http://schemas.microsoft.com/office/drawing/2014/main" id="{D0CCE219-C5E0-4326-9B57-4E77C1521FCE}"/>
              </a:ext>
            </a:extLst>
          </p:cNvPr>
          <p:cNvGrpSpPr/>
          <p:nvPr/>
        </p:nvGrpSpPr>
        <p:grpSpPr>
          <a:xfrm>
            <a:off x="7288148" y="1922535"/>
            <a:ext cx="1601910" cy="1487970"/>
            <a:chOff x="9717531" y="1420380"/>
            <a:chExt cx="2135880" cy="19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DF0C14BC-8745-4FDB-87ED-10D94D2D236F}"/>
                    </a:ext>
                  </a:extLst>
                </p14:cNvPr>
                <p14:cNvContentPartPr/>
                <p14:nvPr/>
              </p14:nvContentPartPr>
              <p14:xfrm>
                <a:off x="10202811" y="2225340"/>
                <a:ext cx="149400" cy="36252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DF0C14BC-8745-4FDB-87ED-10D94D2D236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194171" y="2216700"/>
                  <a:ext cx="1670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DEE14F9B-52A6-472C-908D-7E06E04A8C01}"/>
                    </a:ext>
                  </a:extLst>
                </p14:cNvPr>
                <p14:cNvContentPartPr/>
                <p14:nvPr/>
              </p14:nvContentPartPr>
              <p14:xfrm>
                <a:off x="10216491" y="2349180"/>
                <a:ext cx="330120" cy="1018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DEE14F9B-52A6-472C-908D-7E06E04A8C0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207851" y="2340180"/>
                  <a:ext cx="347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1D2C0BCB-59ED-4E63-9282-B56BC1DEDAA0}"/>
                    </a:ext>
                  </a:extLst>
                </p14:cNvPr>
                <p14:cNvContentPartPr/>
                <p14:nvPr/>
              </p14:nvContentPartPr>
              <p14:xfrm>
                <a:off x="10433931" y="2434140"/>
                <a:ext cx="110880" cy="1980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1D2C0BCB-59ED-4E63-9282-B56BC1DEDAA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424931" y="2425140"/>
                  <a:ext cx="12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B0268420-7D9C-46D3-99F5-51E212A3C19A}"/>
                    </a:ext>
                  </a:extLst>
                </p14:cNvPr>
                <p14:cNvContentPartPr/>
                <p14:nvPr/>
              </p14:nvContentPartPr>
              <p14:xfrm>
                <a:off x="10634091" y="2138220"/>
                <a:ext cx="155160" cy="83124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B0268420-7D9C-46D3-99F5-51E212A3C19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625451" y="2129220"/>
                  <a:ext cx="17280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85582F78-FC82-4700-8E06-AF469A8A0FF5}"/>
                    </a:ext>
                  </a:extLst>
                </p14:cNvPr>
                <p14:cNvContentPartPr/>
                <p14:nvPr/>
              </p14:nvContentPartPr>
              <p14:xfrm>
                <a:off x="10958451" y="1909260"/>
                <a:ext cx="115560" cy="37548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85582F78-FC82-4700-8E06-AF469A8A0FF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949451" y="1900620"/>
                  <a:ext cx="133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305753C6-0FB3-4AE9-B534-B113790A8334}"/>
                    </a:ext>
                  </a:extLst>
                </p14:cNvPr>
                <p14:cNvContentPartPr/>
                <p14:nvPr/>
              </p14:nvContentPartPr>
              <p14:xfrm>
                <a:off x="11161851" y="2248740"/>
                <a:ext cx="360" cy="36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305753C6-0FB3-4AE9-B534-B113790A833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153211" y="22401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09FB76BF-1150-451D-A77E-DBB8C2A866E1}"/>
                    </a:ext>
                  </a:extLst>
                </p14:cNvPr>
                <p14:cNvContentPartPr/>
                <p14:nvPr/>
              </p14:nvContentPartPr>
              <p14:xfrm>
                <a:off x="10924611" y="2691180"/>
                <a:ext cx="183600" cy="24624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09FB76BF-1150-451D-A77E-DBB8C2A866E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915971" y="2682540"/>
                  <a:ext cx="201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1352D302-3CB0-4ADE-BFB7-07505E285EB4}"/>
                    </a:ext>
                  </a:extLst>
                </p14:cNvPr>
                <p14:cNvContentPartPr/>
                <p14:nvPr/>
              </p14:nvContentPartPr>
              <p14:xfrm>
                <a:off x="11322771" y="1952460"/>
                <a:ext cx="214920" cy="102096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1352D302-3CB0-4ADE-BFB7-07505E285EB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314131" y="1943820"/>
                  <a:ext cx="23256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67FF39DC-54A2-4D71-9B30-99B435135F20}"/>
                    </a:ext>
                  </a:extLst>
                </p14:cNvPr>
                <p14:cNvContentPartPr/>
                <p14:nvPr/>
              </p14:nvContentPartPr>
              <p14:xfrm>
                <a:off x="9717531" y="1420380"/>
                <a:ext cx="2135880" cy="1983960"/>
              </p14:xfrm>
            </p:contentPart>
          </mc:Choice>
          <mc:Fallback xmlns=""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67FF39DC-54A2-4D71-9B30-99B435135F2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708531" y="1411380"/>
                  <a:ext cx="2153520" cy="20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0666111A-BB80-428D-A1D7-59B8AFB6E3AB}"/>
              </a:ext>
            </a:extLst>
          </p:cNvPr>
          <p:cNvGrpSpPr/>
          <p:nvPr/>
        </p:nvGrpSpPr>
        <p:grpSpPr>
          <a:xfrm>
            <a:off x="4574918" y="4284495"/>
            <a:ext cx="3183840" cy="1676160"/>
            <a:chOff x="6099891" y="4569660"/>
            <a:chExt cx="4245120" cy="22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04455822-5837-4CF4-B5E6-FF6900CCFF3E}"/>
                    </a:ext>
                  </a:extLst>
                </p14:cNvPr>
                <p14:cNvContentPartPr/>
                <p14:nvPr/>
              </p14:nvContentPartPr>
              <p14:xfrm>
                <a:off x="6099891" y="4569660"/>
                <a:ext cx="824400" cy="936000"/>
              </p14:xfrm>
            </p:contentPart>
          </mc:Choice>
          <mc:Fallback xmlns=""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04455822-5837-4CF4-B5E6-FF6900CCFF3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091251" y="4560660"/>
                  <a:ext cx="84204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4706E8DC-6DB8-426E-AF4E-AB02E7F2A0C8}"/>
                    </a:ext>
                  </a:extLst>
                </p14:cNvPr>
                <p14:cNvContentPartPr/>
                <p14:nvPr/>
              </p14:nvContentPartPr>
              <p14:xfrm>
                <a:off x="6134451" y="6016860"/>
                <a:ext cx="199800" cy="38160"/>
              </p14:xfrm>
            </p:contentPart>
          </mc:Choice>
          <mc:Fallback xmlns=""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4706E8DC-6DB8-426E-AF4E-AB02E7F2A0C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125811" y="6007860"/>
                  <a:ext cx="217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746F786A-13BB-4672-84C3-EC918543A8DB}"/>
                    </a:ext>
                  </a:extLst>
                </p14:cNvPr>
                <p14:cNvContentPartPr/>
                <p14:nvPr/>
              </p14:nvContentPartPr>
              <p14:xfrm>
                <a:off x="6136251" y="6060420"/>
                <a:ext cx="147600" cy="550080"/>
              </p14:xfrm>
            </p:contentPart>
          </mc:Choice>
          <mc:Fallback xmlns=""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746F786A-13BB-4672-84C3-EC918543A8D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127611" y="6051420"/>
                  <a:ext cx="16524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16D898B7-6EBA-4804-A922-3319305AE278}"/>
                    </a:ext>
                  </a:extLst>
                </p14:cNvPr>
                <p14:cNvContentPartPr/>
                <p14:nvPr/>
              </p14:nvContentPartPr>
              <p14:xfrm>
                <a:off x="6388971" y="5923620"/>
                <a:ext cx="297720" cy="164880"/>
              </p14:xfrm>
            </p:contentPart>
          </mc:Choice>
          <mc:Fallback xmlns=""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16D898B7-6EBA-4804-A922-3319305AE27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379971" y="5914980"/>
                  <a:ext cx="315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166AE554-29D4-4DBF-A179-BF5027B94418}"/>
                    </a:ext>
                  </a:extLst>
                </p14:cNvPr>
                <p14:cNvContentPartPr/>
                <p14:nvPr/>
              </p14:nvContentPartPr>
              <p14:xfrm>
                <a:off x="7028331" y="5908860"/>
                <a:ext cx="146160" cy="166680"/>
              </p14:xfrm>
            </p:contentPart>
          </mc:Choice>
          <mc:Fallback xmlns=""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166AE554-29D4-4DBF-A179-BF5027B9441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019331" y="5899860"/>
                  <a:ext cx="163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A4CE1E0B-9860-4FE0-A045-644D29C2214A}"/>
                    </a:ext>
                  </a:extLst>
                </p14:cNvPr>
                <p14:cNvContentPartPr/>
                <p14:nvPr/>
              </p14:nvContentPartPr>
              <p14:xfrm>
                <a:off x="6450531" y="6486300"/>
                <a:ext cx="107640" cy="161280"/>
              </p14:xfrm>
            </p:contentPart>
          </mc:Choice>
          <mc:Fallback xmlns=""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A4CE1E0B-9860-4FE0-A045-644D29C2214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441891" y="6477300"/>
                  <a:ext cx="125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1D6D6412-4170-4F0A-B3BF-C6AAF0371125}"/>
                    </a:ext>
                  </a:extLst>
                </p14:cNvPr>
                <p14:cNvContentPartPr/>
                <p14:nvPr/>
              </p14:nvContentPartPr>
              <p14:xfrm>
                <a:off x="6863811" y="6444900"/>
                <a:ext cx="226440" cy="127800"/>
              </p14:xfrm>
            </p:contentPart>
          </mc:Choice>
          <mc:Fallback xmlns=""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1D6D6412-4170-4F0A-B3BF-C6AAF037112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855171" y="6435900"/>
                  <a:ext cx="244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DEA2EBFE-2948-4337-BD21-7C1D18C35B3F}"/>
                    </a:ext>
                  </a:extLst>
                </p14:cNvPr>
                <p14:cNvContentPartPr/>
                <p14:nvPr/>
              </p14:nvContentPartPr>
              <p14:xfrm>
                <a:off x="6984771" y="6496380"/>
                <a:ext cx="24840" cy="194760"/>
              </p14:xfrm>
            </p:contentPart>
          </mc:Choice>
          <mc:Fallback xmlns=""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DEA2EBFE-2948-4337-BD21-7C1D18C35B3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975771" y="6487740"/>
                  <a:ext cx="42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7D51DBF5-7EAD-44C6-80AD-169CB67C93EF}"/>
                    </a:ext>
                  </a:extLst>
                </p14:cNvPr>
                <p14:cNvContentPartPr/>
                <p14:nvPr/>
              </p14:nvContentPartPr>
              <p14:xfrm>
                <a:off x="7142091" y="5846220"/>
                <a:ext cx="263160" cy="898200"/>
              </p14:xfrm>
            </p:contentPart>
          </mc:Choice>
          <mc:Fallback xmlns=""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7D51DBF5-7EAD-44C6-80AD-169CB67C93E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133451" y="5837220"/>
                  <a:ext cx="28080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E0B05D5B-A670-411E-864B-08960E5E8F28}"/>
                    </a:ext>
                  </a:extLst>
                </p14:cNvPr>
                <p14:cNvContentPartPr/>
                <p14:nvPr/>
              </p14:nvContentPartPr>
              <p14:xfrm>
                <a:off x="7456011" y="5949180"/>
                <a:ext cx="234000" cy="758520"/>
              </p14:xfrm>
            </p:contentPart>
          </mc:Choice>
          <mc:Fallback xmlns=""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E0B05D5B-A670-411E-864B-08960E5E8F2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447371" y="5940180"/>
                  <a:ext cx="25164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A7E54CD3-01D3-4B2D-9C5E-1C367DFA7C8D}"/>
                    </a:ext>
                  </a:extLst>
                </p14:cNvPr>
                <p14:cNvContentPartPr/>
                <p14:nvPr/>
              </p14:nvContentPartPr>
              <p14:xfrm>
                <a:off x="7816371" y="5821380"/>
                <a:ext cx="210600" cy="280440"/>
              </p14:xfrm>
            </p:contentPart>
          </mc:Choice>
          <mc:Fallback xmlns=""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A7E54CD3-01D3-4B2D-9C5E-1C367DFA7C8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807371" y="5812740"/>
                  <a:ext cx="228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ABD01943-FA05-4693-89B1-E636D2C504BC}"/>
                    </a:ext>
                  </a:extLst>
                </p14:cNvPr>
                <p14:cNvContentPartPr/>
                <p14:nvPr/>
              </p14:nvContentPartPr>
              <p14:xfrm>
                <a:off x="7816011" y="6262020"/>
                <a:ext cx="160560" cy="374400"/>
              </p14:xfrm>
            </p:contentPart>
          </mc:Choice>
          <mc:Fallback xmlns=""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ABD01943-FA05-4693-89B1-E636D2C504B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807011" y="6253380"/>
                  <a:ext cx="1782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F2835283-F0AF-4CA8-B09C-18598FAB014F}"/>
                    </a:ext>
                  </a:extLst>
                </p14:cNvPr>
                <p14:cNvContentPartPr/>
                <p14:nvPr/>
              </p14:nvContentPartPr>
              <p14:xfrm>
                <a:off x="8068011" y="5902020"/>
                <a:ext cx="266040" cy="897120"/>
              </p14:xfrm>
            </p:contentPart>
          </mc:Choice>
          <mc:Fallback xmlns=""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F2835283-F0AF-4CA8-B09C-18598FAB014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059371" y="5893380"/>
                  <a:ext cx="28368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725466E0-A4D2-46BC-8CE2-E441E240A0E7}"/>
                    </a:ext>
                  </a:extLst>
                </p14:cNvPr>
                <p14:cNvContentPartPr/>
                <p14:nvPr/>
              </p14:nvContentPartPr>
              <p14:xfrm>
                <a:off x="8451411" y="6267780"/>
                <a:ext cx="165600" cy="8280"/>
              </p14:xfrm>
            </p:contentPart>
          </mc:Choice>
          <mc:Fallback xmlns=""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725466E0-A4D2-46BC-8CE2-E441E240A0E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442771" y="6259140"/>
                  <a:ext cx="183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0CA9DE73-4783-4423-9DE0-88DF54727480}"/>
                    </a:ext>
                  </a:extLst>
                </p14:cNvPr>
                <p14:cNvContentPartPr/>
                <p14:nvPr/>
              </p14:nvContentPartPr>
              <p14:xfrm>
                <a:off x="8506491" y="6312420"/>
                <a:ext cx="120240" cy="24480"/>
              </p14:xfrm>
            </p:contentPart>
          </mc:Choice>
          <mc:Fallback xmlns=""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0CA9DE73-4783-4423-9DE0-88DF5472748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497851" y="6303780"/>
                  <a:ext cx="137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14F0AF22-B834-4B54-AA33-3FF4B561A9D8}"/>
                    </a:ext>
                  </a:extLst>
                </p14:cNvPr>
                <p14:cNvContentPartPr/>
                <p14:nvPr/>
              </p14:nvContentPartPr>
              <p14:xfrm>
                <a:off x="7744011" y="5481900"/>
                <a:ext cx="2601000" cy="559080"/>
              </p14:xfrm>
            </p:contentPart>
          </mc:Choice>
          <mc:Fallback xmlns=""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14F0AF22-B834-4B54-AA33-3FF4B561A9D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35011" y="5473260"/>
                  <a:ext cx="261864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F288FE0F-2ACF-4CAC-A38C-98FA62BEB34E}"/>
                    </a:ext>
                  </a:extLst>
                </p14:cNvPr>
                <p14:cNvContentPartPr/>
                <p14:nvPr/>
              </p14:nvContentPartPr>
              <p14:xfrm>
                <a:off x="8842011" y="5964300"/>
                <a:ext cx="286920" cy="734040"/>
              </p14:xfrm>
            </p:contentPart>
          </mc:Choice>
          <mc:Fallback xmlns=""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F288FE0F-2ACF-4CAC-A38C-98FA62BEB34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833371" y="5955300"/>
                  <a:ext cx="304560" cy="7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6E466154-2142-4BDF-BF5B-36239636C72B}"/>
                    </a:ext>
                  </a:extLst>
                </p14:cNvPr>
                <p14:cNvContentPartPr/>
                <p14:nvPr/>
              </p14:nvContentPartPr>
              <p14:xfrm>
                <a:off x="9171051" y="5926140"/>
                <a:ext cx="43560" cy="282600"/>
              </p14:xfrm>
            </p:contentPart>
          </mc:Choice>
          <mc:Fallback xmlns=""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6E466154-2142-4BDF-BF5B-36239636C72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162411" y="5917500"/>
                  <a:ext cx="61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E927C766-29D2-4583-8498-7B6F506D911D}"/>
                    </a:ext>
                  </a:extLst>
                </p14:cNvPr>
                <p14:cNvContentPartPr/>
                <p14:nvPr/>
              </p14:nvContentPartPr>
              <p14:xfrm>
                <a:off x="9259971" y="5860620"/>
                <a:ext cx="54000" cy="318960"/>
              </p14:xfrm>
            </p:contentPart>
          </mc:Choice>
          <mc:Fallback xmlns=""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E927C766-29D2-4583-8498-7B6F506D911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250971" y="5851980"/>
                  <a:ext cx="716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8F0AB244-8F50-4717-AED9-1BA7894C30E4}"/>
                    </a:ext>
                  </a:extLst>
                </p14:cNvPr>
                <p14:cNvContentPartPr/>
                <p14:nvPr/>
              </p14:nvContentPartPr>
              <p14:xfrm>
                <a:off x="9080691" y="6394140"/>
                <a:ext cx="215280" cy="336240"/>
              </p14:xfrm>
            </p:contentPart>
          </mc:Choice>
          <mc:Fallback xmlns=""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8F0AB244-8F50-4717-AED9-1BA7894C30E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071691" y="6385500"/>
                  <a:ext cx="2329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0" name="잉크 379">
                  <a:extLst>
                    <a:ext uri="{FF2B5EF4-FFF2-40B4-BE49-F238E27FC236}">
                      <a16:creationId xmlns:a16="http://schemas.microsoft.com/office/drawing/2014/main" id="{26DE1E2B-40FB-4535-AB97-6085AD081B71}"/>
                    </a:ext>
                  </a:extLst>
                </p14:cNvPr>
                <p14:cNvContentPartPr/>
                <p14:nvPr/>
              </p14:nvContentPartPr>
              <p14:xfrm>
                <a:off x="9294891" y="5966820"/>
                <a:ext cx="265680" cy="837720"/>
              </p14:xfrm>
            </p:contentPart>
          </mc:Choice>
          <mc:Fallback xmlns="">
            <p:pic>
              <p:nvPicPr>
                <p:cNvPr id="380" name="잉크 379">
                  <a:extLst>
                    <a:ext uri="{FF2B5EF4-FFF2-40B4-BE49-F238E27FC236}">
                      <a16:creationId xmlns:a16="http://schemas.microsoft.com/office/drawing/2014/main" id="{26DE1E2B-40FB-4535-AB97-6085AD081B7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285891" y="5958180"/>
                  <a:ext cx="28332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E769BD85-BC11-4143-87E4-076785376103}"/>
                    </a:ext>
                  </a:extLst>
                </p14:cNvPr>
                <p14:cNvContentPartPr/>
                <p14:nvPr/>
              </p14:nvContentPartPr>
              <p14:xfrm>
                <a:off x="9842091" y="6780420"/>
                <a:ext cx="49680" cy="10080"/>
              </p14:xfrm>
            </p:contentPart>
          </mc:Choice>
          <mc:Fallback xmlns=""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E769BD85-BC11-4143-87E4-07678537610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833451" y="6771420"/>
                  <a:ext cx="67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384" name="잉크 383">
                <a:extLst>
                  <a:ext uri="{FF2B5EF4-FFF2-40B4-BE49-F238E27FC236}">
                    <a16:creationId xmlns:a16="http://schemas.microsoft.com/office/drawing/2014/main" id="{E45C4ECF-DC1D-48AB-844D-0E4733A6DAAD}"/>
                  </a:ext>
                </a:extLst>
              </p14:cNvPr>
              <p14:cNvContentPartPr/>
              <p14:nvPr/>
            </p14:nvContentPartPr>
            <p14:xfrm>
              <a:off x="7557068" y="899235"/>
              <a:ext cx="1113210" cy="867240"/>
            </p14:xfrm>
          </p:contentPart>
        </mc:Choice>
        <mc:Fallback xmlns="">
          <p:pic>
            <p:nvPicPr>
              <p:cNvPr id="384" name="잉크 383">
                <a:extLst>
                  <a:ext uri="{FF2B5EF4-FFF2-40B4-BE49-F238E27FC236}">
                    <a16:creationId xmlns:a16="http://schemas.microsoft.com/office/drawing/2014/main" id="{E45C4ECF-DC1D-48AB-844D-0E4733A6DAAD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7539067" y="863235"/>
                <a:ext cx="1148853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385" name="잉크 384">
                <a:extLst>
                  <a:ext uri="{FF2B5EF4-FFF2-40B4-BE49-F238E27FC236}">
                    <a16:creationId xmlns:a16="http://schemas.microsoft.com/office/drawing/2014/main" id="{A17B694E-3CD7-45AF-AB92-4BCEABA1B7DC}"/>
                  </a:ext>
                </a:extLst>
              </p14:cNvPr>
              <p14:cNvContentPartPr/>
              <p14:nvPr/>
            </p14:nvContentPartPr>
            <p14:xfrm>
              <a:off x="7667228" y="1714095"/>
              <a:ext cx="5940" cy="19710"/>
            </p14:xfrm>
          </p:contentPart>
        </mc:Choice>
        <mc:Fallback xmlns="">
          <p:pic>
            <p:nvPicPr>
              <p:cNvPr id="385" name="잉크 384">
                <a:extLst>
                  <a:ext uri="{FF2B5EF4-FFF2-40B4-BE49-F238E27FC236}">
                    <a16:creationId xmlns:a16="http://schemas.microsoft.com/office/drawing/2014/main" id="{A17B694E-3CD7-45AF-AB92-4BCEABA1B7DC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649757" y="1677595"/>
                <a:ext cx="40532" cy="92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386" name="잉크 385">
                <a:extLst>
                  <a:ext uri="{FF2B5EF4-FFF2-40B4-BE49-F238E27FC236}">
                    <a16:creationId xmlns:a16="http://schemas.microsoft.com/office/drawing/2014/main" id="{65384CAF-E7B4-4A56-88B3-61B2FFAA4F7B}"/>
                  </a:ext>
                </a:extLst>
              </p14:cNvPr>
              <p14:cNvContentPartPr/>
              <p14:nvPr/>
            </p14:nvContentPartPr>
            <p14:xfrm>
              <a:off x="1772318" y="2068875"/>
              <a:ext cx="6210" cy="17010"/>
            </p14:xfrm>
          </p:contentPart>
        </mc:Choice>
        <mc:Fallback xmlns="">
          <p:pic>
            <p:nvPicPr>
              <p:cNvPr id="386" name="잉크 385">
                <a:extLst>
                  <a:ext uri="{FF2B5EF4-FFF2-40B4-BE49-F238E27FC236}">
                    <a16:creationId xmlns:a16="http://schemas.microsoft.com/office/drawing/2014/main" id="{65384CAF-E7B4-4A56-88B3-61B2FFAA4F7B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1755068" y="2033437"/>
                <a:ext cx="40365" cy="87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389" name="잉크 388">
                <a:extLst>
                  <a:ext uri="{FF2B5EF4-FFF2-40B4-BE49-F238E27FC236}">
                    <a16:creationId xmlns:a16="http://schemas.microsoft.com/office/drawing/2014/main" id="{AB86F816-634D-4BD0-8596-A543C66C540F}"/>
                  </a:ext>
                </a:extLst>
              </p14:cNvPr>
              <p14:cNvContentPartPr/>
              <p14:nvPr/>
            </p14:nvContentPartPr>
            <p14:xfrm>
              <a:off x="1491518" y="2903445"/>
              <a:ext cx="10530" cy="5130"/>
            </p14:xfrm>
          </p:contentPart>
        </mc:Choice>
        <mc:Fallback xmlns="">
          <p:pic>
            <p:nvPicPr>
              <p:cNvPr id="389" name="잉크 388">
                <a:extLst>
                  <a:ext uri="{FF2B5EF4-FFF2-40B4-BE49-F238E27FC236}">
                    <a16:creationId xmlns:a16="http://schemas.microsoft.com/office/drawing/2014/main" id="{AB86F816-634D-4BD0-8596-A543C66C540F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1473968" y="2869245"/>
                <a:ext cx="45279" cy="73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390" name="잉크 389">
                <a:extLst>
                  <a:ext uri="{FF2B5EF4-FFF2-40B4-BE49-F238E27FC236}">
                    <a16:creationId xmlns:a16="http://schemas.microsoft.com/office/drawing/2014/main" id="{89246A00-92E2-45AD-8152-AD63649E716E}"/>
                  </a:ext>
                </a:extLst>
              </p14:cNvPr>
              <p14:cNvContentPartPr/>
              <p14:nvPr/>
            </p14:nvContentPartPr>
            <p14:xfrm>
              <a:off x="2743508" y="1856385"/>
              <a:ext cx="5400" cy="8100"/>
            </p14:xfrm>
          </p:contentPart>
        </mc:Choice>
        <mc:Fallback xmlns="">
          <p:pic>
            <p:nvPicPr>
              <p:cNvPr id="390" name="잉크 389">
                <a:extLst>
                  <a:ext uri="{FF2B5EF4-FFF2-40B4-BE49-F238E27FC236}">
                    <a16:creationId xmlns:a16="http://schemas.microsoft.com/office/drawing/2014/main" id="{89246A00-92E2-45AD-8152-AD63649E716E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2725508" y="1819567"/>
                <a:ext cx="41040" cy="81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391" name="잉크 390">
                <a:extLst>
                  <a:ext uri="{FF2B5EF4-FFF2-40B4-BE49-F238E27FC236}">
                    <a16:creationId xmlns:a16="http://schemas.microsoft.com/office/drawing/2014/main" id="{C9F57F80-83E0-4CF3-A6A1-4DFC21C9060A}"/>
                  </a:ext>
                </a:extLst>
              </p14:cNvPr>
              <p14:cNvContentPartPr/>
              <p14:nvPr/>
            </p14:nvContentPartPr>
            <p14:xfrm>
              <a:off x="2407088" y="1336635"/>
              <a:ext cx="26190" cy="33750"/>
            </p14:xfrm>
          </p:contentPart>
        </mc:Choice>
        <mc:Fallback xmlns="">
          <p:pic>
            <p:nvPicPr>
              <p:cNvPr id="391" name="잉크 390">
                <a:extLst>
                  <a:ext uri="{FF2B5EF4-FFF2-40B4-BE49-F238E27FC236}">
                    <a16:creationId xmlns:a16="http://schemas.microsoft.com/office/drawing/2014/main" id="{C9F57F80-83E0-4CF3-A6A1-4DFC21C9060A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2389150" y="1300731"/>
                <a:ext cx="61708" cy="105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398" name="잉크 397">
                <a:extLst>
                  <a:ext uri="{FF2B5EF4-FFF2-40B4-BE49-F238E27FC236}">
                    <a16:creationId xmlns:a16="http://schemas.microsoft.com/office/drawing/2014/main" id="{EC7B7D22-01F9-4C01-BC1D-F26D46FDFCA4}"/>
                  </a:ext>
                </a:extLst>
              </p14:cNvPr>
              <p14:cNvContentPartPr/>
              <p14:nvPr/>
            </p14:nvContentPartPr>
            <p14:xfrm>
              <a:off x="1969418" y="2392065"/>
              <a:ext cx="270" cy="270"/>
            </p14:xfrm>
          </p:contentPart>
        </mc:Choice>
        <mc:Fallback xmlns="">
          <p:pic>
            <p:nvPicPr>
              <p:cNvPr id="398" name="잉크 397">
                <a:extLst>
                  <a:ext uri="{FF2B5EF4-FFF2-40B4-BE49-F238E27FC236}">
                    <a16:creationId xmlns:a16="http://schemas.microsoft.com/office/drawing/2014/main" id="{EC7B7D22-01F9-4C01-BC1D-F26D46FDFCA4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1962668" y="2385315"/>
                <a:ext cx="13500" cy="1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9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E5CBE6-EC84-4FD9-922F-547BF092CC06}"/>
              </a:ext>
            </a:extLst>
          </p:cNvPr>
          <p:cNvGrpSpPr/>
          <p:nvPr/>
        </p:nvGrpSpPr>
        <p:grpSpPr>
          <a:xfrm>
            <a:off x="584048" y="1131975"/>
            <a:ext cx="469260" cy="538380"/>
            <a:chOff x="778731" y="366300"/>
            <a:chExt cx="625680" cy="71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CC7434BB-5D64-497B-8DC2-BBDD418523A0}"/>
                    </a:ext>
                  </a:extLst>
                </p14:cNvPr>
                <p14:cNvContentPartPr/>
                <p14:nvPr/>
              </p14:nvContentPartPr>
              <p14:xfrm>
                <a:off x="778731" y="369900"/>
                <a:ext cx="225720" cy="172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CC7434BB-5D64-497B-8DC2-BBDD418523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091" y="361260"/>
                  <a:ext cx="243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2E30E96-79B0-40E4-8055-8B44BDAAD786}"/>
                    </a:ext>
                  </a:extLst>
                </p14:cNvPr>
                <p14:cNvContentPartPr/>
                <p14:nvPr/>
              </p14:nvContentPartPr>
              <p14:xfrm>
                <a:off x="829131" y="414900"/>
                <a:ext cx="109440" cy="669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2E30E96-79B0-40E4-8055-8B44BDAAD7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131" y="406260"/>
                  <a:ext cx="12708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0C64BC6-9CAD-4A97-8D84-4773D0753DE5}"/>
                    </a:ext>
                  </a:extLst>
                </p14:cNvPr>
                <p14:cNvContentPartPr/>
                <p14:nvPr/>
              </p14:nvContentPartPr>
              <p14:xfrm>
                <a:off x="1003731" y="366300"/>
                <a:ext cx="400680" cy="1616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0C64BC6-9CAD-4A97-8D84-4773D0753D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4731" y="357660"/>
                  <a:ext cx="418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43896FC-CDF0-43C7-A867-CBCBBD901AF5}"/>
                    </a:ext>
                  </a:extLst>
                </p14:cNvPr>
                <p14:cNvContentPartPr/>
                <p14:nvPr/>
              </p14:nvContentPartPr>
              <p14:xfrm>
                <a:off x="1162131" y="922140"/>
                <a:ext cx="88560" cy="141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43896FC-CDF0-43C7-A867-CBCBBD901A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3491" y="913500"/>
                  <a:ext cx="1062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2B97AF-D2F4-47ED-A00C-AC904BB78144}"/>
              </a:ext>
            </a:extLst>
          </p:cNvPr>
          <p:cNvGrpSpPr/>
          <p:nvPr/>
        </p:nvGrpSpPr>
        <p:grpSpPr>
          <a:xfrm>
            <a:off x="1324928" y="1032615"/>
            <a:ext cx="2233440" cy="748440"/>
            <a:chOff x="1766571" y="233820"/>
            <a:chExt cx="2977920" cy="9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ED753F5-B44F-4BBB-820F-533360159612}"/>
                    </a:ext>
                  </a:extLst>
                </p14:cNvPr>
                <p14:cNvContentPartPr/>
                <p14:nvPr/>
              </p14:nvContentPartPr>
              <p14:xfrm>
                <a:off x="1819131" y="390060"/>
                <a:ext cx="169920" cy="117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ED753F5-B44F-4BBB-820F-5333601596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0491" y="381060"/>
                  <a:ext cx="187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088F870-19F3-4489-80D4-70AC23025B48}"/>
                    </a:ext>
                  </a:extLst>
                </p14:cNvPr>
                <p14:cNvContentPartPr/>
                <p14:nvPr/>
              </p14:nvContentPartPr>
              <p14:xfrm>
                <a:off x="1766571" y="873900"/>
                <a:ext cx="188280" cy="1569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088F870-19F3-4489-80D4-70AC23025B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7571" y="865260"/>
                  <a:ext cx="205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B793CA0-8B6D-4E02-8F8D-ECB991F44845}"/>
                    </a:ext>
                  </a:extLst>
                </p14:cNvPr>
                <p14:cNvContentPartPr/>
                <p14:nvPr/>
              </p14:nvContentPartPr>
              <p14:xfrm>
                <a:off x="1902291" y="944460"/>
                <a:ext cx="15840" cy="157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B793CA0-8B6D-4E02-8F8D-ECB991F448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3291" y="935460"/>
                  <a:ext cx="33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04A4E03-C82B-4522-8942-1C20CFBE3FDF}"/>
                    </a:ext>
                  </a:extLst>
                </p14:cNvPr>
                <p14:cNvContentPartPr/>
                <p14:nvPr/>
              </p14:nvContentPartPr>
              <p14:xfrm>
                <a:off x="2147091" y="289260"/>
                <a:ext cx="208080" cy="864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04A4E03-C82B-4522-8942-1C20CFBE3F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8091" y="280620"/>
                  <a:ext cx="22572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729C15F-EB65-4413-8EBB-DDC7CBFE7F66}"/>
                    </a:ext>
                  </a:extLst>
                </p14:cNvPr>
                <p14:cNvContentPartPr/>
                <p14:nvPr/>
              </p14:nvContentPartPr>
              <p14:xfrm>
                <a:off x="2466771" y="311580"/>
                <a:ext cx="178200" cy="824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729C15F-EB65-4413-8EBB-DDC7CBFE7F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58131" y="302580"/>
                  <a:ext cx="19584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5E6DF1E-568F-414D-A24D-EB25FEE81E68}"/>
                    </a:ext>
                  </a:extLst>
                </p14:cNvPr>
                <p14:cNvContentPartPr/>
                <p14:nvPr/>
              </p14:nvContentPartPr>
              <p14:xfrm>
                <a:off x="2812371" y="355500"/>
                <a:ext cx="212040" cy="235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5E6DF1E-568F-414D-A24D-EB25FEE81E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3371" y="346500"/>
                  <a:ext cx="229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9D4FE3E-14FF-4DB1-A9A9-3F9D3063D544}"/>
                    </a:ext>
                  </a:extLst>
                </p14:cNvPr>
                <p14:cNvContentPartPr/>
                <p14:nvPr/>
              </p14:nvContentPartPr>
              <p14:xfrm>
                <a:off x="2835411" y="832860"/>
                <a:ext cx="111960" cy="277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9D4FE3E-14FF-4DB1-A9A9-3F9D3063D5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6771" y="824220"/>
                  <a:ext cx="129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9237FE1-8752-498D-B006-8DF0AE1E4BDD}"/>
                    </a:ext>
                  </a:extLst>
                </p14:cNvPr>
                <p14:cNvContentPartPr/>
                <p14:nvPr/>
              </p14:nvContentPartPr>
              <p14:xfrm>
                <a:off x="3123051" y="289620"/>
                <a:ext cx="219240" cy="816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9237FE1-8752-498D-B006-8DF0AE1E4B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4411" y="280620"/>
                  <a:ext cx="23688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00EEE0D-21A0-465E-8276-55BF476A61C7}"/>
                    </a:ext>
                  </a:extLst>
                </p14:cNvPr>
                <p14:cNvContentPartPr/>
                <p14:nvPr/>
              </p14:nvContentPartPr>
              <p14:xfrm>
                <a:off x="3417171" y="593460"/>
                <a:ext cx="152640" cy="1137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00EEE0D-21A0-465E-8276-55BF476A61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08171" y="584820"/>
                  <a:ext cx="170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6197340-272C-4E7A-8DA7-22E93679D205}"/>
                    </a:ext>
                  </a:extLst>
                </p14:cNvPr>
                <p14:cNvContentPartPr/>
                <p14:nvPr/>
              </p14:nvContentPartPr>
              <p14:xfrm>
                <a:off x="3755211" y="317700"/>
                <a:ext cx="266760" cy="805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6197340-272C-4E7A-8DA7-22E93679D2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46211" y="309060"/>
                  <a:ext cx="284400" cy="8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38BE213-4354-4EAB-97A6-81F253B133CF}"/>
                    </a:ext>
                  </a:extLst>
                </p14:cNvPr>
                <p14:cNvContentPartPr/>
                <p14:nvPr/>
              </p14:nvContentPartPr>
              <p14:xfrm>
                <a:off x="4180731" y="252900"/>
                <a:ext cx="24120" cy="284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38BE213-4354-4EAB-97A6-81F253B133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71731" y="243900"/>
                  <a:ext cx="41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7F19717-E190-4674-92D6-F895AFD48341}"/>
                    </a:ext>
                  </a:extLst>
                </p14:cNvPr>
                <p14:cNvContentPartPr/>
                <p14:nvPr/>
              </p14:nvContentPartPr>
              <p14:xfrm>
                <a:off x="4269651" y="270180"/>
                <a:ext cx="55800" cy="2066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7F19717-E190-4674-92D6-F895AFD483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61011" y="261540"/>
                  <a:ext cx="73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7CF7BBA-076D-4346-B435-5C8B24FF40BA}"/>
                    </a:ext>
                  </a:extLst>
                </p14:cNvPr>
                <p14:cNvContentPartPr/>
                <p14:nvPr/>
              </p14:nvContentPartPr>
              <p14:xfrm>
                <a:off x="4150851" y="827100"/>
                <a:ext cx="159480" cy="320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7CF7BBA-076D-4346-B435-5C8B24FF40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42211" y="818460"/>
                  <a:ext cx="177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B02E18D-8FAF-442A-BE4F-AEED710D91E3}"/>
                    </a:ext>
                  </a:extLst>
                </p14:cNvPr>
                <p14:cNvContentPartPr/>
                <p14:nvPr/>
              </p14:nvContentPartPr>
              <p14:xfrm>
                <a:off x="4406811" y="233820"/>
                <a:ext cx="337680" cy="997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B02E18D-8FAF-442A-BE4F-AEED710D91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97811" y="225180"/>
                  <a:ext cx="355320" cy="10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7B176DA-29BC-4B27-B286-E63E673889AC}"/>
                  </a:ext>
                </a:extLst>
              </p14:cNvPr>
              <p14:cNvContentPartPr/>
              <p14:nvPr/>
            </p14:nvContentPartPr>
            <p14:xfrm>
              <a:off x="1004978" y="1337985"/>
              <a:ext cx="51840" cy="367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7B176DA-29BC-4B27-B286-E63E673889A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6040" y="1328985"/>
                <a:ext cx="69358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63E0E5-A773-42E9-BD5A-93954F5FA026}"/>
              </a:ext>
            </a:extLst>
          </p:cNvPr>
          <p:cNvGrpSpPr/>
          <p:nvPr/>
        </p:nvGrpSpPr>
        <p:grpSpPr>
          <a:xfrm>
            <a:off x="1276328" y="1951425"/>
            <a:ext cx="2485080" cy="827280"/>
            <a:chOff x="1701771" y="1458900"/>
            <a:chExt cx="3313440" cy="11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7B57508-1333-4934-931F-6062186B549D}"/>
                    </a:ext>
                  </a:extLst>
                </p14:cNvPr>
                <p14:cNvContentPartPr/>
                <p14:nvPr/>
              </p14:nvContentPartPr>
              <p14:xfrm>
                <a:off x="1701771" y="1579500"/>
                <a:ext cx="211320" cy="145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7B57508-1333-4934-931F-6062186B54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92771" y="1570500"/>
                  <a:ext cx="228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6E33324-7F1B-4637-86C2-E3327FAA0EB6}"/>
                    </a:ext>
                  </a:extLst>
                </p14:cNvPr>
                <p14:cNvContentPartPr/>
                <p14:nvPr/>
              </p14:nvContentPartPr>
              <p14:xfrm>
                <a:off x="1859451" y="2173500"/>
                <a:ext cx="21960" cy="240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6E33324-7F1B-4637-86C2-E3327FAA0E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50451" y="2164500"/>
                  <a:ext cx="39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9B20FA8-B6FB-4B35-A873-93EAD0B5C080}"/>
                    </a:ext>
                  </a:extLst>
                </p14:cNvPr>
                <p14:cNvContentPartPr/>
                <p14:nvPr/>
              </p14:nvContentPartPr>
              <p14:xfrm>
                <a:off x="2000211" y="1458900"/>
                <a:ext cx="270000" cy="988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9B20FA8-B6FB-4B35-A873-93EAD0B5C0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91571" y="1450260"/>
                  <a:ext cx="28764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0BAB44E-4B55-4FA1-84A0-BD1953D0B9A0}"/>
                    </a:ext>
                  </a:extLst>
                </p14:cNvPr>
                <p14:cNvContentPartPr/>
                <p14:nvPr/>
              </p14:nvContentPartPr>
              <p14:xfrm>
                <a:off x="2421411" y="1469700"/>
                <a:ext cx="212760" cy="927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0BAB44E-4B55-4FA1-84A0-BD1953D0B9A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12771" y="1460700"/>
                  <a:ext cx="23040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47EE8E3-3F92-4428-9D41-AD78826721CA}"/>
                    </a:ext>
                  </a:extLst>
                </p14:cNvPr>
                <p14:cNvContentPartPr/>
                <p14:nvPr/>
              </p14:nvContentPartPr>
              <p14:xfrm>
                <a:off x="2718411" y="1543140"/>
                <a:ext cx="223560" cy="197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47EE8E3-3F92-4428-9D41-AD78826721C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09771" y="1534500"/>
                  <a:ext cx="241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29EE8FD-84BC-4A74-AAAF-A37352D500A4}"/>
                    </a:ext>
                  </a:extLst>
                </p14:cNvPr>
                <p14:cNvContentPartPr/>
                <p14:nvPr/>
              </p14:nvContentPartPr>
              <p14:xfrm>
                <a:off x="2723811" y="1929060"/>
                <a:ext cx="169920" cy="370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29EE8FD-84BC-4A74-AAAF-A37352D500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14811" y="1920060"/>
                  <a:ext cx="1875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043CE82-2552-4191-9EAD-2E7F263901D8}"/>
                    </a:ext>
                  </a:extLst>
                </p14:cNvPr>
                <p14:cNvContentPartPr/>
                <p14:nvPr/>
              </p14:nvContentPartPr>
              <p14:xfrm>
                <a:off x="2953491" y="1506060"/>
                <a:ext cx="268200" cy="978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043CE82-2552-4191-9EAD-2E7F263901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44851" y="1497420"/>
                  <a:ext cx="285840" cy="9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CAB3483-B14D-4B1E-B246-4F68D55952C3}"/>
                    </a:ext>
                  </a:extLst>
                </p14:cNvPr>
                <p14:cNvContentPartPr/>
                <p14:nvPr/>
              </p14:nvContentPartPr>
              <p14:xfrm>
                <a:off x="3316011" y="1979460"/>
                <a:ext cx="176760" cy="137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CAB3483-B14D-4B1E-B246-4F68D55952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07011" y="1970460"/>
                  <a:ext cx="194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D4E35F3-66C1-406F-B8E8-71A9DA85EFF2}"/>
                    </a:ext>
                  </a:extLst>
                </p14:cNvPr>
                <p14:cNvContentPartPr/>
                <p14:nvPr/>
              </p14:nvContentPartPr>
              <p14:xfrm>
                <a:off x="3685011" y="1886580"/>
                <a:ext cx="220320" cy="123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D4E35F3-66C1-406F-B8E8-71A9DA85EF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76371" y="1877580"/>
                  <a:ext cx="237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269392E-FF23-46FC-BE08-5894614223BA}"/>
                    </a:ext>
                  </a:extLst>
                </p14:cNvPr>
                <p14:cNvContentPartPr/>
                <p14:nvPr/>
              </p14:nvContentPartPr>
              <p14:xfrm>
                <a:off x="3822171" y="1884780"/>
                <a:ext cx="158400" cy="2912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269392E-FF23-46FC-BE08-5894614223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13531" y="1875780"/>
                  <a:ext cx="176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5603EC0B-6DE1-4986-AA02-371012D346E0}"/>
                    </a:ext>
                  </a:extLst>
                </p14:cNvPr>
                <p14:cNvContentPartPr/>
                <p14:nvPr/>
              </p14:nvContentPartPr>
              <p14:xfrm>
                <a:off x="4116291" y="1601100"/>
                <a:ext cx="192600" cy="9414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5603EC0B-6DE1-4986-AA02-371012D346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07291" y="1592460"/>
                  <a:ext cx="21024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E3A9F81-5E8A-46E2-8686-A384639A36B8}"/>
                    </a:ext>
                  </a:extLst>
                </p14:cNvPr>
                <p14:cNvContentPartPr/>
                <p14:nvPr/>
              </p14:nvContentPartPr>
              <p14:xfrm>
                <a:off x="4424091" y="1607580"/>
                <a:ext cx="181800" cy="182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E3A9F81-5E8A-46E2-8686-A384639A36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15451" y="1598580"/>
                  <a:ext cx="199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C2999D2-84DA-42DF-9BCE-D6C49EAAE833}"/>
                    </a:ext>
                  </a:extLst>
                </p14:cNvPr>
                <p14:cNvContentPartPr/>
                <p14:nvPr/>
              </p14:nvContentPartPr>
              <p14:xfrm>
                <a:off x="4547931" y="1634940"/>
                <a:ext cx="32400" cy="3286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C2999D2-84DA-42DF-9BCE-D6C49EAAE8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38931" y="1625940"/>
                  <a:ext cx="500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5D0E1A3-B22F-4CEC-AFA9-D95924122C59}"/>
                    </a:ext>
                  </a:extLst>
                </p14:cNvPr>
                <p14:cNvContentPartPr/>
                <p14:nvPr/>
              </p14:nvContentPartPr>
              <p14:xfrm>
                <a:off x="4551891" y="2247300"/>
                <a:ext cx="6120" cy="1944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5D0E1A3-B22F-4CEC-AFA9-D95924122C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43251" y="2238300"/>
                  <a:ext cx="23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5809ADC-59DE-448B-9209-1C3A7EC91829}"/>
                    </a:ext>
                  </a:extLst>
                </p14:cNvPr>
                <p14:cNvContentPartPr/>
                <p14:nvPr/>
              </p14:nvContentPartPr>
              <p14:xfrm>
                <a:off x="3526971" y="1606140"/>
                <a:ext cx="1488240" cy="9558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5809ADC-59DE-448B-9209-1C3A7EC918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17971" y="1597500"/>
                  <a:ext cx="1505880" cy="9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0AFE8CD-A1EE-4928-961C-DF7BF4D75E8D}"/>
              </a:ext>
            </a:extLst>
          </p:cNvPr>
          <p:cNvGrpSpPr/>
          <p:nvPr/>
        </p:nvGrpSpPr>
        <p:grpSpPr>
          <a:xfrm>
            <a:off x="152048" y="1946835"/>
            <a:ext cx="892890" cy="742770"/>
            <a:chOff x="202731" y="1452780"/>
            <a:chExt cx="1190520" cy="9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2901D50-396E-4E7C-8CED-0AD7F8F23226}"/>
                    </a:ext>
                  </a:extLst>
                </p14:cNvPr>
                <p14:cNvContentPartPr/>
                <p14:nvPr/>
              </p14:nvContentPartPr>
              <p14:xfrm>
                <a:off x="648051" y="1662660"/>
                <a:ext cx="183240" cy="132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2901D50-396E-4E7C-8CED-0AD7F8F232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9411" y="1653660"/>
                  <a:ext cx="200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699F291-8194-4193-AED1-47A57CF88C5A}"/>
                    </a:ext>
                  </a:extLst>
                </p14:cNvPr>
                <p14:cNvContentPartPr/>
                <p14:nvPr/>
              </p14:nvContentPartPr>
              <p14:xfrm>
                <a:off x="767571" y="1691820"/>
                <a:ext cx="45720" cy="212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699F291-8194-4193-AED1-47A57CF88C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8931" y="1682820"/>
                  <a:ext cx="63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ED17CB5-A0FF-44AB-8AA0-8349911CFC4C}"/>
                    </a:ext>
                  </a:extLst>
                </p14:cNvPr>
                <p14:cNvContentPartPr/>
                <p14:nvPr/>
              </p14:nvContentPartPr>
              <p14:xfrm>
                <a:off x="935691" y="1546740"/>
                <a:ext cx="113760" cy="869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ED17CB5-A0FF-44AB-8AA0-8349911CF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7051" y="1537740"/>
                  <a:ext cx="13140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7264E3F-84E6-4B12-88FC-644C6518EDD7}"/>
                    </a:ext>
                  </a:extLst>
                </p14:cNvPr>
                <p14:cNvContentPartPr/>
                <p14:nvPr/>
              </p14:nvContentPartPr>
              <p14:xfrm>
                <a:off x="1178691" y="1508940"/>
                <a:ext cx="79560" cy="2962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7264E3F-84E6-4B12-88FC-644C6518ED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70051" y="1499940"/>
                  <a:ext cx="97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E6FDEB8-BE0D-496C-A489-78BC76FBDC53}"/>
                    </a:ext>
                  </a:extLst>
                </p14:cNvPr>
                <p14:cNvContentPartPr/>
                <p14:nvPr/>
              </p14:nvContentPartPr>
              <p14:xfrm>
                <a:off x="1182291" y="1534500"/>
                <a:ext cx="187920" cy="262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E6FDEB8-BE0D-496C-A489-78BC76FBDC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73651" y="1525860"/>
                  <a:ext cx="205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3FB35C4-A2A1-41F6-8A2F-4874C35531BD}"/>
                    </a:ext>
                  </a:extLst>
                </p14:cNvPr>
                <p14:cNvContentPartPr/>
                <p14:nvPr/>
              </p14:nvContentPartPr>
              <p14:xfrm>
                <a:off x="1259691" y="2229300"/>
                <a:ext cx="133560" cy="1360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3FB35C4-A2A1-41F6-8A2F-4874C35531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51051" y="2220300"/>
                  <a:ext cx="151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98C2075-7D1A-4490-8A79-C8F5DDE9F8B2}"/>
                    </a:ext>
                  </a:extLst>
                </p14:cNvPr>
                <p14:cNvContentPartPr/>
                <p14:nvPr/>
              </p14:nvContentPartPr>
              <p14:xfrm>
                <a:off x="202731" y="1452780"/>
                <a:ext cx="767520" cy="990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98C2075-7D1A-4490-8A79-C8F5DDE9F8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3731" y="1443780"/>
                  <a:ext cx="785160" cy="10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701C2B9-1BB2-4EAA-8D0D-DFE36708C120}"/>
              </a:ext>
            </a:extLst>
          </p:cNvPr>
          <p:cNvGrpSpPr/>
          <p:nvPr/>
        </p:nvGrpSpPr>
        <p:grpSpPr>
          <a:xfrm>
            <a:off x="718238" y="3181545"/>
            <a:ext cx="195210" cy="248670"/>
            <a:chOff x="957651" y="3099060"/>
            <a:chExt cx="26028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E758962-CE86-4B65-9E7D-64FD7ACB7D9A}"/>
                    </a:ext>
                  </a:extLst>
                </p14:cNvPr>
                <p14:cNvContentPartPr/>
                <p14:nvPr/>
              </p14:nvContentPartPr>
              <p14:xfrm>
                <a:off x="986091" y="3385620"/>
                <a:ext cx="7920" cy="50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E758962-CE86-4B65-9E7D-64FD7ACB7D9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7451" y="3376620"/>
                  <a:ext cx="25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9D07247-CB71-4531-B080-BC4C6719824E}"/>
                    </a:ext>
                  </a:extLst>
                </p14:cNvPr>
                <p14:cNvContentPartPr/>
                <p14:nvPr/>
              </p14:nvContentPartPr>
              <p14:xfrm>
                <a:off x="1192731" y="3356460"/>
                <a:ext cx="5400" cy="31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9D07247-CB71-4531-B080-BC4C671982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83731" y="3347460"/>
                  <a:ext cx="23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AC2D5C9-999F-4E7D-B14A-FBDE2C179274}"/>
                    </a:ext>
                  </a:extLst>
                </p14:cNvPr>
                <p14:cNvContentPartPr/>
                <p14:nvPr/>
              </p14:nvContentPartPr>
              <p14:xfrm>
                <a:off x="1079331" y="3099060"/>
                <a:ext cx="61560" cy="1468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AC2D5C9-999F-4E7D-B14A-FBDE2C17927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0691" y="3090060"/>
                  <a:ext cx="79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87A60BD-B45C-498F-8D76-C56DB6D3FBCA}"/>
                    </a:ext>
                  </a:extLst>
                </p14:cNvPr>
                <p14:cNvContentPartPr/>
                <p14:nvPr/>
              </p14:nvContentPartPr>
              <p14:xfrm>
                <a:off x="957651" y="3342420"/>
                <a:ext cx="260280" cy="882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87A60BD-B45C-498F-8D76-C56DB6D3FB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9011" y="3333420"/>
                  <a:ext cx="27792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A9B233D-0E8A-43B1-99CD-34F3B9355DCF}"/>
              </a:ext>
            </a:extLst>
          </p:cNvPr>
          <p:cNvGrpSpPr/>
          <p:nvPr/>
        </p:nvGrpSpPr>
        <p:grpSpPr>
          <a:xfrm>
            <a:off x="1277138" y="3089475"/>
            <a:ext cx="858870" cy="775170"/>
            <a:chOff x="1702851" y="2976300"/>
            <a:chExt cx="1145160" cy="10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9943096-EE59-413C-B339-30EE0FF4C561}"/>
                    </a:ext>
                  </a:extLst>
                </p14:cNvPr>
                <p14:cNvContentPartPr/>
                <p14:nvPr/>
              </p14:nvContentPartPr>
              <p14:xfrm>
                <a:off x="1702851" y="3102660"/>
                <a:ext cx="203760" cy="820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9943096-EE59-413C-B339-30EE0FF4C5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93851" y="3093660"/>
                  <a:ext cx="22140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B89C650-7B90-45EB-AFD1-D80D43DA646C}"/>
                    </a:ext>
                  </a:extLst>
                </p14:cNvPr>
                <p14:cNvContentPartPr/>
                <p14:nvPr/>
              </p14:nvContentPartPr>
              <p14:xfrm>
                <a:off x="2065371" y="3033540"/>
                <a:ext cx="194760" cy="2606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B89C650-7B90-45EB-AFD1-D80D43DA64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56731" y="3024900"/>
                  <a:ext cx="212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8059B25-6733-49CA-80B5-D23AE1146608}"/>
                    </a:ext>
                  </a:extLst>
                </p14:cNvPr>
                <p14:cNvContentPartPr/>
                <p14:nvPr/>
              </p14:nvContentPartPr>
              <p14:xfrm>
                <a:off x="2120091" y="3514140"/>
                <a:ext cx="102240" cy="324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8059B25-6733-49CA-80B5-D23AE11466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11451" y="3505140"/>
                  <a:ext cx="1198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4068616-4008-44BE-9A2A-15BAB931E7D3}"/>
                    </a:ext>
                  </a:extLst>
                </p14:cNvPr>
                <p14:cNvContentPartPr/>
                <p14:nvPr/>
              </p14:nvContentPartPr>
              <p14:xfrm>
                <a:off x="2358771" y="2976300"/>
                <a:ext cx="228240" cy="10335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4068616-4008-44BE-9A2A-15BAB931E7D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49771" y="2967660"/>
                  <a:ext cx="24588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D555F01-A029-4A42-BA11-7B14A87EE266}"/>
                    </a:ext>
                  </a:extLst>
                </p14:cNvPr>
                <p14:cNvContentPartPr/>
                <p14:nvPr/>
              </p14:nvContentPartPr>
              <p14:xfrm>
                <a:off x="2645691" y="3444660"/>
                <a:ext cx="202320" cy="136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D555F01-A029-4A42-BA11-7B14A87EE26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37051" y="3435660"/>
                  <a:ext cx="2199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4BD6751-6FF6-4C1B-B371-81D14340FDC1}"/>
              </a:ext>
            </a:extLst>
          </p:cNvPr>
          <p:cNvGrpSpPr/>
          <p:nvPr/>
        </p:nvGrpSpPr>
        <p:grpSpPr>
          <a:xfrm>
            <a:off x="559208" y="2748195"/>
            <a:ext cx="939060" cy="323730"/>
            <a:chOff x="745611" y="2521260"/>
            <a:chExt cx="1252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2F47873-D370-4791-8E34-39FCDD9564E5}"/>
                    </a:ext>
                  </a:extLst>
                </p14:cNvPr>
                <p14:cNvContentPartPr/>
                <p14:nvPr/>
              </p14:nvContentPartPr>
              <p14:xfrm>
                <a:off x="745611" y="2521260"/>
                <a:ext cx="1252080" cy="864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2F47873-D370-4791-8E34-39FCDD9564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6611" y="2512260"/>
                  <a:ext cx="1269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907F3EC-9023-4415-8171-EB854F02A2D2}"/>
                    </a:ext>
                  </a:extLst>
                </p14:cNvPr>
                <p14:cNvContentPartPr/>
                <p14:nvPr/>
              </p14:nvContentPartPr>
              <p14:xfrm>
                <a:off x="1282371" y="2717460"/>
                <a:ext cx="149400" cy="2354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907F3EC-9023-4415-8171-EB854F02A2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73731" y="2708820"/>
                  <a:ext cx="16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7197AB51-0BAD-47DF-A7F3-26DA5E9D1FBD}"/>
                    </a:ext>
                  </a:extLst>
                </p14:cNvPr>
                <p14:cNvContentPartPr/>
                <p14:nvPr/>
              </p14:nvContentPartPr>
              <p14:xfrm>
                <a:off x="1229091" y="2779740"/>
                <a:ext cx="207000" cy="150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7197AB51-0BAD-47DF-A7F3-26DA5E9D1F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20091" y="2770740"/>
                  <a:ext cx="224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B99A534-5E43-4CD9-8382-0269C512BC39}"/>
                    </a:ext>
                  </a:extLst>
                </p14:cNvPr>
                <p14:cNvContentPartPr/>
                <p14:nvPr/>
              </p14:nvContentPartPr>
              <p14:xfrm>
                <a:off x="1423131" y="2647980"/>
                <a:ext cx="83880" cy="1162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B99A534-5E43-4CD9-8382-0269C512BC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14491" y="2638980"/>
                  <a:ext cx="101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4E120D5-FDF8-435C-ABAA-C86A2A0ED366}"/>
                    </a:ext>
                  </a:extLst>
                </p14:cNvPr>
                <p14:cNvContentPartPr/>
                <p14:nvPr/>
              </p14:nvContentPartPr>
              <p14:xfrm>
                <a:off x="1486851" y="2820420"/>
                <a:ext cx="4320" cy="324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4E120D5-FDF8-435C-ABAA-C86A2A0ED3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7851" y="2811420"/>
                  <a:ext cx="21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061D838-0527-47DB-AF4F-2E65D617DB0A}"/>
                    </a:ext>
                  </a:extLst>
                </p14:cNvPr>
                <p14:cNvContentPartPr/>
                <p14:nvPr/>
              </p14:nvContentPartPr>
              <p14:xfrm>
                <a:off x="1540491" y="2715660"/>
                <a:ext cx="172440" cy="2289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061D838-0527-47DB-AF4F-2E65D617DB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31851" y="2706660"/>
                  <a:ext cx="19008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867E17D-2BCD-43C7-BE77-6737CAD4FCDB}"/>
              </a:ext>
            </a:extLst>
          </p:cNvPr>
          <p:cNvGrpSpPr/>
          <p:nvPr/>
        </p:nvGrpSpPr>
        <p:grpSpPr>
          <a:xfrm>
            <a:off x="2329328" y="3138615"/>
            <a:ext cx="478980" cy="812970"/>
            <a:chOff x="3105771" y="3041820"/>
            <a:chExt cx="638640" cy="10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0CBDB349-5094-43E0-B149-DC876D18BAE0}"/>
                    </a:ext>
                  </a:extLst>
                </p14:cNvPr>
                <p14:cNvContentPartPr/>
                <p14:nvPr/>
              </p14:nvContentPartPr>
              <p14:xfrm>
                <a:off x="3105771" y="3187260"/>
                <a:ext cx="212760" cy="9385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0CBDB349-5094-43E0-B149-DC876D18BA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96771" y="3178260"/>
                  <a:ext cx="23040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0F23D2E4-9988-46E8-A2E1-8C2A43C71ECE}"/>
                    </a:ext>
                  </a:extLst>
                </p14:cNvPr>
                <p14:cNvContentPartPr/>
                <p14:nvPr/>
              </p14:nvContentPartPr>
              <p14:xfrm>
                <a:off x="3523371" y="3054420"/>
                <a:ext cx="106920" cy="3805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0F23D2E4-9988-46E8-A2E1-8C2A43C71E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14731" y="3045420"/>
                  <a:ext cx="1245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CF0C0F4-3034-4F9D-AA35-6400F6CF19E2}"/>
                    </a:ext>
                  </a:extLst>
                </p14:cNvPr>
                <p14:cNvContentPartPr/>
                <p14:nvPr/>
              </p14:nvContentPartPr>
              <p14:xfrm>
                <a:off x="3538131" y="3041820"/>
                <a:ext cx="206280" cy="52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CF0C0F4-3034-4F9D-AA35-6400F6CF19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29131" y="3032820"/>
                  <a:ext cx="223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6649246-568B-4A48-80B7-60DB345AD2B8}"/>
                    </a:ext>
                  </a:extLst>
                </p14:cNvPr>
                <p14:cNvContentPartPr/>
                <p14:nvPr/>
              </p14:nvContentPartPr>
              <p14:xfrm>
                <a:off x="3498891" y="3844620"/>
                <a:ext cx="112320" cy="2127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6649246-568B-4A48-80B7-60DB345AD2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89891" y="3835980"/>
                  <a:ext cx="12996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B6EB722-7CDC-43AD-8CE7-7CBA10362F87}"/>
              </a:ext>
            </a:extLst>
          </p:cNvPr>
          <p:cNvGrpSpPr/>
          <p:nvPr/>
        </p:nvGrpSpPr>
        <p:grpSpPr>
          <a:xfrm>
            <a:off x="3134468" y="3064905"/>
            <a:ext cx="668250" cy="866160"/>
            <a:chOff x="4179291" y="2943540"/>
            <a:chExt cx="891000" cy="11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96296C43-4B8E-46EA-8AF9-494AFF3BEF89}"/>
                    </a:ext>
                  </a:extLst>
                </p14:cNvPr>
                <p14:cNvContentPartPr/>
                <p14:nvPr/>
              </p14:nvContentPartPr>
              <p14:xfrm>
                <a:off x="4179291" y="3155220"/>
                <a:ext cx="145800" cy="153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96296C43-4B8E-46EA-8AF9-494AFF3BEF8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70291" y="3146580"/>
                  <a:ext cx="163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6E8E9781-5ED7-41F9-B3BC-3BB77697B9A0}"/>
                    </a:ext>
                  </a:extLst>
                </p14:cNvPr>
                <p14:cNvContentPartPr/>
                <p14:nvPr/>
              </p14:nvContentPartPr>
              <p14:xfrm>
                <a:off x="4213491" y="3739860"/>
                <a:ext cx="34920" cy="3585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6E8E9781-5ED7-41F9-B3BC-3BB77697B9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04851" y="3731220"/>
                  <a:ext cx="52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219DE707-7E8C-4341-988F-657FD7280A07}"/>
                    </a:ext>
                  </a:extLst>
                </p14:cNvPr>
                <p14:cNvContentPartPr/>
                <p14:nvPr/>
              </p14:nvContentPartPr>
              <p14:xfrm>
                <a:off x="4453251" y="3049380"/>
                <a:ext cx="327600" cy="977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219DE707-7E8C-4341-988F-657FD7280A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44251" y="3040380"/>
                  <a:ext cx="34524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B50B5547-A7B4-449A-8A88-35BC236298FF}"/>
                    </a:ext>
                  </a:extLst>
                </p14:cNvPr>
                <p14:cNvContentPartPr/>
                <p14:nvPr/>
              </p14:nvContentPartPr>
              <p14:xfrm>
                <a:off x="4844571" y="3061260"/>
                <a:ext cx="181080" cy="446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B50B5547-A7B4-449A-8A88-35BC236298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35931" y="3052260"/>
                  <a:ext cx="198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34768BC1-1F86-4BF3-8F85-D0B9DBBADCE1}"/>
                    </a:ext>
                  </a:extLst>
                </p14:cNvPr>
                <p14:cNvContentPartPr/>
                <p14:nvPr/>
              </p14:nvContentPartPr>
              <p14:xfrm>
                <a:off x="5054091" y="2943540"/>
                <a:ext cx="16200" cy="2685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34768BC1-1F86-4BF3-8F85-D0B9DBBADCE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45451" y="2934900"/>
                  <a:ext cx="33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9D2F8E95-650F-4214-83C6-5F879E986BC1}"/>
                    </a:ext>
                  </a:extLst>
                </p14:cNvPr>
                <p14:cNvContentPartPr/>
                <p14:nvPr/>
              </p14:nvContentPartPr>
              <p14:xfrm>
                <a:off x="5042571" y="3524580"/>
                <a:ext cx="14040" cy="320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9D2F8E95-650F-4214-83C6-5F879E986B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33931" y="3515940"/>
                  <a:ext cx="316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4255682-5DB6-4F03-873C-E34600570E2B}"/>
              </a:ext>
            </a:extLst>
          </p:cNvPr>
          <p:cNvGrpSpPr/>
          <p:nvPr/>
        </p:nvGrpSpPr>
        <p:grpSpPr>
          <a:xfrm>
            <a:off x="4120238" y="3140235"/>
            <a:ext cx="807570" cy="898560"/>
            <a:chOff x="5493651" y="3043980"/>
            <a:chExt cx="1076760" cy="11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8E94639-E96E-47A3-AF16-1AB54061AB17}"/>
                    </a:ext>
                  </a:extLst>
                </p14:cNvPr>
                <p14:cNvContentPartPr/>
                <p14:nvPr/>
              </p14:nvContentPartPr>
              <p14:xfrm>
                <a:off x="5548011" y="3126420"/>
                <a:ext cx="204120" cy="399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8E94639-E96E-47A3-AF16-1AB54061AB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9371" y="3117420"/>
                  <a:ext cx="221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83E8AED-7D24-4BCF-A60F-5CBB9525F295}"/>
                    </a:ext>
                  </a:extLst>
                </p14:cNvPr>
                <p14:cNvContentPartPr/>
                <p14:nvPr/>
              </p14:nvContentPartPr>
              <p14:xfrm>
                <a:off x="5493651" y="3168540"/>
                <a:ext cx="143280" cy="10216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83E8AED-7D24-4BCF-A60F-5CBB9525F2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84651" y="3159540"/>
                  <a:ext cx="16092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22951C0-6DD6-4D41-A80F-957470ED6E22}"/>
                    </a:ext>
                  </a:extLst>
                </p14:cNvPr>
                <p14:cNvContentPartPr/>
                <p14:nvPr/>
              </p14:nvContentPartPr>
              <p14:xfrm>
                <a:off x="5813331" y="3055140"/>
                <a:ext cx="277920" cy="3884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22951C0-6DD6-4D41-A80F-957470ED6E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04691" y="3046500"/>
                  <a:ext cx="2955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8015472-0A37-4AB9-A4DC-91BD0EF93D9E}"/>
                    </a:ext>
                  </a:extLst>
                </p14:cNvPr>
                <p14:cNvContentPartPr/>
                <p14:nvPr/>
              </p14:nvContentPartPr>
              <p14:xfrm>
                <a:off x="5902251" y="3771540"/>
                <a:ext cx="13680" cy="3398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8015472-0A37-4AB9-A4DC-91BD0EF93D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93611" y="3762540"/>
                  <a:ext cx="313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9CC9F6D-CD20-4433-B326-A82D37F05534}"/>
                    </a:ext>
                  </a:extLst>
                </p14:cNvPr>
                <p14:cNvContentPartPr/>
                <p14:nvPr/>
              </p14:nvContentPartPr>
              <p14:xfrm>
                <a:off x="6165771" y="3043980"/>
                <a:ext cx="404640" cy="11980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9CC9F6D-CD20-4433-B326-A82D37F055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57131" y="3035340"/>
                  <a:ext cx="422280" cy="12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B132F25-9943-45FD-A59D-0D7881F8380D}"/>
              </a:ext>
            </a:extLst>
          </p:cNvPr>
          <p:cNvGrpSpPr/>
          <p:nvPr/>
        </p:nvGrpSpPr>
        <p:grpSpPr>
          <a:xfrm>
            <a:off x="2173808" y="2710125"/>
            <a:ext cx="1893240" cy="1864620"/>
            <a:chOff x="2898411" y="2470500"/>
            <a:chExt cx="2524320" cy="24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EF1A02D-E72A-4DE9-8BBA-9BC1630AF1CC}"/>
                    </a:ext>
                  </a:extLst>
                </p14:cNvPr>
                <p14:cNvContentPartPr/>
                <p14:nvPr/>
              </p14:nvContentPartPr>
              <p14:xfrm>
                <a:off x="3249411" y="4229460"/>
                <a:ext cx="1170720" cy="802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EF1A02D-E72A-4DE9-8BBA-9BC1630AF1C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40771" y="4220460"/>
                  <a:ext cx="1188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1AA2C71-EB0E-4911-8BE4-20E33AAF570B}"/>
                    </a:ext>
                  </a:extLst>
                </p14:cNvPr>
                <p14:cNvContentPartPr/>
                <p14:nvPr/>
              </p14:nvContentPartPr>
              <p14:xfrm>
                <a:off x="3827211" y="4164660"/>
                <a:ext cx="1321200" cy="1090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1AA2C71-EB0E-4911-8BE4-20E33AAF570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18571" y="4156020"/>
                  <a:ext cx="1338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7F336996-3A9C-424D-B4FE-9BD5F21BE78C}"/>
                    </a:ext>
                  </a:extLst>
                </p14:cNvPr>
                <p14:cNvContentPartPr/>
                <p14:nvPr/>
              </p14:nvContentPartPr>
              <p14:xfrm>
                <a:off x="2898411" y="2470500"/>
                <a:ext cx="2524320" cy="19018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7F336996-3A9C-424D-B4FE-9BD5F21BE78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89411" y="2461860"/>
                  <a:ext cx="2541960" cy="19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1AFCE131-96AE-44D7-AE4D-8A3C9A6C1CB0}"/>
                    </a:ext>
                  </a:extLst>
                </p14:cNvPr>
                <p14:cNvContentPartPr/>
                <p14:nvPr/>
              </p14:nvContentPartPr>
              <p14:xfrm>
                <a:off x="3551091" y="4558140"/>
                <a:ext cx="97560" cy="3308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1AFCE131-96AE-44D7-AE4D-8A3C9A6C1C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42091" y="4549500"/>
                  <a:ext cx="1152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EE8A472-7858-4A7C-A28C-8EBAD91FD617}"/>
                    </a:ext>
                  </a:extLst>
                </p14:cNvPr>
                <p14:cNvContentPartPr/>
                <p14:nvPr/>
              </p14:nvContentPartPr>
              <p14:xfrm>
                <a:off x="3821091" y="4590540"/>
                <a:ext cx="170640" cy="2732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EE8A472-7858-4A7C-A28C-8EBAD91FD61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12091" y="4581540"/>
                  <a:ext cx="188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837E8219-42C7-48EB-BE18-40BE9CFB2F5D}"/>
                    </a:ext>
                  </a:extLst>
                </p14:cNvPr>
                <p14:cNvContentPartPr/>
                <p14:nvPr/>
              </p14:nvContentPartPr>
              <p14:xfrm>
                <a:off x="3796971" y="4489740"/>
                <a:ext cx="365040" cy="3798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837E8219-42C7-48EB-BE18-40BE9CFB2F5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87971" y="4480740"/>
                  <a:ext cx="382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93FDAC80-ADFA-4133-9745-35CD26A85713}"/>
                    </a:ext>
                  </a:extLst>
                </p14:cNvPr>
                <p14:cNvContentPartPr/>
                <p14:nvPr/>
              </p14:nvContentPartPr>
              <p14:xfrm>
                <a:off x="4068051" y="4526460"/>
                <a:ext cx="15120" cy="1706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93FDAC80-ADFA-4133-9745-35CD26A857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59051" y="4517460"/>
                  <a:ext cx="32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63B62C5E-AC32-44DF-A977-30BAB9342378}"/>
                    </a:ext>
                  </a:extLst>
                </p14:cNvPr>
                <p14:cNvContentPartPr/>
                <p14:nvPr/>
              </p14:nvContentPartPr>
              <p14:xfrm>
                <a:off x="4086771" y="4620420"/>
                <a:ext cx="276120" cy="2304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63B62C5E-AC32-44DF-A977-30BAB93423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78131" y="4611420"/>
                  <a:ext cx="293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A78C12E8-5CB9-4DE8-8B66-0E71C7A83524}"/>
                    </a:ext>
                  </a:extLst>
                </p14:cNvPr>
                <p14:cNvContentPartPr/>
                <p14:nvPr/>
              </p14:nvContentPartPr>
              <p14:xfrm>
                <a:off x="4226091" y="4626540"/>
                <a:ext cx="147240" cy="2260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A78C12E8-5CB9-4DE8-8B66-0E71C7A835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17451" y="4617540"/>
                  <a:ext cx="164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AAD55D74-C3BF-4D4B-912E-304848F41A86}"/>
                    </a:ext>
                  </a:extLst>
                </p14:cNvPr>
                <p14:cNvContentPartPr/>
                <p14:nvPr/>
              </p14:nvContentPartPr>
              <p14:xfrm>
                <a:off x="4467651" y="4482180"/>
                <a:ext cx="238320" cy="4744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AAD55D74-C3BF-4D4B-912E-304848F41A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58651" y="4473180"/>
                  <a:ext cx="2559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2F35589-1865-413B-BD8E-E2775A4FC84B}"/>
                    </a:ext>
                  </a:extLst>
                </p14:cNvPr>
                <p14:cNvContentPartPr/>
                <p14:nvPr/>
              </p14:nvContentPartPr>
              <p14:xfrm>
                <a:off x="4745211" y="4404780"/>
                <a:ext cx="12240" cy="2307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2F35589-1865-413B-BD8E-E2775A4FC84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36571" y="4395780"/>
                  <a:ext cx="2988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B22B33C-A32D-4E69-8443-87211B0FE474}"/>
              </a:ext>
            </a:extLst>
          </p:cNvPr>
          <p:cNvGrpSpPr/>
          <p:nvPr/>
        </p:nvGrpSpPr>
        <p:grpSpPr>
          <a:xfrm>
            <a:off x="5213468" y="3099195"/>
            <a:ext cx="474120" cy="946350"/>
            <a:chOff x="6951291" y="2989260"/>
            <a:chExt cx="632160" cy="12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3E25EDA2-8895-4857-B3E3-39889FE6F404}"/>
                    </a:ext>
                  </a:extLst>
                </p14:cNvPr>
                <p14:cNvContentPartPr/>
                <p14:nvPr/>
              </p14:nvContentPartPr>
              <p14:xfrm>
                <a:off x="6951291" y="3293460"/>
                <a:ext cx="183240" cy="194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3E25EDA2-8895-4857-B3E3-39889FE6F4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42651" y="3284820"/>
                  <a:ext cx="200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9D8337B-AA5E-4D10-A1CB-29CC2E253316}"/>
                    </a:ext>
                  </a:extLst>
                </p14:cNvPr>
                <p14:cNvContentPartPr/>
                <p14:nvPr/>
              </p14:nvContentPartPr>
              <p14:xfrm>
                <a:off x="6986211" y="2989260"/>
                <a:ext cx="597240" cy="3970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9D8337B-AA5E-4D10-A1CB-29CC2E2533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77571" y="2980620"/>
                  <a:ext cx="6148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A509AE1-36DE-430D-97FE-5A7B17581ECF}"/>
                    </a:ext>
                  </a:extLst>
                </p14:cNvPr>
                <p14:cNvContentPartPr/>
                <p14:nvPr/>
              </p14:nvContentPartPr>
              <p14:xfrm>
                <a:off x="7379691" y="3037140"/>
                <a:ext cx="160200" cy="121392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A509AE1-36DE-430D-97FE-5A7B17581E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71051" y="3028140"/>
                  <a:ext cx="177840" cy="12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074CBAA9-5A53-43E3-96CE-F3FA70252E9F}"/>
                    </a:ext>
                  </a:extLst>
                </p14:cNvPr>
                <p14:cNvContentPartPr/>
                <p14:nvPr/>
              </p14:nvContentPartPr>
              <p14:xfrm>
                <a:off x="7013211" y="3112740"/>
                <a:ext cx="316440" cy="3290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074CBAA9-5A53-43E3-96CE-F3FA70252E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004571" y="3103740"/>
                  <a:ext cx="33408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A2FFAB7-9448-4D16-9659-B4AEB1ED548E}"/>
              </a:ext>
            </a:extLst>
          </p:cNvPr>
          <p:cNvGrpSpPr/>
          <p:nvPr/>
        </p:nvGrpSpPr>
        <p:grpSpPr>
          <a:xfrm>
            <a:off x="5867678" y="2916945"/>
            <a:ext cx="639900" cy="438210"/>
            <a:chOff x="7823571" y="2746260"/>
            <a:chExt cx="853200" cy="5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247598C7-6509-49FA-8878-65A47BFE3824}"/>
                    </a:ext>
                  </a:extLst>
                </p14:cNvPr>
                <p14:cNvContentPartPr/>
                <p14:nvPr/>
              </p14:nvContentPartPr>
              <p14:xfrm>
                <a:off x="7823571" y="2865060"/>
                <a:ext cx="221400" cy="3232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247598C7-6509-49FA-8878-65A47BFE382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14571" y="2856420"/>
                  <a:ext cx="239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5553F56-C891-4018-B2C8-74A424F80580}"/>
                    </a:ext>
                  </a:extLst>
                </p14:cNvPr>
                <p14:cNvContentPartPr/>
                <p14:nvPr/>
              </p14:nvContentPartPr>
              <p14:xfrm>
                <a:off x="8128851" y="2990340"/>
                <a:ext cx="173880" cy="1072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5553F56-C891-4018-B2C8-74A424F805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19851" y="2981700"/>
                  <a:ext cx="191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20CB4C5E-FDFE-42C9-9D4C-E019CC2C65DB}"/>
                    </a:ext>
                  </a:extLst>
                </p14:cNvPr>
                <p14:cNvContentPartPr/>
                <p14:nvPr/>
              </p14:nvContentPartPr>
              <p14:xfrm>
                <a:off x="8437371" y="3020220"/>
                <a:ext cx="239400" cy="1044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20CB4C5E-FDFE-42C9-9D4C-E019CC2C65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28371" y="3011220"/>
                  <a:ext cx="257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AD3C6E0F-4998-489B-BA38-ABC5D7EFF0E7}"/>
                    </a:ext>
                  </a:extLst>
                </p14:cNvPr>
                <p14:cNvContentPartPr/>
                <p14:nvPr/>
              </p14:nvContentPartPr>
              <p14:xfrm>
                <a:off x="8423331" y="3087540"/>
                <a:ext cx="146520" cy="2430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AD3C6E0F-4998-489B-BA38-ABC5D7EFF0E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14691" y="3078900"/>
                  <a:ext cx="164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37DE849A-5229-48DA-8E4F-C341BE5B3D1E}"/>
                    </a:ext>
                  </a:extLst>
                </p14:cNvPr>
                <p14:cNvContentPartPr/>
                <p14:nvPr/>
              </p14:nvContentPartPr>
              <p14:xfrm>
                <a:off x="8489931" y="3141900"/>
                <a:ext cx="126360" cy="194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37DE849A-5229-48DA-8E4F-C341BE5B3D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81291" y="3132900"/>
                  <a:ext cx="144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BCD473DD-A294-4B6C-80F1-A3E5051113DD}"/>
                    </a:ext>
                  </a:extLst>
                </p14:cNvPr>
                <p14:cNvContentPartPr/>
                <p14:nvPr/>
              </p14:nvContentPartPr>
              <p14:xfrm>
                <a:off x="8464371" y="2746260"/>
                <a:ext cx="188280" cy="2620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BCD473DD-A294-4B6C-80F1-A3E5051113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55731" y="2737260"/>
                  <a:ext cx="2059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4C160A6-C6D8-4BF6-9196-14FDB65205B3}"/>
              </a:ext>
            </a:extLst>
          </p:cNvPr>
          <p:cNvGrpSpPr/>
          <p:nvPr/>
        </p:nvGrpSpPr>
        <p:grpSpPr>
          <a:xfrm>
            <a:off x="5840138" y="3642705"/>
            <a:ext cx="288630" cy="322110"/>
            <a:chOff x="7786851" y="3713940"/>
            <a:chExt cx="38484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8BC3530B-95B5-4D99-8BCE-95FB6022D0B4}"/>
                    </a:ext>
                  </a:extLst>
                </p14:cNvPr>
                <p14:cNvContentPartPr/>
                <p14:nvPr/>
              </p14:nvContentPartPr>
              <p14:xfrm>
                <a:off x="7786851" y="3713940"/>
                <a:ext cx="107280" cy="42948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8BC3530B-95B5-4D99-8BCE-95FB6022D0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78211" y="3705300"/>
                  <a:ext cx="1249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30C0A17E-1EF1-4F29-83F3-3F311E7C09E5}"/>
                    </a:ext>
                  </a:extLst>
                </p14:cNvPr>
                <p14:cNvContentPartPr/>
                <p14:nvPr/>
              </p14:nvContentPartPr>
              <p14:xfrm>
                <a:off x="8013651" y="3886020"/>
                <a:ext cx="158040" cy="889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30C0A17E-1EF1-4F29-83F3-3F311E7C09E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04651" y="3877020"/>
                  <a:ext cx="17568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0052E315-AC49-4C57-B59A-94F3DF1BA7FE}"/>
                  </a:ext>
                </a:extLst>
              </p14:cNvPr>
              <p14:cNvContentPartPr/>
              <p14:nvPr/>
            </p14:nvContentPartPr>
            <p14:xfrm>
              <a:off x="6387968" y="3743415"/>
              <a:ext cx="24570" cy="30726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0052E315-AC49-4C57-B59A-94F3DF1BA7F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78935" y="3734420"/>
                <a:ext cx="42275" cy="32489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FD0AE07-7672-4DE2-83E6-B0237A2CC3F8}"/>
              </a:ext>
            </a:extLst>
          </p:cNvPr>
          <p:cNvGrpSpPr/>
          <p:nvPr/>
        </p:nvGrpSpPr>
        <p:grpSpPr>
          <a:xfrm>
            <a:off x="3879128" y="2245995"/>
            <a:ext cx="544860" cy="481680"/>
            <a:chOff x="5172171" y="1851660"/>
            <a:chExt cx="7264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AE66823-5D9E-4CF0-B623-F443C0CE7A15}"/>
                    </a:ext>
                  </a:extLst>
                </p14:cNvPr>
                <p14:cNvContentPartPr/>
                <p14:nvPr/>
              </p14:nvContentPartPr>
              <p14:xfrm>
                <a:off x="5172171" y="1931220"/>
                <a:ext cx="676080" cy="5626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AE66823-5D9E-4CF0-B623-F443C0CE7A1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63171" y="1922580"/>
                  <a:ext cx="6937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FDE546A5-0D39-40E5-827A-C53962F9FE1F}"/>
                    </a:ext>
                  </a:extLst>
                </p14:cNvPr>
                <p14:cNvContentPartPr/>
                <p14:nvPr/>
              </p14:nvContentPartPr>
              <p14:xfrm>
                <a:off x="5337051" y="2005380"/>
                <a:ext cx="381600" cy="2919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FDE546A5-0D39-40E5-827A-C53962F9FE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28411" y="1996380"/>
                  <a:ext cx="399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33773F6B-8BDA-483D-B41B-0004AD87BB0B}"/>
                    </a:ext>
                  </a:extLst>
                </p14:cNvPr>
                <p14:cNvContentPartPr/>
                <p14:nvPr/>
              </p14:nvContentPartPr>
              <p14:xfrm>
                <a:off x="5744211" y="1851660"/>
                <a:ext cx="154440" cy="24552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33773F6B-8BDA-483D-B41B-0004AD87BB0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35211" y="1843020"/>
                  <a:ext cx="17208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D3E73B3C-A2B3-4FA1-99D4-93AA72D90BB7}"/>
              </a:ext>
            </a:extLst>
          </p:cNvPr>
          <p:cNvGrpSpPr/>
          <p:nvPr/>
        </p:nvGrpSpPr>
        <p:grpSpPr>
          <a:xfrm>
            <a:off x="4999898" y="1055025"/>
            <a:ext cx="559170" cy="532440"/>
            <a:chOff x="6666531" y="263700"/>
            <a:chExt cx="74556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62937B94-C752-4397-8F49-8F6358BADB36}"/>
                    </a:ext>
                  </a:extLst>
                </p14:cNvPr>
                <p14:cNvContentPartPr/>
                <p14:nvPr/>
              </p14:nvContentPartPr>
              <p14:xfrm>
                <a:off x="6666531" y="283860"/>
                <a:ext cx="6120" cy="223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62937B94-C752-4397-8F49-8F6358BADB3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57531" y="274860"/>
                  <a:ext cx="23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255E185A-0968-4816-870A-D076F2A5434A}"/>
                    </a:ext>
                  </a:extLst>
                </p14:cNvPr>
                <p14:cNvContentPartPr/>
                <p14:nvPr/>
              </p14:nvContentPartPr>
              <p14:xfrm>
                <a:off x="6708291" y="263700"/>
                <a:ext cx="158040" cy="3700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255E185A-0968-4816-870A-D076F2A543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99651" y="255060"/>
                  <a:ext cx="1756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8272D8E4-680C-442D-80D9-372C823755F6}"/>
                    </a:ext>
                  </a:extLst>
                </p14:cNvPr>
                <p14:cNvContentPartPr/>
                <p14:nvPr/>
              </p14:nvContentPartPr>
              <p14:xfrm>
                <a:off x="6719811" y="429300"/>
                <a:ext cx="260640" cy="11448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8272D8E4-680C-442D-80D9-372C823755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11171" y="420660"/>
                  <a:ext cx="278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C183BC66-87D8-4158-8D6F-F4D08FC6A972}"/>
                    </a:ext>
                  </a:extLst>
                </p14:cNvPr>
                <p14:cNvContentPartPr/>
                <p14:nvPr/>
              </p14:nvContentPartPr>
              <p14:xfrm>
                <a:off x="6911331" y="310140"/>
                <a:ext cx="282240" cy="17532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C183BC66-87D8-4158-8D6F-F4D08FC6A97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02331" y="301500"/>
                  <a:ext cx="299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38EBD76A-0B5B-4505-BB86-07759185D33F}"/>
                    </a:ext>
                  </a:extLst>
                </p14:cNvPr>
                <p14:cNvContentPartPr/>
                <p14:nvPr/>
              </p14:nvContentPartPr>
              <p14:xfrm>
                <a:off x="7121931" y="332100"/>
                <a:ext cx="68760" cy="64152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38EBD76A-0B5B-4505-BB86-07759185D3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13291" y="323100"/>
                  <a:ext cx="864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5C9A0A79-A55D-4A68-84DF-F94CA0C3414B}"/>
                    </a:ext>
                  </a:extLst>
                </p14:cNvPr>
                <p14:cNvContentPartPr/>
                <p14:nvPr/>
              </p14:nvContentPartPr>
              <p14:xfrm>
                <a:off x="7256571" y="303660"/>
                <a:ext cx="155520" cy="1731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5C9A0A79-A55D-4A68-84DF-F94CA0C3414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47931" y="295020"/>
                  <a:ext cx="173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B32E1977-C892-49C8-A7E5-6BE9B27E7C93}"/>
                    </a:ext>
                  </a:extLst>
                </p14:cNvPr>
                <p14:cNvContentPartPr/>
                <p14:nvPr/>
              </p14:nvContentPartPr>
              <p14:xfrm>
                <a:off x="7336131" y="779580"/>
                <a:ext cx="74160" cy="17604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B32E1977-C892-49C8-A7E5-6BE9B27E7C9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27491" y="770580"/>
                  <a:ext cx="918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83BC4A52-DA24-42CF-88B2-335D3ECF0FEE}"/>
              </a:ext>
            </a:extLst>
          </p:cNvPr>
          <p:cNvGrpSpPr/>
          <p:nvPr/>
        </p:nvGrpSpPr>
        <p:grpSpPr>
          <a:xfrm>
            <a:off x="5776958" y="1004265"/>
            <a:ext cx="324810" cy="594000"/>
            <a:chOff x="7702611" y="196020"/>
            <a:chExt cx="433080" cy="79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77D5844A-C37E-42D3-BF96-F022305F8858}"/>
                    </a:ext>
                  </a:extLst>
                </p14:cNvPr>
                <p14:cNvContentPartPr/>
                <p14:nvPr/>
              </p14:nvContentPartPr>
              <p14:xfrm>
                <a:off x="7709091" y="196020"/>
                <a:ext cx="150840" cy="36252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77D5844A-C37E-42D3-BF96-F022305F885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00451" y="187380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EAF2B825-8177-4392-88D2-9702D826B3C4}"/>
                    </a:ext>
                  </a:extLst>
                </p14:cNvPr>
                <p14:cNvContentPartPr/>
                <p14:nvPr/>
              </p14:nvContentPartPr>
              <p14:xfrm>
                <a:off x="7702611" y="669060"/>
                <a:ext cx="112680" cy="28044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EAF2B825-8177-4392-88D2-9702D826B3C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93611" y="660420"/>
                  <a:ext cx="130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4CC204A4-6CD1-495E-AC0F-55314549B90D}"/>
                    </a:ext>
                  </a:extLst>
                </p14:cNvPr>
                <p14:cNvContentPartPr/>
                <p14:nvPr/>
              </p14:nvContentPartPr>
              <p14:xfrm>
                <a:off x="7895931" y="253620"/>
                <a:ext cx="239760" cy="73440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4CC204A4-6CD1-495E-AC0F-55314549B90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86931" y="244980"/>
                  <a:ext cx="257400" cy="75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7B9E105-E143-472D-A52E-5F56F12452FF}"/>
              </a:ext>
            </a:extLst>
          </p:cNvPr>
          <p:cNvGrpSpPr/>
          <p:nvPr/>
        </p:nvGrpSpPr>
        <p:grpSpPr>
          <a:xfrm>
            <a:off x="6437108" y="997515"/>
            <a:ext cx="408510" cy="373680"/>
            <a:chOff x="8582811" y="187020"/>
            <a:chExt cx="5446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1FB1435C-C196-4E12-A2B4-F1D6B0E127AD}"/>
                    </a:ext>
                  </a:extLst>
                </p14:cNvPr>
                <p14:cNvContentPartPr/>
                <p14:nvPr/>
              </p14:nvContentPartPr>
              <p14:xfrm>
                <a:off x="8582811" y="297900"/>
                <a:ext cx="198000" cy="3873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1FB1435C-C196-4E12-A2B4-F1D6B0E127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74171" y="289260"/>
                  <a:ext cx="2156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36551CBD-6BDC-47A4-B122-449D5FDF88F0}"/>
                    </a:ext>
                  </a:extLst>
                </p14:cNvPr>
                <p14:cNvContentPartPr/>
                <p14:nvPr/>
              </p14:nvContentPartPr>
              <p14:xfrm>
                <a:off x="8645451" y="269460"/>
                <a:ext cx="344880" cy="22464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36551CBD-6BDC-47A4-B122-449D5FDF88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36451" y="260820"/>
                  <a:ext cx="362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8225AC46-6A02-4E98-8472-33649C0D8CB3}"/>
                    </a:ext>
                  </a:extLst>
                </p14:cNvPr>
                <p14:cNvContentPartPr/>
                <p14:nvPr/>
              </p14:nvContentPartPr>
              <p14:xfrm>
                <a:off x="9003651" y="187020"/>
                <a:ext cx="77400" cy="34488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8225AC46-6A02-4E98-8472-33649C0D8C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94651" y="178020"/>
                  <a:ext cx="950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84149D6A-4A31-46B0-BA4D-4E969FEAE450}"/>
                    </a:ext>
                  </a:extLst>
                </p14:cNvPr>
                <p14:cNvContentPartPr/>
                <p14:nvPr/>
              </p14:nvContentPartPr>
              <p14:xfrm>
                <a:off x="9023811" y="600660"/>
                <a:ext cx="103680" cy="61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84149D6A-4A31-46B0-BA4D-4E969FEAE45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14811" y="592020"/>
                  <a:ext cx="1213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F018B395-8C1B-4AC6-B985-82BA811CD7C8}"/>
              </a:ext>
            </a:extLst>
          </p:cNvPr>
          <p:cNvGrpSpPr/>
          <p:nvPr/>
        </p:nvGrpSpPr>
        <p:grpSpPr>
          <a:xfrm>
            <a:off x="7024898" y="922455"/>
            <a:ext cx="1710720" cy="734130"/>
            <a:chOff x="9366531" y="86940"/>
            <a:chExt cx="228096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22C0F5C-2356-4DC8-965B-212BD37D98DB}"/>
                    </a:ext>
                  </a:extLst>
                </p14:cNvPr>
                <p14:cNvContentPartPr/>
                <p14:nvPr/>
              </p14:nvContentPartPr>
              <p14:xfrm>
                <a:off x="9432411" y="488340"/>
                <a:ext cx="533160" cy="702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22C0F5C-2356-4DC8-965B-212BD37D98D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23411" y="479700"/>
                  <a:ext cx="550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94119060-4B95-443B-A04F-C3C9D3EF3B11}"/>
                    </a:ext>
                  </a:extLst>
                </p14:cNvPr>
                <p14:cNvContentPartPr/>
                <p14:nvPr/>
              </p14:nvContentPartPr>
              <p14:xfrm>
                <a:off x="9366531" y="714420"/>
                <a:ext cx="147240" cy="18936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94119060-4B95-443B-A04F-C3C9D3EF3B1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57531" y="705420"/>
                  <a:ext cx="164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43D2539A-DA85-46B5-8CC6-2332216BE3FA}"/>
                    </a:ext>
                  </a:extLst>
                </p14:cNvPr>
                <p14:cNvContentPartPr/>
                <p14:nvPr/>
              </p14:nvContentPartPr>
              <p14:xfrm>
                <a:off x="9544731" y="557100"/>
                <a:ext cx="114840" cy="37296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43D2539A-DA85-46B5-8CC6-2332216BE3F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35731" y="548460"/>
                  <a:ext cx="132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F294181F-0365-40A6-A277-E2FDE3A664CD}"/>
                    </a:ext>
                  </a:extLst>
                </p14:cNvPr>
                <p14:cNvContentPartPr/>
                <p14:nvPr/>
              </p14:nvContentPartPr>
              <p14:xfrm>
                <a:off x="9710331" y="845100"/>
                <a:ext cx="96480" cy="4500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F294181F-0365-40A6-A277-E2FDE3A664C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01691" y="836100"/>
                  <a:ext cx="114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B6A839FF-FFBD-43AA-B119-EA1CF4876FE1}"/>
                    </a:ext>
                  </a:extLst>
                </p14:cNvPr>
                <p14:cNvContentPartPr/>
                <p14:nvPr/>
              </p14:nvContentPartPr>
              <p14:xfrm>
                <a:off x="9815811" y="627300"/>
                <a:ext cx="101880" cy="2811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B6A839FF-FFBD-43AA-B119-EA1CF4876F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07171" y="618300"/>
                  <a:ext cx="119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3086238E-2C52-4CF3-9024-F38BF2072B07}"/>
                    </a:ext>
                  </a:extLst>
                </p14:cNvPr>
                <p14:cNvContentPartPr/>
                <p14:nvPr/>
              </p14:nvContentPartPr>
              <p14:xfrm>
                <a:off x="9766131" y="215460"/>
                <a:ext cx="268560" cy="66276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3086238E-2C52-4CF3-9024-F38BF2072B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57131" y="206820"/>
                  <a:ext cx="2862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00332548-A8F7-44BC-BCAB-813C5D962155}"/>
                    </a:ext>
                  </a:extLst>
                </p14:cNvPr>
                <p14:cNvContentPartPr/>
                <p14:nvPr/>
              </p14:nvContentPartPr>
              <p14:xfrm>
                <a:off x="10214691" y="300060"/>
                <a:ext cx="122760" cy="64872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00332548-A8F7-44BC-BCAB-813C5D96215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06051" y="291060"/>
                  <a:ext cx="14040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00B0F271-69B3-4F8B-9131-64E44D9C0E71}"/>
                    </a:ext>
                  </a:extLst>
                </p14:cNvPr>
                <p14:cNvContentPartPr/>
                <p14:nvPr/>
              </p14:nvContentPartPr>
              <p14:xfrm>
                <a:off x="10472811" y="86940"/>
                <a:ext cx="145080" cy="41940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00B0F271-69B3-4F8B-9131-64E44D9C0E7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63811" y="78300"/>
                  <a:ext cx="162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D4C3D402-9CF4-418A-ABFE-96B4CC021BF3}"/>
                    </a:ext>
                  </a:extLst>
                </p14:cNvPr>
                <p14:cNvContentPartPr/>
                <p14:nvPr/>
              </p14:nvContentPartPr>
              <p14:xfrm>
                <a:off x="10970331" y="378540"/>
                <a:ext cx="179280" cy="5256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D4C3D402-9CF4-418A-ABFE-96B4CC021BF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61691" y="369540"/>
                  <a:ext cx="196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3E9C18AA-BC52-4DF8-9BB1-021856E5D689}"/>
                    </a:ext>
                  </a:extLst>
                </p14:cNvPr>
                <p14:cNvContentPartPr/>
                <p14:nvPr/>
              </p14:nvContentPartPr>
              <p14:xfrm>
                <a:off x="11146371" y="170460"/>
                <a:ext cx="106920" cy="39492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3E9C18AA-BC52-4DF8-9BB1-021856E5D6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137731" y="161460"/>
                  <a:ext cx="1245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BAC591C7-678C-455B-A2D0-96E8CA6C64B9}"/>
                    </a:ext>
                  </a:extLst>
                </p14:cNvPr>
                <p14:cNvContentPartPr/>
                <p14:nvPr/>
              </p14:nvContentPartPr>
              <p14:xfrm>
                <a:off x="10486131" y="887220"/>
                <a:ext cx="146520" cy="194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BAC591C7-678C-455B-A2D0-96E8CA6C64B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77131" y="878580"/>
                  <a:ext cx="164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CA6F84A1-928C-4D0F-AF00-8A3FAEBA1752}"/>
                    </a:ext>
                  </a:extLst>
                </p14:cNvPr>
                <p14:cNvContentPartPr/>
                <p14:nvPr/>
              </p14:nvContentPartPr>
              <p14:xfrm>
                <a:off x="10688091" y="817380"/>
                <a:ext cx="173160" cy="18504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CA6F84A1-928C-4D0F-AF00-8A3FAEBA17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79091" y="808380"/>
                  <a:ext cx="190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A4957D27-F584-42A0-AD9F-666B258CD2D4}"/>
                    </a:ext>
                  </a:extLst>
                </p14:cNvPr>
                <p14:cNvContentPartPr/>
                <p14:nvPr/>
              </p14:nvContentPartPr>
              <p14:xfrm>
                <a:off x="11156811" y="903060"/>
                <a:ext cx="149400" cy="11268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A4957D27-F584-42A0-AD9F-666B258CD2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47811" y="894060"/>
                  <a:ext cx="167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BF6E950E-3895-40BC-BA13-815C1E89E49F}"/>
                    </a:ext>
                  </a:extLst>
                </p14:cNvPr>
                <p14:cNvContentPartPr/>
                <p14:nvPr/>
              </p14:nvContentPartPr>
              <p14:xfrm>
                <a:off x="11376771" y="237420"/>
                <a:ext cx="270720" cy="828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BF6E950E-3895-40BC-BA13-815C1E89E49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68131" y="228420"/>
                  <a:ext cx="288360" cy="84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B41EC65B-11B9-4DFF-BC87-0324653E1AD2}"/>
                  </a:ext>
                </a:extLst>
              </p14:cNvPr>
              <p14:cNvContentPartPr/>
              <p14:nvPr/>
            </p14:nvContentPartPr>
            <p14:xfrm>
              <a:off x="3869678" y="3116205"/>
              <a:ext cx="7560" cy="6210"/>
            </p14:xfrm>
          </p:contentPart>
        </mc:Choice>
        <mc:Fallback xmlns=""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B41EC65B-11B9-4DFF-BC87-0324653E1AD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860678" y="3107580"/>
                <a:ext cx="25200" cy="23115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FF764908-996A-4346-A4C5-31AD8E6E5399}"/>
              </a:ext>
            </a:extLst>
          </p:cNvPr>
          <p:cNvGrpSpPr/>
          <p:nvPr/>
        </p:nvGrpSpPr>
        <p:grpSpPr>
          <a:xfrm>
            <a:off x="6774608" y="1923885"/>
            <a:ext cx="139050" cy="84240"/>
            <a:chOff x="9032811" y="1422180"/>
            <a:chExt cx="18540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0AE19608-ED6D-498A-801B-5C7FAFA73AE7}"/>
                    </a:ext>
                  </a:extLst>
                </p14:cNvPr>
                <p14:cNvContentPartPr/>
                <p14:nvPr/>
              </p14:nvContentPartPr>
              <p14:xfrm>
                <a:off x="9032811" y="1422180"/>
                <a:ext cx="150120" cy="381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0AE19608-ED6D-498A-801B-5C7FAFA73AE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24171" y="1413540"/>
                  <a:ext cx="167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69F20A60-DF51-4F13-9E96-60D89288BF47}"/>
                    </a:ext>
                  </a:extLst>
                </p14:cNvPr>
                <p14:cNvContentPartPr/>
                <p14:nvPr/>
              </p14:nvContentPartPr>
              <p14:xfrm>
                <a:off x="9070611" y="1528380"/>
                <a:ext cx="147600" cy="612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69F20A60-DF51-4F13-9E96-60D89288BF4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61971" y="1519380"/>
                  <a:ext cx="1652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1E1CC26F-EC89-4623-887E-483B2EA181AA}"/>
              </a:ext>
            </a:extLst>
          </p:cNvPr>
          <p:cNvGrpSpPr/>
          <p:nvPr/>
        </p:nvGrpSpPr>
        <p:grpSpPr>
          <a:xfrm>
            <a:off x="7100498" y="1818585"/>
            <a:ext cx="132300" cy="383940"/>
            <a:chOff x="9467331" y="1281780"/>
            <a:chExt cx="17640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A22E4B34-FACC-47C0-9071-CB0142E87012}"/>
                    </a:ext>
                  </a:extLst>
                </p14:cNvPr>
                <p14:cNvContentPartPr/>
                <p14:nvPr/>
              </p14:nvContentPartPr>
              <p14:xfrm>
                <a:off x="9467331" y="1514340"/>
                <a:ext cx="166680" cy="2016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A22E4B34-FACC-47C0-9071-CB0142E8701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58691" y="1505340"/>
                  <a:ext cx="184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2535E1FB-558E-4DAF-81A3-A9382BC171E2}"/>
                    </a:ext>
                  </a:extLst>
                </p14:cNvPr>
                <p14:cNvContentPartPr/>
                <p14:nvPr/>
              </p14:nvContentPartPr>
              <p14:xfrm>
                <a:off x="9481011" y="1588500"/>
                <a:ext cx="162720" cy="2052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2535E1FB-558E-4DAF-81A3-A9382BC171E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472371" y="1579500"/>
                  <a:ext cx="180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3013893E-A24D-46A2-9FF9-F72D75FF2204}"/>
                    </a:ext>
                  </a:extLst>
                </p14:cNvPr>
                <p14:cNvContentPartPr/>
                <p14:nvPr/>
              </p14:nvContentPartPr>
              <p14:xfrm>
                <a:off x="9582531" y="1281780"/>
                <a:ext cx="10800" cy="2174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3013893E-A24D-46A2-9FF9-F72D75FF220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73531" y="1273140"/>
                  <a:ext cx="284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CA740A8-9697-4704-A25A-1E91FD919CFF}"/>
              </a:ext>
            </a:extLst>
          </p:cNvPr>
          <p:cNvGrpSpPr/>
          <p:nvPr/>
        </p:nvGrpSpPr>
        <p:grpSpPr>
          <a:xfrm>
            <a:off x="7429088" y="1855575"/>
            <a:ext cx="306180" cy="517860"/>
            <a:chOff x="9905451" y="1331100"/>
            <a:chExt cx="40824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E34D10A5-2B39-4C95-80DC-9999071A55D8}"/>
                    </a:ext>
                  </a:extLst>
                </p14:cNvPr>
                <p14:cNvContentPartPr/>
                <p14:nvPr/>
              </p14:nvContentPartPr>
              <p14:xfrm>
                <a:off x="9905451" y="1378620"/>
                <a:ext cx="146520" cy="5342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E34D10A5-2B39-4C95-80DC-9999071A55D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96451" y="1369980"/>
                  <a:ext cx="16416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2FAE6539-869C-4CCC-98A7-2030177BAF86}"/>
                    </a:ext>
                  </a:extLst>
                </p14:cNvPr>
                <p14:cNvContentPartPr/>
                <p14:nvPr/>
              </p14:nvContentPartPr>
              <p14:xfrm>
                <a:off x="10244931" y="1331100"/>
                <a:ext cx="14040" cy="19872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2FAE6539-869C-4CCC-98A7-2030177BAF8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235931" y="1322460"/>
                  <a:ext cx="31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438D9DE4-F2C1-425F-BCCD-5999159AFF34}"/>
                    </a:ext>
                  </a:extLst>
                </p14:cNvPr>
                <p14:cNvContentPartPr/>
                <p14:nvPr/>
              </p14:nvContentPartPr>
              <p14:xfrm>
                <a:off x="10211811" y="1872900"/>
                <a:ext cx="101880" cy="1486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438D9DE4-F2C1-425F-BCCD-5999159AFF3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02811" y="1863900"/>
                  <a:ext cx="1195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73F80C5D-EE43-45D7-B8F5-56547EF8966C}"/>
              </a:ext>
            </a:extLst>
          </p:cNvPr>
          <p:cNvGrpSpPr/>
          <p:nvPr/>
        </p:nvGrpSpPr>
        <p:grpSpPr>
          <a:xfrm>
            <a:off x="7950458" y="1847745"/>
            <a:ext cx="429840" cy="544590"/>
            <a:chOff x="10600611" y="1320660"/>
            <a:chExt cx="57312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2D0433E0-E5B7-42AB-BA95-1C158FF4C03C}"/>
                    </a:ext>
                  </a:extLst>
                </p14:cNvPr>
                <p14:cNvContentPartPr/>
                <p14:nvPr/>
              </p14:nvContentPartPr>
              <p14:xfrm>
                <a:off x="10602411" y="1753020"/>
                <a:ext cx="107280" cy="22248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2D0433E0-E5B7-42AB-BA95-1C158FF4C03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593771" y="1744380"/>
                  <a:ext cx="124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75B04A19-2F18-407D-ADFA-C51C5EE1DA68}"/>
                    </a:ext>
                  </a:extLst>
                </p14:cNvPr>
                <p14:cNvContentPartPr/>
                <p14:nvPr/>
              </p14:nvContentPartPr>
              <p14:xfrm>
                <a:off x="10634091" y="1775700"/>
                <a:ext cx="124920" cy="2196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75B04A19-2F18-407D-ADFA-C51C5EE1DA6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25451" y="1766700"/>
                  <a:ext cx="142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D5D01F1A-8E7E-44AF-A4F3-416DD661EE4F}"/>
                    </a:ext>
                  </a:extLst>
                </p14:cNvPr>
                <p14:cNvContentPartPr/>
                <p14:nvPr/>
              </p14:nvContentPartPr>
              <p14:xfrm>
                <a:off x="10600611" y="1343700"/>
                <a:ext cx="151200" cy="9468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D5D01F1A-8E7E-44AF-A4F3-416DD661EE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91971" y="1334700"/>
                  <a:ext cx="168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63459BE1-091F-4D09-A581-70AB5738B64F}"/>
                    </a:ext>
                  </a:extLst>
                </p14:cNvPr>
                <p14:cNvContentPartPr/>
                <p14:nvPr/>
              </p14:nvContentPartPr>
              <p14:xfrm>
                <a:off x="10908411" y="1320660"/>
                <a:ext cx="265320" cy="72612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63459BE1-091F-4D09-A581-70AB5738B64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899771" y="1312020"/>
                  <a:ext cx="282960" cy="74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C4C33759-1C58-43A7-A925-59B96C83420E}"/>
              </a:ext>
            </a:extLst>
          </p:cNvPr>
          <p:cNvGrpSpPr/>
          <p:nvPr/>
        </p:nvGrpSpPr>
        <p:grpSpPr>
          <a:xfrm>
            <a:off x="1965098" y="5166045"/>
            <a:ext cx="149850" cy="56160"/>
            <a:chOff x="2620131" y="5745060"/>
            <a:chExt cx="19980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A8CD0104-E287-4A7A-83F1-633A30A50AC9}"/>
                    </a:ext>
                  </a:extLst>
                </p14:cNvPr>
                <p14:cNvContentPartPr/>
                <p14:nvPr/>
              </p14:nvContentPartPr>
              <p14:xfrm>
                <a:off x="2620131" y="5745060"/>
                <a:ext cx="187920" cy="3528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A8CD0104-E287-4A7A-83F1-633A30A50AC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11131" y="5736420"/>
                  <a:ext cx="205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7D7EFD6D-F6BA-41AF-AF82-7A58E331A10E}"/>
                    </a:ext>
                  </a:extLst>
                </p14:cNvPr>
                <p14:cNvContentPartPr/>
                <p14:nvPr/>
              </p14:nvContentPartPr>
              <p14:xfrm>
                <a:off x="2628771" y="5812740"/>
                <a:ext cx="191160" cy="720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7D7EFD6D-F6BA-41AF-AF82-7A58E331A10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19771" y="5804100"/>
                  <a:ext cx="20880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67F6D30-8E99-43E2-A185-DB9F0168D858}"/>
              </a:ext>
            </a:extLst>
          </p:cNvPr>
          <p:cNvGrpSpPr/>
          <p:nvPr/>
        </p:nvGrpSpPr>
        <p:grpSpPr>
          <a:xfrm>
            <a:off x="2440028" y="4891185"/>
            <a:ext cx="639090" cy="633420"/>
            <a:chOff x="3253371" y="5378580"/>
            <a:chExt cx="852120" cy="84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4AB61A20-E6A4-440E-82E4-183BB46204F3}"/>
                    </a:ext>
                  </a:extLst>
                </p14:cNvPr>
                <p14:cNvContentPartPr/>
                <p14:nvPr/>
              </p14:nvContentPartPr>
              <p14:xfrm>
                <a:off x="3253371" y="5781060"/>
                <a:ext cx="270360" cy="3132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4AB61A20-E6A4-440E-82E4-183BB46204F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44371" y="5772420"/>
                  <a:ext cx="28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CAEE058A-B0E3-4A9B-9832-40FAF51E302F}"/>
                    </a:ext>
                  </a:extLst>
                </p14:cNvPr>
                <p14:cNvContentPartPr/>
                <p14:nvPr/>
              </p14:nvContentPartPr>
              <p14:xfrm>
                <a:off x="3299811" y="5824980"/>
                <a:ext cx="85680" cy="34308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CAEE058A-B0E3-4A9B-9832-40FAF51E302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91171" y="5816340"/>
                  <a:ext cx="1033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02F5B262-F9CE-4667-8E17-282EA039281B}"/>
                    </a:ext>
                  </a:extLst>
                </p14:cNvPr>
                <p14:cNvContentPartPr/>
                <p14:nvPr/>
              </p14:nvContentPartPr>
              <p14:xfrm>
                <a:off x="3321771" y="5465700"/>
                <a:ext cx="100080" cy="48996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02F5B262-F9CE-4667-8E17-282EA03928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12771" y="5457060"/>
                  <a:ext cx="1177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CF50E6FB-501A-4B81-BDB7-643E416D8E49}"/>
                    </a:ext>
                  </a:extLst>
                </p14:cNvPr>
                <p14:cNvContentPartPr/>
                <p14:nvPr/>
              </p14:nvContentPartPr>
              <p14:xfrm>
                <a:off x="3638211" y="5437980"/>
                <a:ext cx="221040" cy="4428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CF50E6FB-501A-4B81-BDB7-643E416D8E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29211" y="5428980"/>
                  <a:ext cx="238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A4FF50AC-008F-4D51-98E0-9BED7257FC85}"/>
                    </a:ext>
                  </a:extLst>
                </p14:cNvPr>
                <p14:cNvContentPartPr/>
                <p14:nvPr/>
              </p14:nvContentPartPr>
              <p14:xfrm>
                <a:off x="3627771" y="5494860"/>
                <a:ext cx="187200" cy="71244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A4FF50AC-008F-4D51-98E0-9BED7257FC8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19131" y="5485860"/>
                  <a:ext cx="20484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8EAE4F8C-CA53-45A1-9C6F-A65D3DE942B8}"/>
                    </a:ext>
                  </a:extLst>
                </p14:cNvPr>
                <p14:cNvContentPartPr/>
                <p14:nvPr/>
              </p14:nvContentPartPr>
              <p14:xfrm>
                <a:off x="4007211" y="5378580"/>
                <a:ext cx="24480" cy="27720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8EAE4F8C-CA53-45A1-9C6F-A65D3DE942B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98571" y="5369940"/>
                  <a:ext cx="42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3FC40A6B-0CF3-4F64-934E-3873AF1B6C02}"/>
                    </a:ext>
                  </a:extLst>
                </p14:cNvPr>
                <p14:cNvContentPartPr/>
                <p14:nvPr/>
              </p14:nvContentPartPr>
              <p14:xfrm>
                <a:off x="3995331" y="6034500"/>
                <a:ext cx="110160" cy="18864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3FC40A6B-0CF3-4F64-934E-3873AF1B6C0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86691" y="6025500"/>
                  <a:ext cx="12780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96159FC4-8157-4DA3-8A7E-45830C92DFF2}"/>
              </a:ext>
            </a:extLst>
          </p:cNvPr>
          <p:cNvGrpSpPr/>
          <p:nvPr/>
        </p:nvGrpSpPr>
        <p:grpSpPr>
          <a:xfrm>
            <a:off x="3311858" y="4194585"/>
            <a:ext cx="3536730" cy="1637820"/>
            <a:chOff x="4415811" y="4449780"/>
            <a:chExt cx="4715640" cy="21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F4E5CCEA-DA3F-4014-B54E-2BBDF7042911}"/>
                    </a:ext>
                  </a:extLst>
                </p14:cNvPr>
                <p14:cNvContentPartPr/>
                <p14:nvPr/>
              </p14:nvContentPartPr>
              <p14:xfrm>
                <a:off x="4533531" y="5475060"/>
                <a:ext cx="162000" cy="12204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F4E5CCEA-DA3F-4014-B54E-2BBDF704291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524531" y="5466420"/>
                  <a:ext cx="179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B7F266D3-BD01-41A6-A290-CC1229EBE031}"/>
                    </a:ext>
                  </a:extLst>
                </p14:cNvPr>
                <p14:cNvContentPartPr/>
                <p14:nvPr/>
              </p14:nvContentPartPr>
              <p14:xfrm>
                <a:off x="4415811" y="5996700"/>
                <a:ext cx="197640" cy="25920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B7F266D3-BD01-41A6-A290-CC1229EBE03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407171" y="5987700"/>
                  <a:ext cx="215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7871C08E-D843-409C-9BBA-C892DB83142E}"/>
                    </a:ext>
                  </a:extLst>
                </p14:cNvPr>
                <p14:cNvContentPartPr/>
                <p14:nvPr/>
              </p14:nvContentPartPr>
              <p14:xfrm>
                <a:off x="4767891" y="5345100"/>
                <a:ext cx="307800" cy="102060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7871C08E-D843-409C-9BBA-C892DB83142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58891" y="5336460"/>
                  <a:ext cx="32544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B2729D73-E753-4DEF-A80D-D3A3FD2288F7}"/>
                    </a:ext>
                  </a:extLst>
                </p14:cNvPr>
                <p14:cNvContentPartPr/>
                <p14:nvPr/>
              </p14:nvContentPartPr>
              <p14:xfrm>
                <a:off x="5264331" y="5332140"/>
                <a:ext cx="194760" cy="89856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B2729D73-E753-4DEF-A80D-D3A3FD2288F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55691" y="5323500"/>
                  <a:ext cx="21240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8A6D5E23-B161-48B0-92ED-6EE94798067C}"/>
                    </a:ext>
                  </a:extLst>
                </p14:cNvPr>
                <p14:cNvContentPartPr/>
                <p14:nvPr/>
              </p14:nvContentPartPr>
              <p14:xfrm>
                <a:off x="5546211" y="5327820"/>
                <a:ext cx="199080" cy="15444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8A6D5E23-B161-48B0-92ED-6EE94798067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37211" y="5318820"/>
                  <a:ext cx="21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5AB17BDA-371B-4EDD-9600-7AAB9C27BCE4}"/>
                    </a:ext>
                  </a:extLst>
                </p14:cNvPr>
                <p14:cNvContentPartPr/>
                <p14:nvPr/>
              </p14:nvContentPartPr>
              <p14:xfrm>
                <a:off x="5649891" y="5349420"/>
                <a:ext cx="63000" cy="83520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5AB17BDA-371B-4EDD-9600-7AAB9C27BCE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641251" y="5340780"/>
                  <a:ext cx="8064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4BA3EDCD-A974-42C1-A882-8DA8C89FC1EC}"/>
                    </a:ext>
                  </a:extLst>
                </p14:cNvPr>
                <p14:cNvContentPartPr/>
                <p14:nvPr/>
              </p14:nvContentPartPr>
              <p14:xfrm>
                <a:off x="5791731" y="5273820"/>
                <a:ext cx="328320" cy="105336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4BA3EDCD-A974-42C1-A882-8DA8C89FC1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83091" y="5264820"/>
                  <a:ext cx="34596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F7D5D732-E5C2-42F3-BC29-3EF3A680458B}"/>
                    </a:ext>
                  </a:extLst>
                </p14:cNvPr>
                <p14:cNvContentPartPr/>
                <p14:nvPr/>
              </p14:nvContentPartPr>
              <p14:xfrm>
                <a:off x="6319131" y="5750100"/>
                <a:ext cx="182520" cy="2628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F7D5D732-E5C2-42F3-BC29-3EF3A680458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310131" y="5741100"/>
                  <a:ext cx="200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73E174C9-E1C1-4342-BA4C-93CEA0A9775B}"/>
                    </a:ext>
                  </a:extLst>
                </p14:cNvPr>
                <p14:cNvContentPartPr/>
                <p14:nvPr/>
              </p14:nvContentPartPr>
              <p14:xfrm>
                <a:off x="6350091" y="5740380"/>
                <a:ext cx="588960" cy="9720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73E174C9-E1C1-4342-BA4C-93CEA0A9775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341091" y="5731740"/>
                  <a:ext cx="606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F2B5E086-EFBD-4420-9FAC-86FEA728AF4E}"/>
                    </a:ext>
                  </a:extLst>
                </p14:cNvPr>
                <p14:cNvContentPartPr/>
                <p14:nvPr/>
              </p14:nvContentPartPr>
              <p14:xfrm>
                <a:off x="6726291" y="5801580"/>
                <a:ext cx="151200" cy="28116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F2B5E086-EFBD-4420-9FAC-86FEA728AF4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17291" y="5792940"/>
                  <a:ext cx="168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5E12AF10-8BEA-4C3C-8AC9-1202B1909727}"/>
                    </a:ext>
                  </a:extLst>
                </p14:cNvPr>
                <p14:cNvContentPartPr/>
                <p14:nvPr/>
              </p14:nvContentPartPr>
              <p14:xfrm>
                <a:off x="6753651" y="5433300"/>
                <a:ext cx="150120" cy="50760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5E12AF10-8BEA-4C3C-8AC9-1202B190972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44651" y="5424300"/>
                  <a:ext cx="1677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9F99B8E9-C3DF-44BF-A39D-1B6326619260}"/>
                    </a:ext>
                  </a:extLst>
                </p14:cNvPr>
                <p14:cNvContentPartPr/>
                <p14:nvPr/>
              </p14:nvContentPartPr>
              <p14:xfrm>
                <a:off x="7083411" y="5382180"/>
                <a:ext cx="253800" cy="104580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9F99B8E9-C3DF-44BF-A39D-1B632661926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74771" y="5373180"/>
                  <a:ext cx="271440" cy="10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DD32AE1A-5186-4DFA-894A-924C275C4C75}"/>
                    </a:ext>
                  </a:extLst>
                </p14:cNvPr>
                <p14:cNvContentPartPr/>
                <p14:nvPr/>
              </p14:nvContentPartPr>
              <p14:xfrm>
                <a:off x="7426131" y="5317380"/>
                <a:ext cx="250200" cy="19872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DD32AE1A-5186-4DFA-894A-924C275C4C7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17131" y="5308380"/>
                  <a:ext cx="267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F4BD05D6-B9D4-4E79-AFAC-F0565F4592A3}"/>
                    </a:ext>
                  </a:extLst>
                </p14:cNvPr>
                <p14:cNvContentPartPr/>
                <p14:nvPr/>
              </p14:nvContentPartPr>
              <p14:xfrm>
                <a:off x="7608651" y="5363100"/>
                <a:ext cx="19800" cy="38340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F4BD05D6-B9D4-4E79-AFAC-F0565F4592A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99651" y="5354460"/>
                  <a:ext cx="37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ECD70298-EE55-4B72-BC96-6525B41192EB}"/>
                    </a:ext>
                  </a:extLst>
                </p14:cNvPr>
                <p14:cNvContentPartPr/>
                <p14:nvPr/>
              </p14:nvContentPartPr>
              <p14:xfrm>
                <a:off x="7412451" y="6139260"/>
                <a:ext cx="166320" cy="28404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ECD70298-EE55-4B72-BC96-6525B41192E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03451" y="6130620"/>
                  <a:ext cx="183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D5E1013B-9D54-4935-8276-42CDD5F0E387}"/>
                    </a:ext>
                  </a:extLst>
                </p14:cNvPr>
                <p14:cNvContentPartPr/>
                <p14:nvPr/>
              </p14:nvContentPartPr>
              <p14:xfrm>
                <a:off x="7433331" y="6140700"/>
                <a:ext cx="176760" cy="2556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D5E1013B-9D54-4935-8276-42CDD5F0E38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24691" y="6131700"/>
                  <a:ext cx="194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E7CFCA85-B438-48C0-934D-7966264126A8}"/>
                    </a:ext>
                  </a:extLst>
                </p14:cNvPr>
                <p14:cNvContentPartPr/>
                <p14:nvPr/>
              </p14:nvContentPartPr>
              <p14:xfrm>
                <a:off x="7774971" y="5240700"/>
                <a:ext cx="407520" cy="139284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E7CFCA85-B438-48C0-934D-7966264126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66331" y="5232060"/>
                  <a:ext cx="425160" cy="14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865F1210-468D-46F0-9334-81599398E4E4}"/>
                    </a:ext>
                  </a:extLst>
                </p14:cNvPr>
                <p14:cNvContentPartPr/>
                <p14:nvPr/>
              </p14:nvContentPartPr>
              <p14:xfrm>
                <a:off x="8374731" y="5794380"/>
                <a:ext cx="203400" cy="12060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865F1210-468D-46F0-9334-81599398E4E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65731" y="5785380"/>
                  <a:ext cx="221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CAF1887B-7572-484F-B0FF-352488DF0C4A}"/>
                    </a:ext>
                  </a:extLst>
                </p14:cNvPr>
                <p14:cNvContentPartPr/>
                <p14:nvPr/>
              </p14:nvContentPartPr>
              <p14:xfrm>
                <a:off x="8525931" y="4449780"/>
                <a:ext cx="605520" cy="139716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CAF1887B-7572-484F-B0FF-352488DF0C4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17291" y="4441140"/>
                  <a:ext cx="62316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512FE8D4-A67E-4F97-BF21-6D6240BB577E}"/>
                    </a:ext>
                  </a:extLst>
                </p14:cNvPr>
                <p14:cNvContentPartPr/>
                <p14:nvPr/>
              </p14:nvContentPartPr>
              <p14:xfrm>
                <a:off x="8827611" y="4580100"/>
                <a:ext cx="5400" cy="1512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512FE8D4-A67E-4F97-BF21-6D6240BB57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18971" y="4571460"/>
                  <a:ext cx="230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2" name="잉크 201">
                <a:extLst>
                  <a:ext uri="{FF2B5EF4-FFF2-40B4-BE49-F238E27FC236}">
                    <a16:creationId xmlns:a16="http://schemas.microsoft.com/office/drawing/2014/main" id="{ACA0988F-FCA3-4443-98F0-4C41603DA0B4}"/>
                  </a:ext>
                </a:extLst>
              </p14:cNvPr>
              <p14:cNvContentPartPr/>
              <p14:nvPr/>
            </p14:nvContentPartPr>
            <p14:xfrm>
              <a:off x="7109678" y="4117905"/>
              <a:ext cx="292680" cy="304020"/>
            </p14:xfrm>
          </p:contentPart>
        </mc:Choice>
        <mc:Fallback xmlns="">
          <p:pic>
            <p:nvPicPr>
              <p:cNvPr id="202" name="잉크 201">
                <a:extLst>
                  <a:ext uri="{FF2B5EF4-FFF2-40B4-BE49-F238E27FC236}">
                    <a16:creationId xmlns:a16="http://schemas.microsoft.com/office/drawing/2014/main" id="{ACA0988F-FCA3-4443-98F0-4C41603DA0B4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091678" y="4081926"/>
                <a:ext cx="328320" cy="37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C95CAB53-5F7E-49F0-8C5F-7B54E8FAF786}"/>
                  </a:ext>
                </a:extLst>
              </p14:cNvPr>
              <p14:cNvContentPartPr/>
              <p14:nvPr/>
            </p14:nvContentPartPr>
            <p14:xfrm>
              <a:off x="7500908" y="4184055"/>
              <a:ext cx="185220" cy="102060"/>
            </p14:xfrm>
          </p:contentPart>
        </mc:Choice>
        <mc:Fallback xmlns=""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C95CAB53-5F7E-49F0-8C5F-7B54E8FAF78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482925" y="4148244"/>
                <a:ext cx="220825" cy="173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4" name="잉크 203">
                <a:extLst>
                  <a:ext uri="{FF2B5EF4-FFF2-40B4-BE49-F238E27FC236}">
                    <a16:creationId xmlns:a16="http://schemas.microsoft.com/office/drawing/2014/main" id="{0A6C69B8-6ECC-4CE6-B034-4DB4354A0EC0}"/>
                  </a:ext>
                </a:extLst>
              </p14:cNvPr>
              <p14:cNvContentPartPr/>
              <p14:nvPr/>
            </p14:nvContentPartPr>
            <p14:xfrm>
              <a:off x="5599568" y="2550555"/>
              <a:ext cx="1215540" cy="942030"/>
            </p14:xfrm>
          </p:contentPart>
        </mc:Choice>
        <mc:Fallback xmlns="">
          <p:pic>
            <p:nvPicPr>
              <p:cNvPr id="204" name="잉크 203">
                <a:extLst>
                  <a:ext uri="{FF2B5EF4-FFF2-40B4-BE49-F238E27FC236}">
                    <a16:creationId xmlns:a16="http://schemas.microsoft.com/office/drawing/2014/main" id="{0A6C69B8-6ECC-4CE6-B034-4DB4354A0EC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581571" y="2514545"/>
                <a:ext cx="1251175" cy="101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5" name="잉크 204">
                <a:extLst>
                  <a:ext uri="{FF2B5EF4-FFF2-40B4-BE49-F238E27FC236}">
                    <a16:creationId xmlns:a16="http://schemas.microsoft.com/office/drawing/2014/main" id="{ED936B48-7901-4A0F-988E-A8F95E37BB25}"/>
                  </a:ext>
                </a:extLst>
              </p14:cNvPr>
              <p14:cNvContentPartPr/>
              <p14:nvPr/>
            </p14:nvContentPartPr>
            <p14:xfrm>
              <a:off x="5562308" y="3516345"/>
              <a:ext cx="1313010" cy="924210"/>
            </p14:xfrm>
          </p:contentPart>
        </mc:Choice>
        <mc:Fallback xmlns="">
          <p:pic>
            <p:nvPicPr>
              <p:cNvPr id="205" name="잉크 204">
                <a:extLst>
                  <a:ext uri="{FF2B5EF4-FFF2-40B4-BE49-F238E27FC236}">
                    <a16:creationId xmlns:a16="http://schemas.microsoft.com/office/drawing/2014/main" id="{ED936B48-7901-4A0F-988E-A8F95E37BB2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544312" y="3480356"/>
                <a:ext cx="1348643" cy="9958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62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0F4A2-8D97-1322-48FE-EB7E57624D4D}"/>
              </a:ext>
            </a:extLst>
          </p:cNvPr>
          <p:cNvSpPr txBox="1">
            <a:spLocks/>
          </p:cNvSpPr>
          <p:nvPr/>
        </p:nvSpPr>
        <p:spPr>
          <a:xfrm>
            <a:off x="0" y="857250"/>
            <a:ext cx="7886700" cy="46378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 </a:t>
            </a:r>
            <a:r>
              <a:rPr lang="ko-KR" altLang="en-US" sz="2700" b="1" dirty="0"/>
              <a:t>벡터</a:t>
            </a:r>
            <a:r>
              <a:rPr lang="en-US" altLang="ko-KR" sz="2700" b="1" dirty="0"/>
              <a:t>/</a:t>
            </a:r>
            <a:r>
              <a:rPr lang="ko-KR" altLang="en-US" sz="2700" b="1" dirty="0"/>
              <a:t>행렬 미분 </a:t>
            </a:r>
            <a:r>
              <a:rPr lang="en-US" altLang="ko-KR" sz="2700" b="1" dirty="0"/>
              <a:t>(Vector/Matrix Derivative)</a:t>
            </a:r>
            <a:endParaRPr lang="ko-KR" altLang="en-US" sz="27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F1114-4856-ED4A-8FED-38BD175D2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0" y="1895396"/>
            <a:ext cx="6386841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5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0F4A2-8D97-1322-48FE-EB7E57624D4D}"/>
              </a:ext>
            </a:extLst>
          </p:cNvPr>
          <p:cNvSpPr txBox="1">
            <a:spLocks/>
          </p:cNvSpPr>
          <p:nvPr/>
        </p:nvSpPr>
        <p:spPr>
          <a:xfrm>
            <a:off x="0" y="857250"/>
            <a:ext cx="7886700" cy="46378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 </a:t>
            </a:r>
            <a:r>
              <a:rPr lang="ko-KR" altLang="en-US" sz="2700" b="1" dirty="0"/>
              <a:t>벡터</a:t>
            </a:r>
            <a:r>
              <a:rPr lang="en-US" altLang="ko-KR" sz="2700" b="1" dirty="0"/>
              <a:t>/</a:t>
            </a:r>
            <a:r>
              <a:rPr lang="ko-KR" altLang="en-US" sz="2700" b="1" dirty="0"/>
              <a:t>행렬 미분 </a:t>
            </a:r>
            <a:r>
              <a:rPr lang="en-US" altLang="ko-KR" sz="2700" b="1" dirty="0"/>
              <a:t>(Vector/Matrix Derivative)</a:t>
            </a:r>
            <a:endParaRPr lang="ko-KR" altLang="en-US" sz="27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9451433-3549-FCCC-66CE-E12774E28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68" y="2052567"/>
            <a:ext cx="6844064" cy="27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0F4A2-8D97-1322-48FE-EB7E57624D4D}"/>
              </a:ext>
            </a:extLst>
          </p:cNvPr>
          <p:cNvSpPr txBox="1">
            <a:spLocks/>
          </p:cNvSpPr>
          <p:nvPr/>
        </p:nvSpPr>
        <p:spPr>
          <a:xfrm>
            <a:off x="0" y="857250"/>
            <a:ext cx="7886700" cy="46378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 </a:t>
            </a:r>
            <a:r>
              <a:rPr lang="ko-KR" altLang="en-US" sz="2700" b="1" dirty="0"/>
              <a:t>벡터</a:t>
            </a:r>
            <a:r>
              <a:rPr lang="en-US" altLang="ko-KR" sz="2700" b="1" dirty="0"/>
              <a:t>/</a:t>
            </a:r>
            <a:r>
              <a:rPr lang="ko-KR" altLang="en-US" sz="2700" b="1" dirty="0"/>
              <a:t>행렬 미분 </a:t>
            </a:r>
            <a:r>
              <a:rPr lang="en-US" altLang="ko-KR" sz="2700" b="1" dirty="0"/>
              <a:t>(Vector/Matrix Derivative)</a:t>
            </a:r>
            <a:endParaRPr lang="ko-KR" altLang="en-US" sz="27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2181312-5E22-BEB2-1A63-D3DB6BBCD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72" y="2119246"/>
            <a:ext cx="6691657" cy="26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5366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DE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11221</TotalTime>
  <Words>164</Words>
  <Application>Microsoft Office PowerPoint</Application>
  <PresentationFormat>화면 슬라이드 쇼(4:3)</PresentationFormat>
  <Paragraphs>26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맑은 고딕</vt:lpstr>
      <vt:lpstr>Wingdings</vt:lpstr>
      <vt:lpstr>Arial</vt:lpstr>
      <vt:lpstr>디자인 사용자 지정</vt:lpstr>
      <vt:lpstr>2_Office 테마</vt:lpstr>
      <vt:lpstr>Office 테마</vt:lpstr>
      <vt:lpstr>Contents</vt:lpstr>
      <vt:lpstr> Linear Regression (보강)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Regression &amp; L1/L2 Regularization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오승훈</dc:creator>
  <cp:lastModifiedBy>전동산</cp:lastModifiedBy>
  <cp:revision>316</cp:revision>
  <dcterms:created xsi:type="dcterms:W3CDTF">2015-10-20T08:06:43Z</dcterms:created>
  <dcterms:modified xsi:type="dcterms:W3CDTF">2023-09-27T17:04:48Z</dcterms:modified>
</cp:coreProperties>
</file>